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9EEA-6512-4D99-B8F1-296B87185DB6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62A22-4870-456E-BD4B-3E023FBCE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7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2A22-4870-456E-BD4B-3E023FBCEF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8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C7214-29F5-496C-8123-EF54802AB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562BA-836A-4B79-98D9-A07154DF4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04B65-2F42-455E-82FF-28B44EBD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02FD7-C899-4793-BEE6-E05570CB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F36FC-81DB-497B-9D62-A1C798B3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0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6D82A-7443-49DD-8545-B9F5A896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F61AB-BBDB-4F43-9E33-E5FDC9D5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C1B26-9BAE-4EA7-A220-9A39153B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AB07E-2EF9-4C31-9041-52DFCA76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EA9A3-6A06-49D0-AB6F-56BDBEC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0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7EB67F-C5E2-454E-94F6-07C98897D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6B519-2418-4823-BD55-221D8AE9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EB03-9FFA-41F3-A8AC-BC072E21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7AC44-DF78-4255-A6D4-AD8EE21A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55C75-7F1B-4619-ADE0-AFEAAD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3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4B420-1D59-4D2C-B8CF-82C4F35A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77E56-1C43-4E79-B511-9DED272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A318-54EB-41BB-866A-FA5C65E1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7170B-7401-4ABE-8971-E217A63D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A6DE5-6022-48FE-912E-94EB3FA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0B15E-6609-4146-A98B-8248041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7827-8D9A-4C30-991C-1EF04654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06087-4837-42B9-A379-41472DAC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C8DD1-0F69-4EF0-BBCB-5BD2336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F48BA-88FE-441F-BF89-F15845BF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CD3BB-912E-41C1-A91B-53D5307A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7EC31-3555-424C-971E-B8DB2F6BF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02D18-BCCD-4F29-A459-D8004AE0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7FD1E-1481-4D47-8778-1F99B2E6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9240F-255E-4711-9F3D-AB50CD2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CF3CD-A779-4DAD-A48B-ADB16FE3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953B-5EC9-4D4D-ABF7-92B87F3A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17609-2613-4137-BE1F-49EEC26D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30628-9527-4EBF-9EC7-A2275A11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8809A-3661-4EEE-82AD-98049C641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83D07-C700-4A4B-8102-02FB518B9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F76D0-5C71-43E4-85BB-6F9DBC02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AE8C75-BD38-481E-AAAB-057576DC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E68FE4-DE14-459B-95FE-6364A6B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9858-606F-481E-85B4-3543E68F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666A7-E6F7-4F05-9379-769BBAE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99DE3D-FE72-43B3-A3B5-C6838F08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6908D-D08A-47A7-A9AF-6EE583BD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B7B0C-B928-4165-AFAC-9C00D800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07975-B814-4C2A-B654-7FD395F5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C0791-971E-45D4-AF7B-E9886194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8084-AF51-4904-9D80-3DC654B1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DDE75-5784-4745-9FEC-49F75C97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B4BC40-BC97-4068-A662-DA07A292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57856-B210-4F7A-9526-C805DAE0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B3D10-3186-4526-BCBB-2DB269B9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2CE9E-4CBC-403C-93F5-E8A591DA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A83D-F25F-4AA7-9745-5DB4CB6B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9FB72D-2C4B-4763-8CC8-7F8F55021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24C4C-D054-48FA-A935-56082293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9552D-C011-43AF-B65A-E2B4F0D7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85B3F-7727-4790-95E6-6262B773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45BEE-66A1-45AB-8019-BE27B2F8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2DEA1B-982F-43CE-B27D-9C6B08AD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79778-613F-4DE7-BDAF-30C6AB84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A2B32-FFED-4696-8513-CC4F65BDE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27E6-CF89-4D78-979B-75D28889796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8AAC5-1216-4152-823F-CA40571B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77E42-DE2E-4D5A-963C-7F40C3BCE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20A8-32C9-4429-88FC-711039563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6F0DC-1437-46E8-8B30-057C395F5FBA}"/>
              </a:ext>
            </a:extLst>
          </p:cNvPr>
          <p:cNvSpPr/>
          <p:nvPr/>
        </p:nvSpPr>
        <p:spPr>
          <a:xfrm>
            <a:off x="141941" y="1357313"/>
            <a:ext cx="5786437" cy="340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53BFF-BDA9-44CD-AB98-A36412B246F3}"/>
              </a:ext>
            </a:extLst>
          </p:cNvPr>
          <p:cNvSpPr/>
          <p:nvPr/>
        </p:nvSpPr>
        <p:spPr>
          <a:xfrm>
            <a:off x="794404" y="2014538"/>
            <a:ext cx="11763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4209E-2615-419C-8234-BB8602E4C10A}"/>
              </a:ext>
            </a:extLst>
          </p:cNvPr>
          <p:cNvSpPr/>
          <p:nvPr/>
        </p:nvSpPr>
        <p:spPr>
          <a:xfrm>
            <a:off x="2346984" y="2014538"/>
            <a:ext cx="11763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F7B3B2-E5EB-4D96-A947-9F4FE981CD89}"/>
              </a:ext>
            </a:extLst>
          </p:cNvPr>
          <p:cNvSpPr/>
          <p:nvPr/>
        </p:nvSpPr>
        <p:spPr>
          <a:xfrm>
            <a:off x="3909079" y="2014538"/>
            <a:ext cx="11763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A0BB90-3DB1-4DAC-8917-96B084DE5BD8}"/>
              </a:ext>
            </a:extLst>
          </p:cNvPr>
          <p:cNvSpPr/>
          <p:nvPr/>
        </p:nvSpPr>
        <p:spPr>
          <a:xfrm>
            <a:off x="794404" y="3267076"/>
            <a:ext cx="11763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87180E-23D7-47BB-8571-FDE23EE84648}"/>
              </a:ext>
            </a:extLst>
          </p:cNvPr>
          <p:cNvSpPr/>
          <p:nvPr/>
        </p:nvSpPr>
        <p:spPr>
          <a:xfrm>
            <a:off x="2346983" y="3267076"/>
            <a:ext cx="11763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CFAE58-8315-4584-8CA1-4CDAF888B1BB}"/>
              </a:ext>
            </a:extLst>
          </p:cNvPr>
          <p:cNvSpPr/>
          <p:nvPr/>
        </p:nvSpPr>
        <p:spPr>
          <a:xfrm>
            <a:off x="3909079" y="3267076"/>
            <a:ext cx="11763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9250AF-406F-49F3-8E8A-4A51CA8F98F6}"/>
              </a:ext>
            </a:extLst>
          </p:cNvPr>
          <p:cNvSpPr txBox="1"/>
          <p:nvPr/>
        </p:nvSpPr>
        <p:spPr>
          <a:xfrm>
            <a:off x="367685" y="2220398"/>
            <a:ext cx="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75FBE4-7A5E-4226-A8DC-7BB49412512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51516" y="2433638"/>
            <a:ext cx="24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0BF588-36C2-4101-BE52-83CD30C2A668}"/>
              </a:ext>
            </a:extLst>
          </p:cNvPr>
          <p:cNvCxnSpPr>
            <a:cxnSpLocks/>
          </p:cNvCxnSpPr>
          <p:nvPr/>
        </p:nvCxnSpPr>
        <p:spPr>
          <a:xfrm flipH="1">
            <a:off x="141941" y="2433638"/>
            <a:ext cx="22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4BE7266-C6EF-445A-8CE2-E1CE03001FF6}"/>
              </a:ext>
            </a:extLst>
          </p:cNvPr>
          <p:cNvSpPr txBox="1"/>
          <p:nvPr/>
        </p:nvSpPr>
        <p:spPr>
          <a:xfrm>
            <a:off x="5425455" y="22203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0E83AAD-0C62-4228-88C6-7D00A8A1E107}"/>
              </a:ext>
            </a:extLst>
          </p:cNvPr>
          <p:cNvCxnSpPr>
            <a:cxnSpLocks/>
          </p:cNvCxnSpPr>
          <p:nvPr/>
        </p:nvCxnSpPr>
        <p:spPr>
          <a:xfrm>
            <a:off x="5609291" y="2405064"/>
            <a:ext cx="24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5DE1B2-6C68-4863-BCE6-B9FEDE77A890}"/>
              </a:ext>
            </a:extLst>
          </p:cNvPr>
          <p:cNvCxnSpPr>
            <a:cxnSpLocks/>
          </p:cNvCxnSpPr>
          <p:nvPr/>
        </p:nvCxnSpPr>
        <p:spPr>
          <a:xfrm flipH="1">
            <a:off x="5128279" y="2428877"/>
            <a:ext cx="22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7FE42C8-83DB-493D-A2EE-F53CD0D94321}"/>
              </a:ext>
            </a:extLst>
          </p:cNvPr>
          <p:cNvSpPr txBox="1"/>
          <p:nvPr/>
        </p:nvSpPr>
        <p:spPr>
          <a:xfrm>
            <a:off x="3638578" y="22203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0B14A2-D18F-4F94-8F37-C75788AF48DB}"/>
              </a:ext>
            </a:extLst>
          </p:cNvPr>
          <p:cNvCxnSpPr>
            <a:cxnSpLocks/>
          </p:cNvCxnSpPr>
          <p:nvPr/>
        </p:nvCxnSpPr>
        <p:spPr>
          <a:xfrm>
            <a:off x="3799554" y="2409828"/>
            <a:ext cx="127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77E25BF-DCC1-47A8-BCF6-CE75EDB1852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3525707" y="2405064"/>
            <a:ext cx="158590" cy="1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A27230-A147-408B-BCFE-426B75C0E999}"/>
              </a:ext>
            </a:extLst>
          </p:cNvPr>
          <p:cNvSpPr txBox="1"/>
          <p:nvPr/>
        </p:nvSpPr>
        <p:spPr>
          <a:xfrm>
            <a:off x="6037903" y="909200"/>
            <a:ext cx="60991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item</a:t>
            </a:r>
            <a:r>
              <a:rPr lang="zh-CN" altLang="en-US"/>
              <a:t>的左右间距和是</a:t>
            </a:r>
            <a:r>
              <a:rPr lang="en-US" altLang="zh-CN"/>
              <a:t>[2a+(n-1)*b]/n</a:t>
            </a:r>
            <a:r>
              <a:rPr lang="zh-CN" altLang="en-US"/>
              <a:t>，也即</a:t>
            </a:r>
            <a:br>
              <a:rPr lang="en-US" altLang="zh-CN"/>
            </a:br>
            <a:r>
              <a:rPr lang="en-US" altLang="zh-CN" err="1"/>
              <a:t>outRect.left</a:t>
            </a:r>
            <a:r>
              <a:rPr lang="en-US" altLang="zh-CN"/>
              <a:t> +</a:t>
            </a:r>
            <a:r>
              <a:rPr lang="en-US" altLang="zh-CN" err="1"/>
              <a:t>outRect.right</a:t>
            </a:r>
            <a:r>
              <a:rPr lang="en-US" altLang="zh-CN"/>
              <a:t>= [2a+(n-1)*b]/n</a:t>
            </a:r>
            <a:br>
              <a:rPr lang="en-US" altLang="zh-CN"/>
            </a:br>
            <a:r>
              <a:rPr lang="zh-CN" altLang="en-US"/>
              <a:t>每一横排第一个</a:t>
            </a:r>
            <a:r>
              <a:rPr lang="en-US" altLang="zh-CN"/>
              <a:t>item</a:t>
            </a:r>
            <a:r>
              <a:rPr lang="zh-CN" altLang="en-US"/>
              <a:t>的</a:t>
            </a:r>
            <a:endParaRPr lang="en-US" altLang="zh-CN"/>
          </a:p>
          <a:p>
            <a:r>
              <a:rPr lang="en-US" altLang="zh-CN" err="1"/>
              <a:t>outRect.left</a:t>
            </a:r>
            <a:r>
              <a:rPr lang="zh-CN" altLang="en-US"/>
              <a:t>为</a:t>
            </a:r>
            <a:r>
              <a:rPr lang="en-US" altLang="zh-CN" err="1"/>
              <a:t>a,outRect.right</a:t>
            </a:r>
            <a:r>
              <a:rPr lang="en-US" altLang="zh-CN"/>
              <a:t>=[2a+(n-1)*b]/n- </a:t>
            </a:r>
            <a:r>
              <a:rPr lang="en-US" altLang="zh-CN" err="1"/>
              <a:t>outRect.</a:t>
            </a:r>
            <a:r>
              <a:rPr lang="en-US" altLang="zh-CN"/>
              <a:t>left</a:t>
            </a:r>
            <a:br>
              <a:rPr lang="en-US" altLang="zh-CN"/>
            </a:br>
            <a:r>
              <a:rPr lang="zh-CN" altLang="en-US"/>
              <a:t>每一横排最后一个</a:t>
            </a:r>
            <a:r>
              <a:rPr lang="en-US" altLang="zh-CN"/>
              <a:t>item</a:t>
            </a:r>
            <a:r>
              <a:rPr lang="zh-CN" altLang="en-US"/>
              <a:t>的</a:t>
            </a:r>
            <a:br>
              <a:rPr lang="en-US" altLang="zh-CN"/>
            </a:br>
            <a:r>
              <a:rPr lang="en-US" altLang="zh-CN"/>
              <a:t>outRect.right</a:t>
            </a:r>
            <a:r>
              <a:rPr lang="zh-CN" altLang="en-US"/>
              <a:t>为</a:t>
            </a:r>
            <a:r>
              <a:rPr lang="en-US" altLang="zh-CN"/>
              <a:t>a,outRect.right=[2a+(n-1)*b]/n- outRect.left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可以推断</a:t>
            </a:r>
            <a:r>
              <a:rPr lang="en-US" altLang="zh-CN"/>
              <a:t>:</a:t>
            </a:r>
            <a:r>
              <a:rPr lang="zh-CN" altLang="en-US">
                <a:sym typeface="Wingdings" panose="05000000000000000000" pitchFamily="2" charset="2"/>
              </a:rPr>
              <a:t>（假设</a:t>
            </a:r>
            <a:r>
              <a:rPr lang="en-US" altLang="zh-CN">
                <a:sym typeface="Wingdings" panose="05000000000000000000" pitchFamily="2" charset="2"/>
              </a:rPr>
              <a:t>item</a:t>
            </a:r>
            <a:r>
              <a:rPr lang="zh-CN" altLang="en-US">
                <a:sym typeface="Wingdings" panose="05000000000000000000" pitchFamily="2" charset="2"/>
              </a:rPr>
              <a:t>的索引为</a:t>
            </a:r>
            <a:r>
              <a:rPr lang="en-US" altLang="zh-CN">
                <a:sym typeface="Wingdings" panose="05000000000000000000" pitchFamily="2" charset="2"/>
              </a:rPr>
              <a:t>i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br>
              <a:rPr lang="en-US" altLang="zh-CN"/>
            </a:br>
            <a:r>
              <a:rPr lang="zh-CN" altLang="en-US"/>
              <a:t>每一横排第一个</a:t>
            </a:r>
            <a:r>
              <a:rPr lang="en-US" altLang="zh-CN"/>
              <a:t>item(</a:t>
            </a:r>
            <a:r>
              <a:rPr lang="zh-CN" altLang="en-US"/>
              <a:t>索引</a:t>
            </a:r>
            <a:r>
              <a:rPr lang="en-US" altLang="zh-CN"/>
              <a:t>i</a:t>
            </a:r>
            <a:r>
              <a:rPr lang="zh-CN" altLang="en-US"/>
              <a:t>为</a:t>
            </a:r>
            <a:r>
              <a:rPr lang="en-US" altLang="zh-CN"/>
              <a:t>0)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outRect.left= a+i*m                                    </a:t>
            </a:r>
            <a:r>
              <a:rPr lang="zh-CN" altLang="en-US"/>
              <a:t>（常量</a:t>
            </a:r>
            <a:r>
              <a:rPr lang="en-US" altLang="zh-CN"/>
              <a:t>m</a:t>
            </a:r>
            <a:r>
              <a:rPr lang="zh-CN" altLang="en-US"/>
              <a:t>）</a:t>
            </a:r>
            <a:br>
              <a:rPr lang="en-US" altLang="zh-CN"/>
            </a:br>
            <a:r>
              <a:rPr lang="zh-CN" altLang="en-US"/>
              <a:t>每一横排最后一个</a:t>
            </a:r>
            <a:r>
              <a:rPr lang="en-US" altLang="zh-CN"/>
              <a:t>item(</a:t>
            </a:r>
            <a:r>
              <a:rPr lang="zh-CN" altLang="en-US"/>
              <a:t>索引</a:t>
            </a:r>
            <a:r>
              <a:rPr lang="en-US" altLang="zh-CN"/>
              <a:t>i</a:t>
            </a:r>
            <a:r>
              <a:rPr lang="zh-CN" altLang="en-US"/>
              <a:t>为</a:t>
            </a:r>
            <a:r>
              <a:rPr lang="en-US" altLang="zh-CN"/>
              <a:t>n-1)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outRect.left= [2a+(n-1)*b]/n- 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[2a+(n-1)*b]/n- a = a+(n-1)*m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可以算出来常量</a:t>
            </a:r>
            <a:r>
              <a:rPr lang="en-US" altLang="zh-CN"/>
              <a:t>m=(b-2a)/n</a:t>
            </a:r>
          </a:p>
          <a:p>
            <a:br>
              <a:rPr lang="en-US" altLang="zh-CN"/>
            </a:br>
            <a:r>
              <a:rPr lang="zh-CN" altLang="en-US"/>
              <a:t>所以</a:t>
            </a:r>
            <a:r>
              <a:rPr lang="en-US" altLang="zh-CN">
                <a:solidFill>
                  <a:srgbClr val="FF0000"/>
                </a:solidFill>
              </a:rPr>
              <a:t>outRect.left= a+i*(b-2a)/n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BABE22-CA1E-4E3F-B45C-812C6982E5D8}"/>
              </a:ext>
            </a:extLst>
          </p:cNvPr>
          <p:cNvCxnSpPr/>
          <p:nvPr/>
        </p:nvCxnSpPr>
        <p:spPr>
          <a:xfrm>
            <a:off x="2129796" y="1681133"/>
            <a:ext cx="0" cy="27545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4B38B7-0A00-4562-9636-31D482DC2019}"/>
              </a:ext>
            </a:extLst>
          </p:cNvPr>
          <p:cNvCxnSpPr/>
          <p:nvPr/>
        </p:nvCxnSpPr>
        <p:spPr>
          <a:xfrm>
            <a:off x="3741828" y="1681133"/>
            <a:ext cx="0" cy="27545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0409458-DA14-4794-9825-DA160AC98FFB}"/>
              </a:ext>
            </a:extLst>
          </p:cNvPr>
          <p:cNvSpPr txBox="1"/>
          <p:nvPr/>
        </p:nvSpPr>
        <p:spPr>
          <a:xfrm>
            <a:off x="437216" y="754327"/>
            <a:ext cx="14483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outRect.right </a:t>
            </a:r>
            <a:endParaRPr lang="zh-CN" altLang="en-US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F81AC4B5-51E2-4D34-BC99-CA66245B391C}"/>
              </a:ext>
            </a:extLst>
          </p:cNvPr>
          <p:cNvSpPr/>
          <p:nvPr/>
        </p:nvSpPr>
        <p:spPr>
          <a:xfrm rot="5400000">
            <a:off x="1990875" y="1815722"/>
            <a:ext cx="62566" cy="1624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FD6C7D9-D627-4BE2-8796-F2AEAB197A6B}"/>
              </a:ext>
            </a:extLst>
          </p:cNvPr>
          <p:cNvCxnSpPr>
            <a:cxnSpLocks/>
          </p:cNvCxnSpPr>
          <p:nvPr/>
        </p:nvCxnSpPr>
        <p:spPr>
          <a:xfrm>
            <a:off x="1483029" y="1123659"/>
            <a:ext cx="496671" cy="74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7218067F-2397-41C7-8E24-5B907C74111C}"/>
              </a:ext>
            </a:extLst>
          </p:cNvPr>
          <p:cNvSpPr/>
          <p:nvPr/>
        </p:nvSpPr>
        <p:spPr>
          <a:xfrm rot="5400000">
            <a:off x="2234499" y="1815723"/>
            <a:ext cx="62566" cy="1624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2F9758E-3D51-42A9-9417-2292E233CAD5}"/>
              </a:ext>
            </a:extLst>
          </p:cNvPr>
          <p:cNvSpPr txBox="1"/>
          <p:nvPr/>
        </p:nvSpPr>
        <p:spPr>
          <a:xfrm>
            <a:off x="2325334" y="755298"/>
            <a:ext cx="13361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outRect.left 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6E2826-2804-49F4-A8FA-CBA8E793E29E}"/>
              </a:ext>
            </a:extLst>
          </p:cNvPr>
          <p:cNvCxnSpPr>
            <a:cxnSpLocks/>
          </p:cNvCxnSpPr>
          <p:nvPr/>
        </p:nvCxnSpPr>
        <p:spPr>
          <a:xfrm flipH="1">
            <a:off x="2346983" y="1102815"/>
            <a:ext cx="646410" cy="74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9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214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guoqiang</dc:creator>
  <cp:lastModifiedBy>ye guoqiang</cp:lastModifiedBy>
  <cp:revision>32</cp:revision>
  <dcterms:created xsi:type="dcterms:W3CDTF">2021-06-25T23:36:46Z</dcterms:created>
  <dcterms:modified xsi:type="dcterms:W3CDTF">2021-06-26T00:54:22Z</dcterms:modified>
</cp:coreProperties>
</file>