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6" r:id="rId5"/>
    <p:sldId id="268" r:id="rId6"/>
    <p:sldId id="264" r:id="rId7"/>
    <p:sldId id="261" r:id="rId8"/>
    <p:sldId id="265" r:id="rId9"/>
    <p:sldId id="336" r:id="rId10"/>
    <p:sldId id="277" r:id="rId11"/>
    <p:sldId id="339" r:id="rId12"/>
    <p:sldId id="338" r:id="rId13"/>
    <p:sldId id="340" r:id="rId14"/>
    <p:sldId id="342" r:id="rId15"/>
    <p:sldId id="273" r:id="rId16"/>
    <p:sldId id="269" r:id="rId17"/>
    <p:sldId id="337" r:id="rId18"/>
    <p:sldId id="270" r:id="rId19"/>
    <p:sldId id="274" r:id="rId20"/>
    <p:sldId id="284" r:id="rId21"/>
    <p:sldId id="275" r:id="rId22"/>
    <p:sldId id="276" r:id="rId23"/>
    <p:sldId id="279" r:id="rId24"/>
    <p:sldId id="278" r:id="rId25"/>
    <p:sldId id="281" r:id="rId26"/>
    <p:sldId id="293" r:id="rId27"/>
    <p:sldId id="288" r:id="rId28"/>
    <p:sldId id="282" r:id="rId29"/>
    <p:sldId id="271" r:id="rId30"/>
    <p:sldId id="295" r:id="rId31"/>
    <p:sldId id="280" r:id="rId32"/>
    <p:sldId id="290" r:id="rId33"/>
    <p:sldId id="286" r:id="rId34"/>
    <p:sldId id="272" r:id="rId35"/>
    <p:sldId id="289" r:id="rId36"/>
    <p:sldId id="287" r:id="rId37"/>
    <p:sldId id="285" r:id="rId38"/>
    <p:sldId id="294" r:id="rId39"/>
    <p:sldId id="296" r:id="rId40"/>
    <p:sldId id="262" r:id="rId41"/>
    <p:sldId id="298" r:id="rId42"/>
    <p:sldId id="257" r:id="rId43"/>
    <p:sldId id="258" r:id="rId44"/>
    <p:sldId id="297"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8" autoAdjust="0"/>
  </p:normalViewPr>
  <p:slideViewPr>
    <p:cSldViewPr>
      <p:cViewPr>
        <p:scale>
          <a:sx n="111" d="100"/>
          <a:sy n="111" d="100"/>
        </p:scale>
        <p:origin x="773" y="77"/>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2"/>
            </a:solidFill>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60</c:v>
                </c:pt>
                <c:pt idx="1">
                  <c:v>70</c:v>
                </c:pt>
                <c:pt idx="2">
                  <c:v>40</c:v>
                </c:pt>
                <c:pt idx="3">
                  <c:v>50</c:v>
                </c:pt>
                <c:pt idx="4">
                  <c:v>80</c:v>
                </c:pt>
              </c:numCache>
            </c:numRef>
          </c:val>
          <c:extLst>
            <c:ext xmlns:c16="http://schemas.microsoft.com/office/drawing/2014/chart" uri="{C3380CC4-5D6E-409C-BE32-E72D297353CC}">
              <c16:uniqueId val="{00000000-E05B-42E9-A14A-4A916A071BDD}"/>
            </c:ext>
          </c:extLst>
        </c:ser>
        <c:dLbls>
          <c:showLegendKey val="0"/>
          <c:showVal val="0"/>
          <c:showCatName val="0"/>
          <c:showSerName val="0"/>
          <c:showPercent val="0"/>
          <c:showBubbleSize val="0"/>
        </c:dLbls>
        <c:gapWidth val="150"/>
        <c:axId val="121920128"/>
        <c:axId val="124327040"/>
      </c:barChart>
      <c:catAx>
        <c:axId val="121920128"/>
        <c:scaling>
          <c:orientation val="minMax"/>
        </c:scaling>
        <c:delete val="1"/>
        <c:axPos val="l"/>
        <c:numFmt formatCode="General" sourceLinked="0"/>
        <c:majorTickMark val="out"/>
        <c:minorTickMark val="none"/>
        <c:tickLblPos val="nextTo"/>
        <c:crossAx val="124327040"/>
        <c:crosses val="autoZero"/>
        <c:auto val="1"/>
        <c:lblAlgn val="ctr"/>
        <c:lblOffset val="100"/>
        <c:noMultiLvlLbl val="0"/>
      </c:catAx>
      <c:valAx>
        <c:axId val="124327040"/>
        <c:scaling>
          <c:orientation val="minMax"/>
        </c:scaling>
        <c:delete val="1"/>
        <c:axPos val="b"/>
        <c:numFmt formatCode="General" sourceLinked="1"/>
        <c:majorTickMark val="out"/>
        <c:minorTickMark val="none"/>
        <c:tickLblPos val="nextTo"/>
        <c:crossAx val="1219201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853A-4939-94A6-5FCC6DD8D23D}"/>
              </c:ext>
            </c:extLst>
          </c:dPt>
          <c:dPt>
            <c:idx val="1"/>
            <c:bubble3D val="0"/>
            <c:spPr>
              <a:solidFill>
                <a:schemeClr val="accent2">
                  <a:alpha val="70000"/>
                </a:schemeClr>
              </a:solidFill>
            </c:spPr>
            <c:extLst>
              <c:ext xmlns:c16="http://schemas.microsoft.com/office/drawing/2014/chart" uri="{C3380CC4-5D6E-409C-BE32-E72D297353CC}">
                <c16:uniqueId val="{00000003-853A-4939-94A6-5FCC6DD8D23D}"/>
              </c:ext>
            </c:extLst>
          </c:dPt>
          <c:dPt>
            <c:idx val="2"/>
            <c:bubble3D val="0"/>
            <c:spPr>
              <a:solidFill>
                <a:schemeClr val="accent2">
                  <a:alpha val="40000"/>
                </a:schemeClr>
              </a:solidFill>
            </c:spPr>
            <c:extLst>
              <c:ext xmlns:c16="http://schemas.microsoft.com/office/drawing/2014/chart" uri="{C3380CC4-5D6E-409C-BE32-E72D297353CC}">
                <c16:uniqueId val="{00000005-853A-4939-94A6-5FCC6DD8D23D}"/>
              </c:ext>
            </c:extLst>
          </c:dPt>
          <c:cat>
            <c:strRef>
              <c:f>Sheet1!$A$2:$A$4</c:f>
              <c:strCache>
                <c:ptCount val="3"/>
                <c:pt idx="0">
                  <c:v>1st Qtr</c:v>
                </c:pt>
                <c:pt idx="1">
                  <c:v>2nd Qtr</c:v>
                </c:pt>
                <c:pt idx="2">
                  <c:v>3rd Qtr</c:v>
                </c:pt>
              </c:strCache>
            </c:strRef>
          </c:cat>
          <c:val>
            <c:numRef>
              <c:f>Sheet1!$B$2:$B$4</c:f>
              <c:numCache>
                <c:formatCode>General</c:formatCode>
                <c:ptCount val="3"/>
                <c:pt idx="0">
                  <c:v>40</c:v>
                </c:pt>
                <c:pt idx="1">
                  <c:v>30</c:v>
                </c:pt>
                <c:pt idx="2">
                  <c:v>30</c:v>
                </c:pt>
              </c:numCache>
            </c:numRef>
          </c:val>
          <c:extLst>
            <c:ext xmlns:c16="http://schemas.microsoft.com/office/drawing/2014/chart" uri="{C3380CC4-5D6E-409C-BE32-E72D297353CC}">
              <c16:uniqueId val="{00000006-853A-4939-94A6-5FCC6DD8D23D}"/>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8AB0-47DB-BEAC-4A19A3E2F76C}"/>
              </c:ext>
            </c:extLst>
          </c:dPt>
          <c:dPt>
            <c:idx val="1"/>
            <c:bubble3D val="0"/>
            <c:spPr>
              <a:solidFill>
                <a:schemeClr val="accent1">
                  <a:alpha val="70000"/>
                </a:schemeClr>
              </a:solidFill>
            </c:spPr>
            <c:extLst>
              <c:ext xmlns:c16="http://schemas.microsoft.com/office/drawing/2014/chart" uri="{C3380CC4-5D6E-409C-BE32-E72D297353CC}">
                <c16:uniqueId val="{00000003-8AB0-47DB-BEAC-4A19A3E2F76C}"/>
              </c:ext>
            </c:extLst>
          </c:dPt>
          <c:dPt>
            <c:idx val="2"/>
            <c:bubble3D val="0"/>
            <c:spPr>
              <a:solidFill>
                <a:schemeClr val="accent1">
                  <a:alpha val="40000"/>
                </a:schemeClr>
              </a:solidFill>
            </c:spPr>
            <c:extLst>
              <c:ext xmlns:c16="http://schemas.microsoft.com/office/drawing/2014/chart" uri="{C3380CC4-5D6E-409C-BE32-E72D297353CC}">
                <c16:uniqueId val="{00000005-8AB0-47DB-BEAC-4A19A3E2F76C}"/>
              </c:ext>
            </c:extLst>
          </c:dPt>
          <c:cat>
            <c:strRef>
              <c:f>Sheet1!$A$2:$A$4</c:f>
              <c:strCache>
                <c:ptCount val="3"/>
                <c:pt idx="0">
                  <c:v>1st Qtr</c:v>
                </c:pt>
                <c:pt idx="1">
                  <c:v>2nd Qtr</c:v>
                </c:pt>
                <c:pt idx="2">
                  <c:v>3rd Qtr</c:v>
                </c:pt>
              </c:strCache>
            </c:strRef>
          </c:cat>
          <c:val>
            <c:numRef>
              <c:f>Sheet1!$B$2:$B$4</c:f>
              <c:numCache>
                <c:formatCode>General</c:formatCode>
                <c:ptCount val="3"/>
                <c:pt idx="0">
                  <c:v>35</c:v>
                </c:pt>
                <c:pt idx="1">
                  <c:v>40</c:v>
                </c:pt>
                <c:pt idx="2">
                  <c:v>25</c:v>
                </c:pt>
              </c:numCache>
            </c:numRef>
          </c:val>
          <c:extLst>
            <c:ext xmlns:c16="http://schemas.microsoft.com/office/drawing/2014/chart" uri="{C3380CC4-5D6E-409C-BE32-E72D297353CC}">
              <c16:uniqueId val="{00000006-8AB0-47DB-BEAC-4A19A3E2F76C}"/>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2"/>
            </a:solidFill>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60</c:v>
                </c:pt>
                <c:pt idx="1">
                  <c:v>70</c:v>
                </c:pt>
                <c:pt idx="2">
                  <c:v>40</c:v>
                </c:pt>
                <c:pt idx="3">
                  <c:v>50</c:v>
                </c:pt>
                <c:pt idx="4">
                  <c:v>80</c:v>
                </c:pt>
              </c:numCache>
            </c:numRef>
          </c:val>
          <c:extLst>
            <c:ext xmlns:c16="http://schemas.microsoft.com/office/drawing/2014/chart" uri="{C3380CC4-5D6E-409C-BE32-E72D297353CC}">
              <c16:uniqueId val="{00000000-E05B-42E9-A14A-4A916A071BDD}"/>
            </c:ext>
          </c:extLst>
        </c:ser>
        <c:dLbls>
          <c:showLegendKey val="0"/>
          <c:showVal val="0"/>
          <c:showCatName val="0"/>
          <c:showSerName val="0"/>
          <c:showPercent val="0"/>
          <c:showBubbleSize val="0"/>
        </c:dLbls>
        <c:gapWidth val="150"/>
        <c:axId val="121920128"/>
        <c:axId val="124327040"/>
      </c:barChart>
      <c:catAx>
        <c:axId val="121920128"/>
        <c:scaling>
          <c:orientation val="minMax"/>
        </c:scaling>
        <c:delete val="1"/>
        <c:axPos val="l"/>
        <c:numFmt formatCode="General" sourceLinked="0"/>
        <c:majorTickMark val="out"/>
        <c:minorTickMark val="none"/>
        <c:tickLblPos val="nextTo"/>
        <c:crossAx val="124327040"/>
        <c:crosses val="autoZero"/>
        <c:auto val="1"/>
        <c:lblAlgn val="ctr"/>
        <c:lblOffset val="100"/>
        <c:noMultiLvlLbl val="0"/>
      </c:catAx>
      <c:valAx>
        <c:axId val="124327040"/>
        <c:scaling>
          <c:orientation val="minMax"/>
        </c:scaling>
        <c:delete val="1"/>
        <c:axPos val="b"/>
        <c:numFmt formatCode="General" sourceLinked="1"/>
        <c:majorTickMark val="out"/>
        <c:minorTickMark val="none"/>
        <c:tickLblPos val="nextTo"/>
        <c:crossAx val="12192012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853A-4939-94A6-5FCC6DD8D23D}"/>
              </c:ext>
            </c:extLst>
          </c:dPt>
          <c:dPt>
            <c:idx val="1"/>
            <c:bubble3D val="0"/>
            <c:spPr>
              <a:solidFill>
                <a:schemeClr val="accent2">
                  <a:alpha val="70000"/>
                </a:schemeClr>
              </a:solidFill>
            </c:spPr>
            <c:extLst>
              <c:ext xmlns:c16="http://schemas.microsoft.com/office/drawing/2014/chart" uri="{C3380CC4-5D6E-409C-BE32-E72D297353CC}">
                <c16:uniqueId val="{00000003-853A-4939-94A6-5FCC6DD8D23D}"/>
              </c:ext>
            </c:extLst>
          </c:dPt>
          <c:dPt>
            <c:idx val="2"/>
            <c:bubble3D val="0"/>
            <c:spPr>
              <a:solidFill>
                <a:schemeClr val="accent2">
                  <a:alpha val="40000"/>
                </a:schemeClr>
              </a:solidFill>
            </c:spPr>
            <c:extLst>
              <c:ext xmlns:c16="http://schemas.microsoft.com/office/drawing/2014/chart" uri="{C3380CC4-5D6E-409C-BE32-E72D297353CC}">
                <c16:uniqueId val="{00000005-853A-4939-94A6-5FCC6DD8D23D}"/>
              </c:ext>
            </c:extLst>
          </c:dPt>
          <c:cat>
            <c:strRef>
              <c:f>Sheet1!$A$2:$A$4</c:f>
              <c:strCache>
                <c:ptCount val="3"/>
                <c:pt idx="0">
                  <c:v>1st Qtr</c:v>
                </c:pt>
                <c:pt idx="1">
                  <c:v>2nd Qtr</c:v>
                </c:pt>
                <c:pt idx="2">
                  <c:v>3rd Qtr</c:v>
                </c:pt>
              </c:strCache>
            </c:strRef>
          </c:cat>
          <c:val>
            <c:numRef>
              <c:f>Sheet1!$B$2:$B$4</c:f>
              <c:numCache>
                <c:formatCode>General</c:formatCode>
                <c:ptCount val="3"/>
                <c:pt idx="0">
                  <c:v>40</c:v>
                </c:pt>
                <c:pt idx="1">
                  <c:v>30</c:v>
                </c:pt>
                <c:pt idx="2">
                  <c:v>30</c:v>
                </c:pt>
              </c:numCache>
            </c:numRef>
          </c:val>
          <c:extLst>
            <c:ext xmlns:c16="http://schemas.microsoft.com/office/drawing/2014/chart" uri="{C3380CC4-5D6E-409C-BE32-E72D297353CC}">
              <c16:uniqueId val="{00000006-853A-4939-94A6-5FCC6DD8D23D}"/>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extLst>
              <c:ext xmlns:c16="http://schemas.microsoft.com/office/drawing/2014/chart" uri="{C3380CC4-5D6E-409C-BE32-E72D297353CC}">
                <c16:uniqueId val="{00000001-8AB0-47DB-BEAC-4A19A3E2F76C}"/>
              </c:ext>
            </c:extLst>
          </c:dPt>
          <c:dPt>
            <c:idx val="1"/>
            <c:bubble3D val="0"/>
            <c:spPr>
              <a:solidFill>
                <a:schemeClr val="accent1">
                  <a:alpha val="70000"/>
                </a:schemeClr>
              </a:solidFill>
            </c:spPr>
            <c:extLst>
              <c:ext xmlns:c16="http://schemas.microsoft.com/office/drawing/2014/chart" uri="{C3380CC4-5D6E-409C-BE32-E72D297353CC}">
                <c16:uniqueId val="{00000003-8AB0-47DB-BEAC-4A19A3E2F76C}"/>
              </c:ext>
            </c:extLst>
          </c:dPt>
          <c:dPt>
            <c:idx val="2"/>
            <c:bubble3D val="0"/>
            <c:spPr>
              <a:solidFill>
                <a:schemeClr val="accent1">
                  <a:alpha val="40000"/>
                </a:schemeClr>
              </a:solidFill>
            </c:spPr>
            <c:extLst>
              <c:ext xmlns:c16="http://schemas.microsoft.com/office/drawing/2014/chart" uri="{C3380CC4-5D6E-409C-BE32-E72D297353CC}">
                <c16:uniqueId val="{00000005-8AB0-47DB-BEAC-4A19A3E2F76C}"/>
              </c:ext>
            </c:extLst>
          </c:dPt>
          <c:cat>
            <c:strRef>
              <c:f>Sheet1!$A$2:$A$4</c:f>
              <c:strCache>
                <c:ptCount val="3"/>
                <c:pt idx="0">
                  <c:v>1st Qtr</c:v>
                </c:pt>
                <c:pt idx="1">
                  <c:v>2nd Qtr</c:v>
                </c:pt>
                <c:pt idx="2">
                  <c:v>3rd Qtr</c:v>
                </c:pt>
              </c:strCache>
            </c:strRef>
          </c:cat>
          <c:val>
            <c:numRef>
              <c:f>Sheet1!$B$2:$B$4</c:f>
              <c:numCache>
                <c:formatCode>General</c:formatCode>
                <c:ptCount val="3"/>
                <c:pt idx="0">
                  <c:v>35</c:v>
                </c:pt>
                <c:pt idx="1">
                  <c:v>40</c:v>
                </c:pt>
                <c:pt idx="2">
                  <c:v>25</c:v>
                </c:pt>
              </c:numCache>
            </c:numRef>
          </c:val>
          <c:extLst>
            <c:ext xmlns:c16="http://schemas.microsoft.com/office/drawing/2014/chart" uri="{C3380CC4-5D6E-409C-BE32-E72D297353CC}">
              <c16:uniqueId val="{00000006-8AB0-47DB-BEAC-4A19A3E2F76C}"/>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3600" dirty="0"/>
              <a:t>E-LEARNING </a:t>
            </a:r>
          </a:p>
        </p:txBody>
      </p:sp>
      <p:sp>
        <p:nvSpPr>
          <p:cNvPr id="4" name="Text Placeholder 3"/>
          <p:cNvSpPr>
            <a:spLocks noGrp="1"/>
          </p:cNvSpPr>
          <p:nvPr>
            <p:ph type="body" sz="quarter" idx="11"/>
          </p:nvPr>
        </p:nvSpPr>
        <p:spPr/>
        <p:txBody>
          <a:bodyPr/>
          <a:lstStyle/>
          <a:p>
            <a:pPr>
              <a:spcBef>
                <a:spcPts val="0"/>
              </a:spcBef>
              <a:defRPr/>
            </a:pPr>
            <a:r>
              <a:rPr lang="en-US" altLang="ko-KR" b="1" dirty="0"/>
              <a:t>Platform for Online Courses </a:t>
            </a:r>
            <a:endParaRPr lang="en-US" altLang="ko-KR" dirty="0"/>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2053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Non-functional requirements</a:t>
            </a:r>
          </a:p>
        </p:txBody>
      </p:sp>
      <p:grpSp>
        <p:nvGrpSpPr>
          <p:cNvPr id="6" name="Group 5"/>
          <p:cNvGrpSpPr/>
          <p:nvPr/>
        </p:nvGrpSpPr>
        <p:grpSpPr>
          <a:xfrm>
            <a:off x="2951312" y="555526"/>
            <a:ext cx="5256584" cy="861437"/>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2945557" y="1491630"/>
            <a:ext cx="5256584" cy="82344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939802" y="2396466"/>
            <a:ext cx="5256584" cy="823356"/>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2951312" y="5555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2939802" y="145156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2928292" y="23563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7" name="Group 6"/>
          <p:cNvGrpSpPr/>
          <p:nvPr/>
        </p:nvGrpSpPr>
        <p:grpSpPr>
          <a:xfrm>
            <a:off x="3665004" y="544716"/>
            <a:ext cx="4579403" cy="730890"/>
            <a:chOff x="3851840" y="1356248"/>
            <a:chExt cx="4392568" cy="730890"/>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Performance</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able to handle a large number of users and courses without experiencing significant slowdowns or downtime.</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671311" y="1552828"/>
            <a:ext cx="4608591" cy="730890"/>
            <a:chOff x="3851840" y="1356248"/>
            <a:chExt cx="4392568" cy="730890"/>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Usability</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intuitive and easy to use, with a clear and consistent user interface.</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599383" y="2396466"/>
            <a:ext cx="4680517" cy="730890"/>
            <a:chOff x="3851840" y="1356248"/>
            <a:chExt cx="4392568" cy="730890"/>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Security</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secure, with strong encryption for user data and payment information.</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EC2ECC4A-6C4A-A4FB-854D-20111E1592C1}"/>
              </a:ext>
            </a:extLst>
          </p:cNvPr>
          <p:cNvGrpSpPr/>
          <p:nvPr/>
        </p:nvGrpSpPr>
        <p:grpSpPr>
          <a:xfrm>
            <a:off x="2915816" y="3331900"/>
            <a:ext cx="5256584" cy="823356"/>
            <a:chOff x="3131840" y="1491630"/>
            <a:chExt cx="5256584" cy="576064"/>
          </a:xfrm>
        </p:grpSpPr>
        <p:sp>
          <p:nvSpPr>
            <p:cNvPr id="10" name="Rectangle 9">
              <a:extLst>
                <a:ext uri="{FF2B5EF4-FFF2-40B4-BE49-F238E27FC236}">
                  <a16:creationId xmlns:a16="http://schemas.microsoft.com/office/drawing/2014/main" id="{438BA42B-A027-4153-2123-05E7C85A48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ight Triangle 10">
              <a:extLst>
                <a:ext uri="{FF2B5EF4-FFF2-40B4-BE49-F238E27FC236}">
                  <a16:creationId xmlns:a16="http://schemas.microsoft.com/office/drawing/2014/main" id="{81A02FCE-8248-199F-F386-16DB118ECC2C}"/>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2" name="TextBox 11">
            <a:extLst>
              <a:ext uri="{FF2B5EF4-FFF2-40B4-BE49-F238E27FC236}">
                <a16:creationId xmlns:a16="http://schemas.microsoft.com/office/drawing/2014/main" id="{C40FBC6D-B899-4859-0446-4F15A53DBDB4}"/>
              </a:ext>
            </a:extLst>
          </p:cNvPr>
          <p:cNvSpPr txBox="1"/>
          <p:nvPr/>
        </p:nvSpPr>
        <p:spPr>
          <a:xfrm>
            <a:off x="2951312" y="329183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78654D2A-1FF5-5059-257B-057FAF4D88D4}"/>
              </a:ext>
            </a:extLst>
          </p:cNvPr>
          <p:cNvGrpSpPr/>
          <p:nvPr/>
        </p:nvGrpSpPr>
        <p:grpSpPr>
          <a:xfrm>
            <a:off x="3563891" y="3331900"/>
            <a:ext cx="4680517" cy="730890"/>
            <a:chOff x="3851840" y="1356248"/>
            <a:chExt cx="4392568" cy="730890"/>
          </a:xfrm>
        </p:grpSpPr>
        <p:sp>
          <p:nvSpPr>
            <p:cNvPr id="14" name="TextBox 13">
              <a:extLst>
                <a:ext uri="{FF2B5EF4-FFF2-40B4-BE49-F238E27FC236}">
                  <a16:creationId xmlns:a16="http://schemas.microsoft.com/office/drawing/2014/main" id="{BF3D0452-E264-AE17-5464-7D804AAACE50}"/>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Scalability</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C04A095A-FC98-C325-A96B-FF8EA0648BFE}"/>
                </a:ext>
              </a:extLst>
            </p:cNvPr>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scalable to support a growing user base and increasing demand for courses.</a:t>
              </a:r>
              <a:endParaRPr lang="ko-KR" altLang="en-US" sz="1200" dirty="0">
                <a:solidFill>
                  <a:schemeClr val="tx1">
                    <a:lumMod val="75000"/>
                    <a:lumOff val="25000"/>
                  </a:schemeClr>
                </a:solidFill>
                <a:cs typeface="Arial" pitchFamily="34" charset="0"/>
              </a:endParaRPr>
            </a:p>
          </p:txBody>
        </p:sp>
      </p:grpSp>
      <p:grpSp>
        <p:nvGrpSpPr>
          <p:cNvPr id="23" name="Group 22">
            <a:extLst>
              <a:ext uri="{FF2B5EF4-FFF2-40B4-BE49-F238E27FC236}">
                <a16:creationId xmlns:a16="http://schemas.microsoft.com/office/drawing/2014/main" id="{9538D065-F1C0-3F91-6988-FDC3E42A0ADA}"/>
              </a:ext>
            </a:extLst>
          </p:cNvPr>
          <p:cNvGrpSpPr/>
          <p:nvPr/>
        </p:nvGrpSpPr>
        <p:grpSpPr>
          <a:xfrm>
            <a:off x="2915816" y="4268004"/>
            <a:ext cx="5256584" cy="823356"/>
            <a:chOff x="3131840" y="1491630"/>
            <a:chExt cx="5256584" cy="576064"/>
          </a:xfrm>
        </p:grpSpPr>
        <p:sp>
          <p:nvSpPr>
            <p:cNvPr id="24" name="Rectangle 23">
              <a:extLst>
                <a:ext uri="{FF2B5EF4-FFF2-40B4-BE49-F238E27FC236}">
                  <a16:creationId xmlns:a16="http://schemas.microsoft.com/office/drawing/2014/main" id="{95CCBDF3-AF80-CBFA-929A-61A2418E330E}"/>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a:extLst>
                <a:ext uri="{FF2B5EF4-FFF2-40B4-BE49-F238E27FC236}">
                  <a16:creationId xmlns:a16="http://schemas.microsoft.com/office/drawing/2014/main" id="{E1D0E9EA-9A07-6A9F-57FE-1A28F6804F05}"/>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9" name="TextBox 28">
            <a:extLst>
              <a:ext uri="{FF2B5EF4-FFF2-40B4-BE49-F238E27FC236}">
                <a16:creationId xmlns:a16="http://schemas.microsoft.com/office/drawing/2014/main" id="{AFC78A2B-EEE8-0776-DDC3-0FAF50F70B9B}"/>
              </a:ext>
            </a:extLst>
          </p:cNvPr>
          <p:cNvSpPr txBox="1"/>
          <p:nvPr/>
        </p:nvSpPr>
        <p:spPr>
          <a:xfrm>
            <a:off x="2951312" y="422793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32" name="Group 31">
            <a:extLst>
              <a:ext uri="{FF2B5EF4-FFF2-40B4-BE49-F238E27FC236}">
                <a16:creationId xmlns:a16="http://schemas.microsoft.com/office/drawing/2014/main" id="{557771F6-2CD5-31D2-B1C5-B19ABF411F5C}"/>
              </a:ext>
            </a:extLst>
          </p:cNvPr>
          <p:cNvGrpSpPr/>
          <p:nvPr/>
        </p:nvGrpSpPr>
        <p:grpSpPr>
          <a:xfrm>
            <a:off x="3563891" y="4268004"/>
            <a:ext cx="4680517" cy="730890"/>
            <a:chOff x="3851840" y="1356248"/>
            <a:chExt cx="4392568" cy="730890"/>
          </a:xfrm>
        </p:grpSpPr>
        <p:sp>
          <p:nvSpPr>
            <p:cNvPr id="33" name="TextBox 32">
              <a:extLst>
                <a:ext uri="{FF2B5EF4-FFF2-40B4-BE49-F238E27FC236}">
                  <a16:creationId xmlns:a16="http://schemas.microsoft.com/office/drawing/2014/main" id="{379D5882-C50A-FAE2-5D1A-4534043D7EBD}"/>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Scalability</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3714D6DD-ED9F-3953-9759-FE69DD0EFCD3}"/>
                </a:ext>
              </a:extLst>
            </p:cNvPr>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scalable to support a growing user base and increasing demand for courses.</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4339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31348" y="2859782"/>
            <a:ext cx="4881304" cy="1034400"/>
          </a:xfrm>
        </p:spPr>
        <p:txBody>
          <a:bodyPr/>
          <a:lstStyle/>
          <a:p>
            <a:r>
              <a:rPr lang="en-US" altLang="ko-KR" sz="3200" dirty="0"/>
              <a:t>TECHNICAL REQUIREMENTS</a:t>
            </a:r>
            <a:endParaRPr lang="ko-KR" altLang="en-US" sz="3200" dirty="0"/>
          </a:p>
        </p:txBody>
      </p:sp>
    </p:spTree>
    <p:extLst>
      <p:ext uri="{BB962C8B-B14F-4D97-AF65-F5344CB8AC3E}">
        <p14:creationId xmlns:p14="http://schemas.microsoft.com/office/powerpoint/2010/main" val="3409761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TECHNICAL REQUIREMENTS</a:t>
            </a:r>
          </a:p>
        </p:txBody>
      </p:sp>
      <p:grpSp>
        <p:nvGrpSpPr>
          <p:cNvPr id="6" name="Group 5"/>
          <p:cNvGrpSpPr/>
          <p:nvPr/>
        </p:nvGrpSpPr>
        <p:grpSpPr>
          <a:xfrm>
            <a:off x="2951312" y="771550"/>
            <a:ext cx="5256584" cy="1063102"/>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2945557" y="1923678"/>
            <a:ext cx="5256584" cy="101322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939802" y="3031336"/>
            <a:ext cx="5256584" cy="960026"/>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2951312" y="7715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2939802" y="192367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2928292" y="30313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7" name="Group 6"/>
          <p:cNvGrpSpPr/>
          <p:nvPr/>
        </p:nvGrpSpPr>
        <p:grpSpPr>
          <a:xfrm>
            <a:off x="3484476" y="852192"/>
            <a:ext cx="4711910" cy="730890"/>
            <a:chOff x="3851840" y="1356248"/>
            <a:chExt cx="4392568" cy="730890"/>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Server and hosting</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be hosted on reliable and secure servers, with a scalable infrastructure to handle traffic and user demand.</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671312" y="1923678"/>
            <a:ext cx="4525074" cy="915556"/>
            <a:chOff x="3851840" y="1356248"/>
            <a:chExt cx="4392568" cy="915556"/>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Database management</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have a robust database management system to store user data, course materials, and other important information.</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599383" y="3003798"/>
            <a:ext cx="4680517" cy="730890"/>
            <a:chOff x="3851840" y="1356248"/>
            <a:chExt cx="4392568" cy="730890"/>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Payment processing</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integrate with a reliable and secure payment processing system to enable users to purchase courses.</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EC2ECC4A-6C4A-A4FB-854D-20111E1592C1}"/>
              </a:ext>
            </a:extLst>
          </p:cNvPr>
          <p:cNvGrpSpPr/>
          <p:nvPr/>
        </p:nvGrpSpPr>
        <p:grpSpPr>
          <a:xfrm>
            <a:off x="2962822" y="4132004"/>
            <a:ext cx="5233563" cy="960026"/>
            <a:chOff x="3131840" y="1491630"/>
            <a:chExt cx="5256584" cy="576064"/>
          </a:xfrm>
        </p:grpSpPr>
        <p:sp>
          <p:nvSpPr>
            <p:cNvPr id="10" name="Rectangle 9">
              <a:extLst>
                <a:ext uri="{FF2B5EF4-FFF2-40B4-BE49-F238E27FC236}">
                  <a16:creationId xmlns:a16="http://schemas.microsoft.com/office/drawing/2014/main" id="{438BA42B-A027-4153-2123-05E7C85A48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ight Triangle 10">
              <a:extLst>
                <a:ext uri="{FF2B5EF4-FFF2-40B4-BE49-F238E27FC236}">
                  <a16:creationId xmlns:a16="http://schemas.microsoft.com/office/drawing/2014/main" id="{81A02FCE-8248-199F-F386-16DB118ECC2C}"/>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2" name="TextBox 11">
            <a:extLst>
              <a:ext uri="{FF2B5EF4-FFF2-40B4-BE49-F238E27FC236}">
                <a16:creationId xmlns:a16="http://schemas.microsoft.com/office/drawing/2014/main" id="{C40FBC6D-B899-4859-0446-4F15A53DBDB4}"/>
              </a:ext>
            </a:extLst>
          </p:cNvPr>
          <p:cNvSpPr txBox="1"/>
          <p:nvPr/>
        </p:nvSpPr>
        <p:spPr>
          <a:xfrm>
            <a:off x="2951312" y="41320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78654D2A-1FF5-5059-257B-057FAF4D88D4}"/>
              </a:ext>
            </a:extLst>
          </p:cNvPr>
          <p:cNvGrpSpPr/>
          <p:nvPr/>
        </p:nvGrpSpPr>
        <p:grpSpPr>
          <a:xfrm>
            <a:off x="3622403" y="4104466"/>
            <a:ext cx="4680517" cy="730890"/>
            <a:chOff x="3851840" y="1356248"/>
            <a:chExt cx="4392568" cy="730890"/>
          </a:xfrm>
        </p:grpSpPr>
        <p:sp>
          <p:nvSpPr>
            <p:cNvPr id="14" name="TextBox 13">
              <a:extLst>
                <a:ext uri="{FF2B5EF4-FFF2-40B4-BE49-F238E27FC236}">
                  <a16:creationId xmlns:a16="http://schemas.microsoft.com/office/drawing/2014/main" id="{BF3D0452-E264-AE17-5464-7D804AAACE50}"/>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management system</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C04A095A-FC98-C325-A96B-FF8EA0648BFE}"/>
                </a:ext>
              </a:extLst>
            </p:cNvPr>
            <p:cNvSpPr txBox="1"/>
            <p:nvPr/>
          </p:nvSpPr>
          <p:spPr>
            <a:xfrm>
              <a:off x="3851840" y="1625473"/>
              <a:ext cx="4392568"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have a robust content management system to enable instructors to create and manage their courses.</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65401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FA7BA73-0D71-F8AB-A7F4-9CEC9CCC27D7}"/>
              </a:ext>
            </a:extLst>
          </p:cNvPr>
          <p:cNvSpPr/>
          <p:nvPr/>
        </p:nvSpPr>
        <p:spPr>
          <a:xfrm>
            <a:off x="4860032" y="15995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a:extLst>
              <a:ext uri="{FF2B5EF4-FFF2-40B4-BE49-F238E27FC236}">
                <a16:creationId xmlns:a16="http://schemas.microsoft.com/office/drawing/2014/main" id="{9A72FF80-8B0A-6F58-E8C5-11D2D02696E4}"/>
              </a:ext>
            </a:extLst>
          </p:cNvPr>
          <p:cNvSpPr/>
          <p:nvPr/>
        </p:nvSpPr>
        <p:spPr>
          <a:xfrm>
            <a:off x="722033" y="161301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ectangle 23"/>
          <p:cNvSpPr/>
          <p:nvPr/>
        </p:nvSpPr>
        <p:spPr>
          <a:xfrm>
            <a:off x="4872859" y="2246539"/>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872859" y="2984829"/>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872859" y="3723119"/>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p:txBody>
          <a:bodyPr/>
          <a:lstStyle/>
          <a:p>
            <a:r>
              <a:rPr lang="en-US" altLang="ko-KR" dirty="0"/>
              <a:t>ENTITIES</a:t>
            </a:r>
            <a:endParaRPr lang="ko-KR" altLang="en-US" dirty="0"/>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19"/>
          <p:cNvSpPr/>
          <p:nvPr/>
        </p:nvSpPr>
        <p:spPr>
          <a:xfrm>
            <a:off x="683568" y="2259975"/>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683568" y="2998265"/>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683568" y="3736555"/>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TextBox 26"/>
          <p:cNvSpPr txBox="1"/>
          <p:nvPr/>
        </p:nvSpPr>
        <p:spPr>
          <a:xfrm>
            <a:off x="5081675" y="2272650"/>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Payment</a:t>
            </a:r>
            <a:endParaRPr lang="ko-KR" altLang="en-US" sz="1400" b="1" dirty="0">
              <a:solidFill>
                <a:schemeClr val="bg1"/>
              </a:solidFill>
              <a:cs typeface="Arial" pitchFamily="34" charset="0"/>
            </a:endParaRPr>
          </a:p>
        </p:txBody>
      </p:sp>
      <p:sp>
        <p:nvSpPr>
          <p:cNvPr id="28" name="TextBox 27"/>
          <p:cNvSpPr txBox="1"/>
          <p:nvPr/>
        </p:nvSpPr>
        <p:spPr>
          <a:xfrm>
            <a:off x="5081675" y="2989255"/>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Review</a:t>
            </a:r>
            <a:endParaRPr lang="ko-KR" altLang="en-US" sz="1400" b="1" dirty="0">
              <a:solidFill>
                <a:schemeClr val="bg1"/>
              </a:solidFill>
              <a:cs typeface="Arial" pitchFamily="34" charset="0"/>
            </a:endParaRPr>
          </a:p>
        </p:txBody>
      </p:sp>
      <p:sp>
        <p:nvSpPr>
          <p:cNvPr id="29" name="TextBox 28"/>
          <p:cNvSpPr txBox="1"/>
          <p:nvPr/>
        </p:nvSpPr>
        <p:spPr>
          <a:xfrm>
            <a:off x="5081675" y="3769776"/>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Notification</a:t>
            </a:r>
            <a:endParaRPr lang="ko-KR" altLang="en-US" sz="1400" b="1" dirty="0">
              <a:solidFill>
                <a:schemeClr val="bg1"/>
              </a:solidFill>
              <a:cs typeface="Arial" pitchFamily="34" charset="0"/>
            </a:endParaRPr>
          </a:p>
        </p:txBody>
      </p:sp>
      <p:sp>
        <p:nvSpPr>
          <p:cNvPr id="30" name="TextBox 29"/>
          <p:cNvSpPr txBox="1"/>
          <p:nvPr/>
        </p:nvSpPr>
        <p:spPr>
          <a:xfrm>
            <a:off x="1691680" y="2291874"/>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Category</a:t>
            </a:r>
            <a:endParaRPr lang="ko-KR" altLang="en-US" sz="1400" b="1" dirty="0">
              <a:solidFill>
                <a:schemeClr val="bg1"/>
              </a:solidFill>
              <a:cs typeface="Arial" pitchFamily="34" charset="0"/>
            </a:endParaRPr>
          </a:p>
        </p:txBody>
      </p:sp>
      <p:sp>
        <p:nvSpPr>
          <p:cNvPr id="31" name="TextBox 30"/>
          <p:cNvSpPr txBox="1"/>
          <p:nvPr/>
        </p:nvSpPr>
        <p:spPr>
          <a:xfrm>
            <a:off x="1691680" y="3008479"/>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Course</a:t>
            </a:r>
            <a:endParaRPr lang="ko-KR" altLang="en-US" sz="1400" b="1" dirty="0">
              <a:solidFill>
                <a:schemeClr val="bg1"/>
              </a:solidFill>
              <a:cs typeface="Arial" pitchFamily="34" charset="0"/>
            </a:endParaRPr>
          </a:p>
        </p:txBody>
      </p:sp>
      <p:sp>
        <p:nvSpPr>
          <p:cNvPr id="32" name="TextBox 31"/>
          <p:cNvSpPr txBox="1"/>
          <p:nvPr/>
        </p:nvSpPr>
        <p:spPr>
          <a:xfrm>
            <a:off x="1691680" y="3789000"/>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Lesson</a:t>
            </a:r>
            <a:endParaRPr lang="ko-KR" altLang="en-US" sz="1400" b="1" dirty="0">
              <a:solidFill>
                <a:schemeClr val="bg1"/>
              </a:solidFill>
              <a:cs typeface="Arial" pitchFamily="34" charset="0"/>
            </a:endParaRPr>
          </a:p>
        </p:txBody>
      </p:sp>
      <p:sp>
        <p:nvSpPr>
          <p:cNvPr id="33" name="TextBox 32"/>
          <p:cNvSpPr txBox="1"/>
          <p:nvPr/>
        </p:nvSpPr>
        <p:spPr>
          <a:xfrm>
            <a:off x="5076056" y="2639781"/>
            <a:ext cx="3705951"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Represents payment made by a user for a course.</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5111228" y="3396420"/>
            <a:ext cx="32771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Represents a learner's review of a course.</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5111228" y="4153059"/>
            <a:ext cx="350160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Notification sent to users about course updates, messages, or other relevant information.</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786278" y="2653681"/>
            <a:ext cx="327719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A category or subject area for courses.</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786278" y="3410320"/>
            <a:ext cx="327719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Represents a course created by an instructor. </a:t>
            </a:r>
            <a:endParaRPr lang="ko-KR" altLang="en-US" sz="1200" dirty="0">
              <a:solidFill>
                <a:schemeClr val="tx1">
                  <a:lumMod val="75000"/>
                  <a:lumOff val="25000"/>
                </a:schemeClr>
              </a:solidFill>
              <a:cs typeface="Arial" pitchFamily="34" charset="0"/>
            </a:endParaRPr>
          </a:p>
        </p:txBody>
      </p:sp>
      <p:sp>
        <p:nvSpPr>
          <p:cNvPr id="39" name="TextBox 38"/>
          <p:cNvSpPr txBox="1"/>
          <p:nvPr/>
        </p:nvSpPr>
        <p:spPr>
          <a:xfrm>
            <a:off x="531168" y="4166959"/>
            <a:ext cx="353230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This entity represents a lesson within a course. </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CA5B3618-9AE0-644D-5F31-CA8DF708660E}"/>
              </a:ext>
            </a:extLst>
          </p:cNvPr>
          <p:cNvSpPr txBox="1"/>
          <p:nvPr/>
        </p:nvSpPr>
        <p:spPr>
          <a:xfrm>
            <a:off x="5080526" y="1625688"/>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Enrolment</a:t>
            </a:r>
            <a:endParaRPr lang="ko-KR" altLang="en-US" sz="1400" b="1" dirty="0">
              <a:solidFill>
                <a:schemeClr val="bg1"/>
              </a:solidFill>
              <a:cs typeface="Arial" pitchFamily="34" charset="0"/>
            </a:endParaRPr>
          </a:p>
        </p:txBody>
      </p:sp>
      <p:sp>
        <p:nvSpPr>
          <p:cNvPr id="16" name="TextBox 15">
            <a:extLst>
              <a:ext uri="{FF2B5EF4-FFF2-40B4-BE49-F238E27FC236}">
                <a16:creationId xmlns:a16="http://schemas.microsoft.com/office/drawing/2014/main" id="{1C2026B6-C0ED-68AD-9CDC-85E89429428F}"/>
              </a:ext>
            </a:extLst>
          </p:cNvPr>
          <p:cNvSpPr txBox="1"/>
          <p:nvPr/>
        </p:nvSpPr>
        <p:spPr>
          <a:xfrm>
            <a:off x="1696150" y="1644912"/>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User</a:t>
            </a:r>
            <a:endParaRPr lang="ko-KR" altLang="en-US" sz="1400" b="1" dirty="0">
              <a:solidFill>
                <a:schemeClr val="bg1"/>
              </a:solidFill>
              <a:cs typeface="Arial" pitchFamily="34" charset="0"/>
            </a:endParaRPr>
          </a:p>
        </p:txBody>
      </p:sp>
      <p:sp>
        <p:nvSpPr>
          <p:cNvPr id="17" name="TextBox 16">
            <a:extLst>
              <a:ext uri="{FF2B5EF4-FFF2-40B4-BE49-F238E27FC236}">
                <a16:creationId xmlns:a16="http://schemas.microsoft.com/office/drawing/2014/main" id="{4D2BF18D-3EA2-1A8C-9495-58087711F401}"/>
              </a:ext>
            </a:extLst>
          </p:cNvPr>
          <p:cNvSpPr txBox="1"/>
          <p:nvPr/>
        </p:nvSpPr>
        <p:spPr>
          <a:xfrm>
            <a:off x="5263628" y="1992819"/>
            <a:ext cx="32771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Represents a learner's enrolment in a course. </a:t>
            </a:r>
            <a:endParaRPr lang="ko-KR" altLang="en-US" sz="1200"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BE4A4174-F0C2-D2BB-1B28-A5C3DDBC3110}"/>
              </a:ext>
            </a:extLst>
          </p:cNvPr>
          <p:cNvSpPr txBox="1"/>
          <p:nvPr/>
        </p:nvSpPr>
        <p:spPr>
          <a:xfrm>
            <a:off x="683568" y="2006719"/>
            <a:ext cx="353230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Including instructors and learners or Students</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622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31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Break</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62078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Timeline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TextBox 5"/>
          <p:cNvSpPr txBox="1"/>
          <p:nvPr/>
        </p:nvSpPr>
        <p:spPr>
          <a:xfrm>
            <a:off x="827584"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2015</a:t>
            </a:r>
            <a:endParaRPr lang="ko-KR" altLang="en-US" sz="2400" b="1" dirty="0">
              <a:solidFill>
                <a:schemeClr val="accent1"/>
              </a:solidFill>
              <a:cs typeface="Arial" pitchFamily="34" charset="0"/>
            </a:endParaRPr>
          </a:p>
        </p:txBody>
      </p:sp>
      <p:sp>
        <p:nvSpPr>
          <p:cNvPr id="7" name="TextBox 6"/>
          <p:cNvSpPr txBox="1"/>
          <p:nvPr/>
        </p:nvSpPr>
        <p:spPr>
          <a:xfrm>
            <a:off x="2469055"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2016</a:t>
            </a:r>
            <a:endParaRPr lang="ko-KR" altLang="en-US" sz="2400" b="1" dirty="0">
              <a:solidFill>
                <a:schemeClr val="accent1"/>
              </a:solidFill>
              <a:cs typeface="Arial" pitchFamily="34" charset="0"/>
            </a:endParaRPr>
          </a:p>
        </p:txBody>
      </p:sp>
      <p:sp>
        <p:nvSpPr>
          <p:cNvPr id="8" name="TextBox 7"/>
          <p:cNvSpPr txBox="1"/>
          <p:nvPr/>
        </p:nvSpPr>
        <p:spPr>
          <a:xfrm>
            <a:off x="4110526"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2017</a:t>
            </a:r>
            <a:endParaRPr lang="ko-KR" altLang="en-US" sz="2400" b="1" dirty="0">
              <a:solidFill>
                <a:schemeClr val="accent1"/>
              </a:solidFill>
              <a:cs typeface="Arial" pitchFamily="34" charset="0"/>
            </a:endParaRPr>
          </a:p>
        </p:txBody>
      </p:sp>
      <p:sp>
        <p:nvSpPr>
          <p:cNvPr id="9" name="TextBox 8"/>
          <p:cNvSpPr txBox="1"/>
          <p:nvPr/>
        </p:nvSpPr>
        <p:spPr>
          <a:xfrm>
            <a:off x="5751997"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2018</a:t>
            </a:r>
            <a:endParaRPr lang="ko-KR" altLang="en-US" sz="2400" b="1" dirty="0">
              <a:solidFill>
                <a:schemeClr val="accent1"/>
              </a:solidFill>
              <a:cs typeface="Arial" pitchFamily="34" charset="0"/>
            </a:endParaRPr>
          </a:p>
        </p:txBody>
      </p:sp>
      <p:sp>
        <p:nvSpPr>
          <p:cNvPr id="10" name="TextBox 9"/>
          <p:cNvSpPr txBox="1"/>
          <p:nvPr/>
        </p:nvSpPr>
        <p:spPr>
          <a:xfrm>
            <a:off x="7393471" y="2696881"/>
            <a:ext cx="922945"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2019</a:t>
            </a:r>
            <a:endParaRPr lang="ko-KR" altLang="en-US" sz="2400" b="1" dirty="0">
              <a:solidFill>
                <a:schemeClr val="accent2"/>
              </a:solidFill>
              <a:cs typeface="Arial" pitchFamily="34" charset="0"/>
            </a:endParaRPr>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638205"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421670" y="3195125"/>
            <a:ext cx="1734772" cy="1248833"/>
            <a:chOff x="421670" y="2818111"/>
            <a:chExt cx="1734772" cy="1248833"/>
          </a:xfrm>
        </p:grpSpPr>
        <p:sp>
          <p:nvSpPr>
            <p:cNvPr id="15" name="TextBox 14"/>
            <p:cNvSpPr txBox="1"/>
            <p:nvPr/>
          </p:nvSpPr>
          <p:spPr>
            <a:xfrm>
              <a:off x="421670" y="2818111"/>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63141" y="1429033"/>
            <a:ext cx="1734772" cy="1255148"/>
            <a:chOff x="2063141" y="1065139"/>
            <a:chExt cx="1734772" cy="1255148"/>
          </a:xfrm>
        </p:grpSpPr>
        <p:sp>
          <p:nvSpPr>
            <p:cNvPr id="16" name="TextBox 15"/>
            <p:cNvSpPr txBox="1"/>
            <p:nvPr/>
          </p:nvSpPr>
          <p:spPr>
            <a:xfrm>
              <a:off x="2063141" y="1304624"/>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636354" y="3195125"/>
            <a:ext cx="1734772" cy="1248833"/>
            <a:chOff x="421670" y="2818111"/>
            <a:chExt cx="1734772" cy="1248833"/>
          </a:xfrm>
        </p:grpSpPr>
        <p:sp>
          <p:nvSpPr>
            <p:cNvPr id="21" name="TextBox 20"/>
            <p:cNvSpPr txBox="1"/>
            <p:nvPr/>
          </p:nvSpPr>
          <p:spPr>
            <a:xfrm>
              <a:off x="421670" y="2818111"/>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3" name="Group 22"/>
          <p:cNvGrpSpPr/>
          <p:nvPr/>
        </p:nvGrpSpPr>
        <p:grpSpPr>
          <a:xfrm>
            <a:off x="6987557" y="3195125"/>
            <a:ext cx="1734772" cy="1248833"/>
            <a:chOff x="421670" y="2818111"/>
            <a:chExt cx="1734772" cy="1248833"/>
          </a:xfrm>
        </p:grpSpPr>
        <p:sp>
          <p:nvSpPr>
            <p:cNvPr id="24" name="TextBox 23"/>
            <p:cNvSpPr txBox="1"/>
            <p:nvPr/>
          </p:nvSpPr>
          <p:spPr>
            <a:xfrm>
              <a:off x="421670" y="2818111"/>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Rectangle 24"/>
            <p:cNvSpPr/>
            <p:nvPr/>
          </p:nvSpPr>
          <p:spPr>
            <a:xfrm>
              <a:off x="421670" y="3886944"/>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71126" y="1429033"/>
            <a:ext cx="1734772" cy="1255148"/>
            <a:chOff x="2063141" y="1065139"/>
            <a:chExt cx="1734772" cy="1255148"/>
          </a:xfrm>
        </p:grpSpPr>
        <p:sp>
          <p:nvSpPr>
            <p:cNvPr id="28" name="TextBox 27"/>
            <p:cNvSpPr txBox="1"/>
            <p:nvPr/>
          </p:nvSpPr>
          <p:spPr>
            <a:xfrm>
              <a:off x="2063141" y="1304624"/>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Rectangle 28"/>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Tree>
    <p:extLst>
      <p:ext uri="{BB962C8B-B14F-4D97-AF65-F5344CB8AC3E}">
        <p14:creationId xmlns:p14="http://schemas.microsoft.com/office/powerpoint/2010/main" val="109036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ounded Rectangle 3"/>
          <p:cNvSpPr/>
          <p:nvPr/>
        </p:nvSpPr>
        <p:spPr>
          <a:xfrm>
            <a:off x="651681"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5"/>
          <p:cNvSpPr/>
          <p:nvPr/>
        </p:nvSpPr>
        <p:spPr>
          <a:xfrm>
            <a:off x="1403648" y="1399883"/>
            <a:ext cx="540000"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6"/>
          <p:cNvSpPr/>
          <p:nvPr/>
        </p:nvSpPr>
        <p:spPr>
          <a:xfrm>
            <a:off x="2155615"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a:off x="2907582"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3659549"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6588224" y="2419626"/>
            <a:ext cx="2304256" cy="1048024"/>
            <a:chOff x="803640" y="3362835"/>
            <a:chExt cx="2059657" cy="1048024"/>
          </a:xfrm>
        </p:grpSpPr>
        <p:sp>
          <p:nvSpPr>
            <p:cNvPr id="12" name="TextBox 1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Oval 9"/>
          <p:cNvSpPr/>
          <p:nvPr/>
        </p:nvSpPr>
        <p:spPr>
          <a:xfrm>
            <a:off x="690633"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1442600"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20"/>
          <p:cNvSpPr/>
          <p:nvPr/>
        </p:nvSpPr>
        <p:spPr>
          <a:xfrm>
            <a:off x="2194567"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2946534"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3698501"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658962" y="147586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01</a:t>
            </a:r>
            <a:endParaRPr lang="ko-KR" altLang="en-US" sz="2000" b="1" dirty="0">
              <a:solidFill>
                <a:schemeClr val="accent1"/>
              </a:solidFill>
              <a:cs typeface="Arial" pitchFamily="34" charset="0"/>
            </a:endParaRPr>
          </a:p>
        </p:txBody>
      </p:sp>
      <p:sp>
        <p:nvSpPr>
          <p:cNvPr id="25" name="TextBox 24"/>
          <p:cNvSpPr txBox="1"/>
          <p:nvPr/>
        </p:nvSpPr>
        <p:spPr>
          <a:xfrm>
            <a:off x="1410126" y="1474107"/>
            <a:ext cx="533522"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02</a:t>
            </a:r>
            <a:endParaRPr lang="ko-KR" altLang="en-US" sz="2000" b="1" dirty="0">
              <a:solidFill>
                <a:schemeClr val="accent2"/>
              </a:solidFill>
              <a:cs typeface="Arial" pitchFamily="34" charset="0"/>
            </a:endParaRPr>
          </a:p>
        </p:txBody>
      </p:sp>
      <p:sp>
        <p:nvSpPr>
          <p:cNvPr id="26" name="TextBox 25"/>
          <p:cNvSpPr txBox="1"/>
          <p:nvPr/>
        </p:nvSpPr>
        <p:spPr>
          <a:xfrm>
            <a:off x="2161290" y="147235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03</a:t>
            </a:r>
            <a:endParaRPr lang="ko-KR" altLang="en-US" sz="2000" b="1" dirty="0">
              <a:solidFill>
                <a:schemeClr val="accent1"/>
              </a:solidFill>
              <a:cs typeface="Arial" pitchFamily="34" charset="0"/>
            </a:endParaRPr>
          </a:p>
        </p:txBody>
      </p:sp>
      <p:sp>
        <p:nvSpPr>
          <p:cNvPr id="27" name="TextBox 26"/>
          <p:cNvSpPr txBox="1"/>
          <p:nvPr/>
        </p:nvSpPr>
        <p:spPr>
          <a:xfrm>
            <a:off x="2912454" y="1470597"/>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04</a:t>
            </a:r>
            <a:endParaRPr lang="ko-KR" altLang="en-US" sz="2000" b="1" dirty="0">
              <a:solidFill>
                <a:schemeClr val="accent1"/>
              </a:solidFill>
              <a:cs typeface="Arial" pitchFamily="34" charset="0"/>
            </a:endParaRPr>
          </a:p>
        </p:txBody>
      </p:sp>
      <p:sp>
        <p:nvSpPr>
          <p:cNvPr id="28" name="TextBox 27"/>
          <p:cNvSpPr txBox="1"/>
          <p:nvPr/>
        </p:nvSpPr>
        <p:spPr>
          <a:xfrm>
            <a:off x="3663618" y="146884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05</a:t>
            </a:r>
            <a:endParaRPr lang="ko-KR" altLang="en-US" sz="2000" b="1" dirty="0">
              <a:solidFill>
                <a:schemeClr val="accent1"/>
              </a:solidFill>
              <a:cs typeface="Arial" pitchFamily="34" charset="0"/>
            </a:endParaRPr>
          </a:p>
        </p:txBody>
      </p:sp>
      <p:sp>
        <p:nvSpPr>
          <p:cNvPr id="29" name="TextBox 28"/>
          <p:cNvSpPr txBox="1"/>
          <p:nvPr/>
        </p:nvSpPr>
        <p:spPr>
          <a:xfrm rot="16200000">
            <a:off x="-264216" y="3011307"/>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0" name="TextBox 29"/>
          <p:cNvSpPr txBox="1"/>
          <p:nvPr/>
        </p:nvSpPr>
        <p:spPr>
          <a:xfrm rot="16200000">
            <a:off x="487751" y="3011308"/>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1" name="TextBox 30"/>
          <p:cNvSpPr txBox="1"/>
          <p:nvPr/>
        </p:nvSpPr>
        <p:spPr>
          <a:xfrm rot="16200000">
            <a:off x="1239718" y="3011309"/>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2" name="TextBox 31"/>
          <p:cNvSpPr txBox="1"/>
          <p:nvPr/>
        </p:nvSpPr>
        <p:spPr>
          <a:xfrm rot="16200000">
            <a:off x="1991685" y="3011310"/>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3" name="TextBox 32"/>
          <p:cNvSpPr txBox="1"/>
          <p:nvPr/>
        </p:nvSpPr>
        <p:spPr>
          <a:xfrm rot="16200000">
            <a:off x="2743652" y="3011311"/>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81553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6516216" y="411510"/>
            <a:ext cx="249216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Portfolio </a:t>
            </a:r>
          </a:p>
          <a:p>
            <a:pPr marL="0" indent="0">
              <a:buNone/>
            </a:pPr>
            <a:r>
              <a:rPr lang="en-US" altLang="ko-KR" sz="2800" b="1" dirty="0">
                <a:solidFill>
                  <a:schemeClr val="tx1">
                    <a:lumMod val="75000"/>
                    <a:lumOff val="25000"/>
                  </a:schemeClr>
                </a:solidFill>
                <a:latin typeface="+mj-lt"/>
                <a:cs typeface="Arial" pitchFamily="34" charset="0"/>
              </a:rPr>
              <a:t>Presentation</a:t>
            </a:r>
          </a:p>
          <a:p>
            <a:pPr marL="0" indent="0">
              <a:buNone/>
            </a:pPr>
            <a:r>
              <a:rPr lang="en-US" altLang="ko-KR" sz="2800" b="1" dirty="0">
                <a:solidFill>
                  <a:schemeClr val="tx1">
                    <a:lumMod val="75000"/>
                    <a:lumOff val="25000"/>
                  </a:schemeClr>
                </a:solidFill>
                <a:latin typeface="+mj-lt"/>
                <a:cs typeface="Arial" pitchFamily="34" charset="0"/>
              </a:rPr>
              <a:t>Designed</a:t>
            </a:r>
            <a:endParaRPr lang="ko-KR" altLang="en-US" sz="2800" b="1" dirty="0">
              <a:solidFill>
                <a:schemeClr val="tx1">
                  <a:lumMod val="75000"/>
                  <a:lumOff val="25000"/>
                </a:schemeClr>
              </a:solidFill>
              <a:latin typeface="+mj-lt"/>
              <a:cs typeface="Arial" pitchFamily="34" charset="0"/>
            </a:endParaRPr>
          </a:p>
        </p:txBody>
      </p:sp>
      <p:sp>
        <p:nvSpPr>
          <p:cNvPr id="11" name="TextBox 10"/>
          <p:cNvSpPr txBox="1"/>
          <p:nvPr/>
        </p:nvSpPr>
        <p:spPr>
          <a:xfrm>
            <a:off x="6563813" y="2061649"/>
            <a:ext cx="2256659"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7" name="그림 개체 틀 6">
            <a:extLst>
              <a:ext uri="{FF2B5EF4-FFF2-40B4-BE49-F238E27FC236}">
                <a16:creationId xmlns:a16="http://schemas.microsoft.com/office/drawing/2014/main" id="{D8511E80-C33A-42EF-BE27-5980A667A731}"/>
              </a:ext>
            </a:extLst>
          </p:cNvPr>
          <p:cNvSpPr>
            <a:spLocks noGrp="1"/>
          </p:cNvSpPr>
          <p:nvPr>
            <p:ph type="pic" idx="11"/>
          </p:nvPr>
        </p:nvSpPr>
        <p:spPr>
          <a:xfrm>
            <a:off x="4312086" y="174861"/>
            <a:ext cx="1944216" cy="4752526"/>
          </a:xfrm>
        </p:spPr>
      </p:sp>
    </p:spTree>
    <p:extLst>
      <p:ext uri="{BB962C8B-B14F-4D97-AF65-F5344CB8AC3E}">
        <p14:creationId xmlns:p14="http://schemas.microsoft.com/office/powerpoint/2010/main" val="3407202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7" name="Oval 6"/>
          <p:cNvSpPr/>
          <p:nvPr/>
        </p:nvSpPr>
        <p:spPr>
          <a:xfrm>
            <a:off x="5460398" y="1296560"/>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5964454" y="30107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5964454" y="2153671"/>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5460398" y="386789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9"/>
          <p:cNvSpPr/>
          <p:nvPr/>
        </p:nvSpPr>
        <p:spPr>
          <a:xfrm>
            <a:off x="6127163" y="232669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6"/>
          <p:cNvSpPr/>
          <p:nvPr/>
        </p:nvSpPr>
        <p:spPr>
          <a:xfrm rot="2700000">
            <a:off x="6166266" y="3115694"/>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Parallelogram 15"/>
          <p:cNvSpPr/>
          <p:nvPr/>
        </p:nvSpPr>
        <p:spPr>
          <a:xfrm rot="16200000">
            <a:off x="5607057" y="1428593"/>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ound Same Side Corner Rectangle 6"/>
          <p:cNvSpPr>
            <a:spLocks noChangeAspect="1"/>
          </p:cNvSpPr>
          <p:nvPr/>
        </p:nvSpPr>
        <p:spPr>
          <a:xfrm rot="2700000">
            <a:off x="5729712" y="397254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14"/>
          <p:cNvSpPr/>
          <p:nvPr/>
        </p:nvSpPr>
        <p:spPr>
          <a:xfrm flipH="1">
            <a:off x="2875339" y="1296560"/>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15"/>
          <p:cNvSpPr/>
          <p:nvPr/>
        </p:nvSpPr>
        <p:spPr>
          <a:xfrm flipH="1">
            <a:off x="2371283" y="30107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16"/>
          <p:cNvSpPr/>
          <p:nvPr/>
        </p:nvSpPr>
        <p:spPr>
          <a:xfrm flipH="1">
            <a:off x="2371283" y="2153671"/>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Oval 17"/>
          <p:cNvSpPr/>
          <p:nvPr/>
        </p:nvSpPr>
        <p:spPr>
          <a:xfrm flipH="1">
            <a:off x="2875339" y="386789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9"/>
          <p:cNvSpPr/>
          <p:nvPr/>
        </p:nvSpPr>
        <p:spPr>
          <a:xfrm flipH="1">
            <a:off x="2533991" y="232669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6"/>
          <p:cNvSpPr/>
          <p:nvPr/>
        </p:nvSpPr>
        <p:spPr>
          <a:xfrm rot="18900000" flipH="1">
            <a:off x="2573095" y="3115694"/>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Parallelogram 15"/>
          <p:cNvSpPr/>
          <p:nvPr/>
        </p:nvSpPr>
        <p:spPr>
          <a:xfrm rot="5400000" flipH="1">
            <a:off x="3021999" y="1428593"/>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 Same Side Corner Rectangle 6"/>
          <p:cNvSpPr>
            <a:spLocks noChangeAspect="1"/>
          </p:cNvSpPr>
          <p:nvPr/>
        </p:nvSpPr>
        <p:spPr>
          <a:xfrm rot="18900000" flipH="1">
            <a:off x="3144653" y="397254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5" name="Group 24"/>
          <p:cNvGrpSpPr/>
          <p:nvPr/>
        </p:nvGrpSpPr>
        <p:grpSpPr>
          <a:xfrm>
            <a:off x="897754" y="1188917"/>
            <a:ext cx="1926735"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409052" y="2046028"/>
            <a:ext cx="1926735"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409052" y="2903139"/>
            <a:ext cx="1926735" cy="863358"/>
            <a:chOff x="803640" y="3362835"/>
            <a:chExt cx="2059657" cy="863358"/>
          </a:xfrm>
        </p:grpSpPr>
        <p:sp>
          <p:nvSpPr>
            <p:cNvPr id="32" name="TextBox 31"/>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862662" y="3760251"/>
            <a:ext cx="1926735" cy="863358"/>
            <a:chOff x="803640" y="3362835"/>
            <a:chExt cx="2059657" cy="863358"/>
          </a:xfrm>
        </p:grpSpPr>
        <p:sp>
          <p:nvSpPr>
            <p:cNvPr id="35" name="TextBox 34"/>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7" name="Group 36"/>
          <p:cNvGrpSpPr/>
          <p:nvPr/>
        </p:nvGrpSpPr>
        <p:grpSpPr>
          <a:xfrm>
            <a:off x="6284838" y="1187696"/>
            <a:ext cx="1926735" cy="863358"/>
            <a:chOff x="803640" y="3362835"/>
            <a:chExt cx="2059657" cy="863358"/>
          </a:xfrm>
        </p:grpSpPr>
        <p:sp>
          <p:nvSpPr>
            <p:cNvPr id="38" name="TextBox 37"/>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9" name="TextBox 38"/>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6821729" y="2044807"/>
            <a:ext cx="1926735" cy="863358"/>
            <a:chOff x="803640" y="3362835"/>
            <a:chExt cx="2059657" cy="863358"/>
          </a:xfrm>
        </p:grpSpPr>
        <p:sp>
          <p:nvSpPr>
            <p:cNvPr id="41" name="TextBox 40"/>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42" name="TextBox 41"/>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3" name="Group 42"/>
          <p:cNvGrpSpPr/>
          <p:nvPr/>
        </p:nvGrpSpPr>
        <p:grpSpPr>
          <a:xfrm>
            <a:off x="6821729" y="2901918"/>
            <a:ext cx="1926735" cy="863358"/>
            <a:chOff x="803640" y="3362835"/>
            <a:chExt cx="2059657" cy="863358"/>
          </a:xfrm>
        </p:grpSpPr>
        <p:sp>
          <p:nvSpPr>
            <p:cNvPr id="44" name="TextBox 43"/>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45" name="TextBox 4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6" name="Group 45"/>
          <p:cNvGrpSpPr/>
          <p:nvPr/>
        </p:nvGrpSpPr>
        <p:grpSpPr>
          <a:xfrm>
            <a:off x="6249746" y="3759030"/>
            <a:ext cx="1926735" cy="863358"/>
            <a:chOff x="803640" y="3362835"/>
            <a:chExt cx="2059657" cy="863358"/>
          </a:xfrm>
        </p:grpSpPr>
        <p:sp>
          <p:nvSpPr>
            <p:cNvPr id="47" name="TextBox 46"/>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48" name="TextBox 4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49" name="Freeform 9">
            <a:extLst>
              <a:ext uri="{FF2B5EF4-FFF2-40B4-BE49-F238E27FC236}">
                <a16:creationId xmlns:a16="http://schemas.microsoft.com/office/drawing/2014/main" id="{B26EBCD2-4BC1-4A3D-B36A-8AAF3F123BDA}"/>
              </a:ext>
            </a:extLst>
          </p:cNvPr>
          <p:cNvSpPr>
            <a:spLocks/>
          </p:cNvSpPr>
          <p:nvPr/>
        </p:nvSpPr>
        <p:spPr bwMode="auto">
          <a:xfrm>
            <a:off x="4570917" y="1537088"/>
            <a:ext cx="765102" cy="2729660"/>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0" name="Freeform 18">
            <a:extLst>
              <a:ext uri="{FF2B5EF4-FFF2-40B4-BE49-F238E27FC236}">
                <a16:creationId xmlns:a16="http://schemas.microsoft.com/office/drawing/2014/main" id="{1FC3FE2C-CB12-4331-852B-C80C20FA3985}"/>
              </a:ext>
            </a:extLst>
          </p:cNvPr>
          <p:cNvSpPr>
            <a:spLocks/>
          </p:cNvSpPr>
          <p:nvPr/>
        </p:nvSpPr>
        <p:spPr bwMode="auto">
          <a:xfrm>
            <a:off x="3660906" y="1487193"/>
            <a:ext cx="813539" cy="282945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2276775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7524328" y="0"/>
            <a:ext cx="126342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rot="16200000">
            <a:off x="5487757" y="2119356"/>
            <a:ext cx="4788744" cy="58054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4800" b="1" dirty="0">
                <a:solidFill>
                  <a:schemeClr val="bg1"/>
                </a:solidFill>
                <a:latin typeface="+mj-lt"/>
                <a:cs typeface="Arial" pitchFamily="34" charset="0"/>
              </a:rPr>
              <a:t>E-LEARNING</a:t>
            </a:r>
            <a:endParaRPr lang="ko-KR" altLang="en-US" sz="4800" b="1" dirty="0">
              <a:solidFill>
                <a:schemeClr val="bg1"/>
              </a:solidFill>
              <a:latin typeface="+mj-lt"/>
              <a:cs typeface="Arial" pitchFamily="34" charset="0"/>
            </a:endParaRPr>
          </a:p>
        </p:txBody>
      </p:sp>
      <p:grpSp>
        <p:nvGrpSpPr>
          <p:cNvPr id="21" name="Group 20"/>
          <p:cNvGrpSpPr/>
          <p:nvPr/>
        </p:nvGrpSpPr>
        <p:grpSpPr>
          <a:xfrm>
            <a:off x="611561" y="555526"/>
            <a:ext cx="6772032" cy="3933979"/>
            <a:chOff x="3687661" y="1203598"/>
            <a:chExt cx="2252491" cy="3641979"/>
          </a:xfrm>
        </p:grpSpPr>
        <p:sp>
          <p:nvSpPr>
            <p:cNvPr id="22" name="TextBox 21"/>
            <p:cNvSpPr txBox="1"/>
            <p:nvPr/>
          </p:nvSpPr>
          <p:spPr>
            <a:xfrm>
              <a:off x="3687661" y="1568862"/>
              <a:ext cx="2252491" cy="3276715"/>
            </a:xfrm>
            <a:prstGeom prst="rect">
              <a:avLst/>
            </a:prstGeom>
            <a:noFill/>
          </p:spPr>
          <p:txBody>
            <a:bodyPr wrap="square" rtlCol="0">
              <a:spAutoFit/>
            </a:bodyPr>
            <a:lstStyle/>
            <a:p>
              <a:r>
                <a:rPr lang="en-US" altLang="ko-KR" sz="1600" dirty="0">
                  <a:solidFill>
                    <a:schemeClr val="tx1">
                      <a:lumMod val="75000"/>
                      <a:lumOff val="25000"/>
                    </a:schemeClr>
                  </a:solidFill>
                  <a:latin typeface="Franklin Gothic Medium Cond" panose="020B0606030402020204" pitchFamily="34" charset="0"/>
                  <a:cs typeface="Arial" pitchFamily="34" charset="0"/>
                </a:rPr>
                <a:t>E-learning refers to the use of various kinds of electronic media and information and communication technologies (ICT) in learning. E-learning is an inclusive terminology that encompasses all forms of educational technology that electronically or technologically support learning and teaching. </a:t>
              </a:r>
            </a:p>
            <a:p>
              <a:endParaRPr lang="en-US" altLang="ko-KR" sz="1600" dirty="0">
                <a:solidFill>
                  <a:schemeClr val="tx1">
                    <a:lumMod val="75000"/>
                    <a:lumOff val="25000"/>
                  </a:schemeClr>
                </a:solidFill>
                <a:latin typeface="Franklin Gothic Medium Cond" panose="020B0606030402020204" pitchFamily="34" charset="0"/>
                <a:cs typeface="Arial" pitchFamily="34" charset="0"/>
              </a:endParaRPr>
            </a:p>
            <a:p>
              <a:r>
                <a:rPr lang="en-US" altLang="ko-KR" sz="1600" dirty="0">
                  <a:solidFill>
                    <a:schemeClr val="tx1">
                      <a:lumMod val="75000"/>
                      <a:lumOff val="25000"/>
                    </a:schemeClr>
                  </a:solidFill>
                  <a:latin typeface="Franklin Gothic Medium Cond" panose="020B0606030402020204" pitchFamily="34" charset="0"/>
                  <a:cs typeface="Arial" pitchFamily="34" charset="0"/>
                </a:rPr>
                <a:t>Depending on whether a particular aspect, component or delivery method is given emphasis, e-learning may be termed technology-enhanced learning (TEL), computer-based training (CBT), internet-based training (IBT), web-based training (WBT), online education, virtual education, or digital educational collaboration. </a:t>
              </a:r>
            </a:p>
            <a:p>
              <a:endParaRPr lang="en-US" altLang="ko-KR" sz="1600" dirty="0">
                <a:solidFill>
                  <a:schemeClr val="tx1">
                    <a:lumMod val="75000"/>
                    <a:lumOff val="25000"/>
                  </a:schemeClr>
                </a:solidFill>
                <a:latin typeface="Franklin Gothic Medium Cond" panose="020B0606030402020204" pitchFamily="34" charset="0"/>
                <a:cs typeface="Arial" pitchFamily="34" charset="0"/>
              </a:endParaRPr>
            </a:p>
            <a:p>
              <a:r>
                <a:rPr lang="en-US" altLang="ko-KR" sz="1600" dirty="0">
                  <a:solidFill>
                    <a:schemeClr val="tx1">
                      <a:lumMod val="75000"/>
                      <a:lumOff val="25000"/>
                    </a:schemeClr>
                  </a:solidFill>
                  <a:latin typeface="Franklin Gothic Medium Cond" panose="020B0606030402020204" pitchFamily="34" charset="0"/>
                  <a:cs typeface="Arial" pitchFamily="34" charset="0"/>
                </a:rPr>
                <a:t>E-learning includes numerous types of media that deliver text, audio, images, animation, and streaming video, and includes technology applications and processes such as audio or video tape, satellite TV, CD-ROM, and computer-based learning, as well as local intranet/extranet and web-based learning. </a:t>
              </a:r>
            </a:p>
          </p:txBody>
        </p:sp>
        <p:sp>
          <p:nvSpPr>
            <p:cNvPr id="23" name="TextBox 22"/>
            <p:cNvSpPr txBox="1"/>
            <p:nvPr/>
          </p:nvSpPr>
          <p:spPr>
            <a:xfrm>
              <a:off x="3687661" y="1203598"/>
              <a:ext cx="2252491" cy="341918"/>
            </a:xfrm>
            <a:prstGeom prst="rect">
              <a:avLst/>
            </a:prstGeom>
            <a:noFill/>
          </p:spPr>
          <p:txBody>
            <a:bodyPr wrap="square" rtlCol="0">
              <a:spAutoFit/>
            </a:bodyPr>
            <a:lstStyle/>
            <a:p>
              <a:pPr algn="ctr"/>
              <a:r>
                <a:rPr lang="en-US" altLang="ko-KR" b="1" dirty="0">
                  <a:solidFill>
                    <a:schemeClr val="accent2"/>
                  </a:solidFill>
                  <a:cs typeface="Arial" pitchFamily="34" charset="0"/>
                </a:rPr>
                <a:t>INTRODUCTION</a:t>
              </a:r>
              <a:endParaRPr lang="ko-KR" altLang="en-US" b="1" dirty="0">
                <a:solidFill>
                  <a:schemeClr val="accent2"/>
                </a:solidFill>
                <a:cs typeface="Arial" pitchFamily="34" charset="0"/>
              </a:endParaRPr>
            </a:p>
          </p:txBody>
        </p:sp>
      </p:grpSp>
    </p:spTree>
    <p:extLst>
      <p:ext uri="{BB962C8B-B14F-4D97-AF65-F5344CB8AC3E}">
        <p14:creationId xmlns:p14="http://schemas.microsoft.com/office/powerpoint/2010/main" val="2887594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1737740" y="1573354"/>
            <a:ext cx="5642572" cy="2726588"/>
            <a:chOff x="1521716" y="1275606"/>
            <a:chExt cx="5642572" cy="2726588"/>
          </a:xfrm>
          <a:solidFill>
            <a:schemeClr val="accent1"/>
          </a:solidFill>
        </p:grpSpPr>
        <p:grpSp>
          <p:nvGrpSpPr>
            <p:cNvPr id="6" name="Group 5"/>
            <p:cNvGrpSpPr/>
            <p:nvPr/>
          </p:nvGrpSpPr>
          <p:grpSpPr>
            <a:xfrm>
              <a:off x="1521716" y="1596158"/>
              <a:ext cx="3168352" cy="2406036"/>
              <a:chOff x="1521716" y="1596158"/>
              <a:chExt cx="3168352" cy="2406036"/>
            </a:xfrm>
            <a:grpFill/>
          </p:grpSpPr>
          <p:grpSp>
            <p:nvGrpSpPr>
              <p:cNvPr id="12" name="Group 11"/>
              <p:cNvGrpSpPr/>
              <p:nvPr/>
            </p:nvGrpSpPr>
            <p:grpSpPr>
              <a:xfrm>
                <a:off x="1521716" y="1596158"/>
                <a:ext cx="3168352" cy="2406036"/>
                <a:chOff x="1691680" y="-1532706"/>
                <a:chExt cx="7101775" cy="5393065"/>
              </a:xfrm>
              <a:grpFill/>
            </p:grpSpPr>
            <p:sp>
              <p:nvSpPr>
                <p:cNvPr id="14" name="Donut 13"/>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Right Arrow 14"/>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Oval 12"/>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7" name="Group 6"/>
            <p:cNvGrpSpPr/>
            <p:nvPr/>
          </p:nvGrpSpPr>
          <p:grpSpPr>
            <a:xfrm>
              <a:off x="3995936" y="1275606"/>
              <a:ext cx="3168352" cy="2406036"/>
              <a:chOff x="3851920" y="1401130"/>
              <a:chExt cx="3168352" cy="2406036"/>
            </a:xfrm>
            <a:grpFill/>
          </p:grpSpPr>
          <p:grpSp>
            <p:nvGrpSpPr>
              <p:cNvPr id="8" name="Group 7"/>
              <p:cNvGrpSpPr/>
              <p:nvPr/>
            </p:nvGrpSpPr>
            <p:grpSpPr>
              <a:xfrm rot="10800000">
                <a:off x="3851920" y="1401130"/>
                <a:ext cx="3168352" cy="2406036"/>
                <a:chOff x="1691680" y="-1532706"/>
                <a:chExt cx="7101775" cy="5393065"/>
              </a:xfrm>
              <a:grpFill/>
            </p:grpSpPr>
            <p:sp>
              <p:nvSpPr>
                <p:cNvPr id="10" name="Donut 9"/>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Right Arrow 10"/>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 name="Oval 8"/>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6" name="Isosceles Triangle 15"/>
          <p:cNvSpPr/>
          <p:nvPr/>
        </p:nvSpPr>
        <p:spPr>
          <a:xfrm>
            <a:off x="4051070" y="2498755"/>
            <a:ext cx="1015912" cy="875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 Same Side Corner Rectangle 8"/>
          <p:cNvSpPr/>
          <p:nvPr/>
        </p:nvSpPr>
        <p:spPr>
          <a:xfrm>
            <a:off x="4393111" y="2894798"/>
            <a:ext cx="331830" cy="332339"/>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Group 17"/>
          <p:cNvGrpSpPr/>
          <p:nvPr/>
        </p:nvGrpSpPr>
        <p:grpSpPr>
          <a:xfrm>
            <a:off x="2655368" y="2787967"/>
            <a:ext cx="349262" cy="396501"/>
            <a:chOff x="1308754" y="3454361"/>
            <a:chExt cx="2889328" cy="3280121"/>
          </a:xfrm>
          <a:solidFill>
            <a:schemeClr val="bg1"/>
          </a:solidFill>
        </p:grpSpPr>
        <p:sp>
          <p:nvSpPr>
            <p:cNvPr id="19" name="Donut 18"/>
            <p:cNvSpPr/>
            <p:nvPr/>
          </p:nvSpPr>
          <p:spPr>
            <a:xfrm>
              <a:off x="1308754" y="4335332"/>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 name="Up Arrow 19"/>
            <p:cNvSpPr/>
            <p:nvPr/>
          </p:nvSpPr>
          <p:spPr>
            <a:xfrm rot="2632973">
              <a:off x="3193286" y="3454361"/>
              <a:ext cx="1004796" cy="1639484"/>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p:nvGrpSpPr>
        <p:grpSpPr>
          <a:xfrm>
            <a:off x="6091456" y="2675549"/>
            <a:ext cx="409092" cy="394981"/>
            <a:chOff x="4462674" y="3512626"/>
            <a:chExt cx="3384287" cy="3267549"/>
          </a:xfrm>
          <a:solidFill>
            <a:schemeClr val="bg1"/>
          </a:solidFill>
        </p:grpSpPr>
        <p:sp>
          <p:nvSpPr>
            <p:cNvPr id="22" name="Donut 21"/>
            <p:cNvSpPr/>
            <p:nvPr/>
          </p:nvSpPr>
          <p:spPr>
            <a:xfrm>
              <a:off x="5447811" y="3512626"/>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 name="Rounded Rectangle 22"/>
            <p:cNvSpPr/>
            <p:nvPr/>
          </p:nvSpPr>
          <p:spPr>
            <a:xfrm rot="2700000">
              <a:off x="5162501" y="5103870"/>
              <a:ext cx="461837" cy="18614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ounded Rectangle 23"/>
            <p:cNvSpPr/>
            <p:nvPr/>
          </p:nvSpPr>
          <p:spPr>
            <a:xfrm rot="8100000">
              <a:off x="5238958" y="5083288"/>
              <a:ext cx="461837" cy="16968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TextBox 24"/>
          <p:cNvSpPr txBox="1"/>
          <p:nvPr/>
        </p:nvSpPr>
        <p:spPr>
          <a:xfrm>
            <a:off x="4622893" y="1275606"/>
            <a:ext cx="403189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6" name="TextBox 25"/>
          <p:cNvSpPr txBox="1"/>
          <p:nvPr/>
        </p:nvSpPr>
        <p:spPr>
          <a:xfrm>
            <a:off x="361216" y="4155926"/>
            <a:ext cx="4031895"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7" name="TextBox 26"/>
          <p:cNvSpPr txBox="1"/>
          <p:nvPr/>
        </p:nvSpPr>
        <p:spPr>
          <a:xfrm>
            <a:off x="2123728" y="3748502"/>
            <a:ext cx="2336966"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8" name="TextBox 27"/>
          <p:cNvSpPr txBox="1"/>
          <p:nvPr/>
        </p:nvSpPr>
        <p:spPr>
          <a:xfrm>
            <a:off x="4648830" y="1847793"/>
            <a:ext cx="2336966"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88476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BA098DAB-C76E-41E9-94F1-7DE07160A0FC}"/>
              </a:ext>
            </a:extLst>
          </p:cNvPr>
          <p:cNvSpPr>
            <a:spLocks noGrp="1"/>
          </p:cNvSpPr>
          <p:nvPr>
            <p:ph type="pic" idx="1"/>
          </p:nvPr>
        </p:nvSpPr>
        <p:spPr/>
      </p:sp>
      <p:sp>
        <p:nvSpPr>
          <p:cNvPr id="2" name="Text Placeholder 1"/>
          <p:cNvSpPr>
            <a:spLocks noGrp="1"/>
          </p:cNvSpPr>
          <p:nvPr>
            <p:ph type="body" sz="quarter" idx="10"/>
          </p:nvPr>
        </p:nvSpPr>
        <p:spPr/>
        <p:txBody>
          <a:bodyPr/>
          <a:lstStyle/>
          <a:p>
            <a:r>
              <a:rPr lang="en-US" altLang="ko-KR" dirty="0"/>
              <a:t>NetBook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Oval 4"/>
          <p:cNvSpPr/>
          <p:nvPr/>
        </p:nvSpPr>
        <p:spPr>
          <a:xfrm>
            <a:off x="3839006" y="2320045"/>
            <a:ext cx="1224136" cy="1224136"/>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Block Arc 14"/>
          <p:cNvSpPr/>
          <p:nvPr/>
        </p:nvSpPr>
        <p:spPr>
          <a:xfrm rot="16200000">
            <a:off x="4191627" y="2499571"/>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Box 6"/>
          <p:cNvSpPr txBox="1"/>
          <p:nvPr/>
        </p:nvSpPr>
        <p:spPr>
          <a:xfrm>
            <a:off x="3973420" y="3092988"/>
            <a:ext cx="955307"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Text  Here</a:t>
            </a:r>
            <a:endParaRPr lang="ko-KR" altLang="en-US" sz="1200" b="1" dirty="0">
              <a:solidFill>
                <a:schemeClr val="bg1"/>
              </a:solidFill>
              <a:latin typeface="Arial" pitchFamily="34" charset="0"/>
              <a:cs typeface="Arial" pitchFamily="34" charset="0"/>
            </a:endParaRPr>
          </a:p>
        </p:txBody>
      </p:sp>
      <p:sp>
        <p:nvSpPr>
          <p:cNvPr id="11" name="TextBox 10"/>
          <p:cNvSpPr txBox="1"/>
          <p:nvPr/>
        </p:nvSpPr>
        <p:spPr>
          <a:xfrm>
            <a:off x="467544" y="1282807"/>
            <a:ext cx="3505876" cy="1569660"/>
          </a:xfrm>
          <a:prstGeom prst="rect">
            <a:avLst/>
          </a:prstGeom>
          <a:noFill/>
        </p:spPr>
        <p:txBody>
          <a:bodyPr wrap="square" rtlCol="0">
            <a:spAutoFit/>
          </a:bodyPr>
          <a:lstStyle/>
          <a:p>
            <a:r>
              <a:rPr lang="en-US" altLang="ko-KR" sz="1200" b="1" dirty="0">
                <a:solidFill>
                  <a:schemeClr val="accent1"/>
                </a:solidFill>
                <a:cs typeface="Arial" pitchFamily="34" charset="0"/>
              </a:rPr>
              <a:t>Easy to change colors, photos and Text. </a:t>
            </a:r>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12" name="TextBox 11"/>
          <p:cNvSpPr txBox="1"/>
          <p:nvPr/>
        </p:nvSpPr>
        <p:spPr>
          <a:xfrm>
            <a:off x="611560" y="3465106"/>
            <a:ext cx="273630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a:t>
            </a:r>
            <a:r>
              <a:rPr lang="en-US" altLang="ko-KR" sz="1200" dirty="0">
                <a:solidFill>
                  <a:schemeClr val="accent1"/>
                </a:solidFill>
                <a:cs typeface="Arial" pitchFamily="34" charset="0"/>
              </a:rPr>
              <a:t>simply impress your audience and add a unique zing </a:t>
            </a:r>
            <a:r>
              <a:rPr lang="en-US" altLang="ko-KR" sz="1200" dirty="0">
                <a:solidFill>
                  <a:schemeClr val="tx1">
                    <a:lumMod val="75000"/>
                    <a:lumOff val="25000"/>
                  </a:schemeClr>
                </a:solidFill>
                <a:cs typeface="Arial" pitchFamily="34" charset="0"/>
              </a:rPr>
              <a:t>and appeal to your Presentations. Easy to change colors, photos and Text. </a:t>
            </a:r>
          </a:p>
        </p:txBody>
      </p:sp>
    </p:spTree>
    <p:extLst>
      <p:ext uri="{BB962C8B-B14F-4D97-AF65-F5344CB8AC3E}">
        <p14:creationId xmlns:p14="http://schemas.microsoft.com/office/powerpoint/2010/main" val="2311712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7" name="Group 6"/>
          <p:cNvGrpSpPr/>
          <p:nvPr/>
        </p:nvGrpSpPr>
        <p:grpSpPr>
          <a:xfrm>
            <a:off x="3615894" y="1967733"/>
            <a:ext cx="900000" cy="900000"/>
            <a:chOff x="3563888" y="1923678"/>
            <a:chExt cx="900000" cy="900000"/>
          </a:xfrm>
        </p:grpSpPr>
        <p:sp>
          <p:nvSpPr>
            <p:cNvPr id="4" name="Rectangle 3"/>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ight Triangle 4"/>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8" name="Group 7"/>
          <p:cNvGrpSpPr/>
          <p:nvPr/>
        </p:nvGrpSpPr>
        <p:grpSpPr>
          <a:xfrm rot="5400000">
            <a:off x="4626684" y="1715733"/>
            <a:ext cx="1152000" cy="1152000"/>
            <a:chOff x="3563888" y="1923678"/>
            <a:chExt cx="900000" cy="900000"/>
          </a:xfrm>
        </p:grpSpPr>
        <p:sp>
          <p:nvSpPr>
            <p:cNvPr id="9" name="Rectangle 8"/>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ight Triangle 9"/>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1" name="Group 10"/>
          <p:cNvGrpSpPr/>
          <p:nvPr/>
        </p:nvGrpSpPr>
        <p:grpSpPr>
          <a:xfrm rot="10800000">
            <a:off x="4626684" y="2980022"/>
            <a:ext cx="720000" cy="720000"/>
            <a:chOff x="3563888" y="1923678"/>
            <a:chExt cx="900000" cy="900000"/>
          </a:xfrm>
        </p:grpSpPr>
        <p:sp>
          <p:nvSpPr>
            <p:cNvPr id="12" name="Rectangle 11"/>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ight Triangle 12"/>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4" name="Group 13"/>
          <p:cNvGrpSpPr/>
          <p:nvPr/>
        </p:nvGrpSpPr>
        <p:grpSpPr>
          <a:xfrm rot="16200000">
            <a:off x="3507861" y="2980023"/>
            <a:ext cx="1008033" cy="1008033"/>
            <a:chOff x="3563888" y="1923678"/>
            <a:chExt cx="900000" cy="900000"/>
          </a:xfrm>
        </p:grpSpPr>
        <p:sp>
          <p:nvSpPr>
            <p:cNvPr id="15" name="Rectangle 14"/>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ight Triangle 15"/>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7" name="TextBox 16"/>
          <p:cNvSpPr txBox="1"/>
          <p:nvPr/>
        </p:nvSpPr>
        <p:spPr>
          <a:xfrm>
            <a:off x="4025097" y="2386248"/>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A</a:t>
            </a:r>
            <a:endParaRPr lang="ko-KR" altLang="en-US" sz="2000" b="1" dirty="0">
              <a:solidFill>
                <a:schemeClr val="accent1"/>
              </a:solidFill>
              <a:cs typeface="Arial" pitchFamily="34" charset="0"/>
            </a:endParaRPr>
          </a:p>
        </p:txBody>
      </p:sp>
      <p:sp>
        <p:nvSpPr>
          <p:cNvPr id="18" name="TextBox 17"/>
          <p:cNvSpPr txBox="1"/>
          <p:nvPr/>
        </p:nvSpPr>
        <p:spPr>
          <a:xfrm>
            <a:off x="4733299" y="2346544"/>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B</a:t>
            </a:r>
            <a:endParaRPr lang="ko-KR" altLang="en-US" sz="2000" b="1" dirty="0">
              <a:solidFill>
                <a:schemeClr val="accent1"/>
              </a:solidFill>
              <a:cs typeface="Arial" pitchFamily="34" charset="0"/>
            </a:endParaRPr>
          </a:p>
        </p:txBody>
      </p:sp>
      <p:sp>
        <p:nvSpPr>
          <p:cNvPr id="19" name="TextBox 18"/>
          <p:cNvSpPr txBox="1"/>
          <p:nvPr/>
        </p:nvSpPr>
        <p:spPr>
          <a:xfrm>
            <a:off x="4025097" y="3074253"/>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C</a:t>
            </a:r>
            <a:endParaRPr lang="ko-KR" altLang="en-US" sz="2000" b="1" dirty="0">
              <a:solidFill>
                <a:schemeClr val="accent1"/>
              </a:solidFill>
              <a:cs typeface="Arial" pitchFamily="34" charset="0"/>
            </a:endParaRPr>
          </a:p>
        </p:txBody>
      </p:sp>
      <p:sp>
        <p:nvSpPr>
          <p:cNvPr id="20" name="TextBox 19"/>
          <p:cNvSpPr txBox="1"/>
          <p:nvPr/>
        </p:nvSpPr>
        <p:spPr>
          <a:xfrm>
            <a:off x="4638332" y="2995981"/>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D</a:t>
            </a:r>
            <a:endParaRPr lang="ko-KR" altLang="en-US" sz="2000" b="1" dirty="0">
              <a:solidFill>
                <a:schemeClr val="accent1"/>
              </a:solidFill>
              <a:cs typeface="Arial" pitchFamily="34" charset="0"/>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1"/>
          <p:cNvSpPr>
            <a:spLocks noChangeAspect="1"/>
          </p:cNvSpPr>
          <p:nvPr/>
        </p:nvSpPr>
        <p:spPr>
          <a:xfrm>
            <a:off x="5233491" y="1896998"/>
            <a:ext cx="391466" cy="3947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5" name="Group 24"/>
          <p:cNvGrpSpPr/>
          <p:nvPr/>
        </p:nvGrpSpPr>
        <p:grpSpPr>
          <a:xfrm>
            <a:off x="542153" y="1778520"/>
            <a:ext cx="2539483"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542153" y="3578720"/>
            <a:ext cx="2539483"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6116170" y="1778520"/>
            <a:ext cx="2539483" cy="863358"/>
            <a:chOff x="803640" y="3362835"/>
            <a:chExt cx="2059657" cy="863358"/>
          </a:xfrm>
        </p:grpSpPr>
        <p:sp>
          <p:nvSpPr>
            <p:cNvPr id="32" name="TextBox 31"/>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6116170" y="3578720"/>
            <a:ext cx="2539483" cy="863358"/>
            <a:chOff x="803640" y="3362835"/>
            <a:chExt cx="2059657" cy="863358"/>
          </a:xfrm>
        </p:grpSpPr>
        <p:sp>
          <p:nvSpPr>
            <p:cNvPr id="35" name="TextBox 34"/>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837894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3850130" y="555526"/>
            <a:ext cx="284243" cy="2660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16"/>
          <p:cNvSpPr/>
          <p:nvPr/>
        </p:nvSpPr>
        <p:spPr>
          <a:xfrm rot="2700000">
            <a:off x="3884578" y="2784863"/>
            <a:ext cx="215347" cy="38607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21"/>
          <p:cNvSpPr>
            <a:spLocks noChangeAspect="1"/>
          </p:cNvSpPr>
          <p:nvPr/>
        </p:nvSpPr>
        <p:spPr>
          <a:xfrm>
            <a:off x="3819820" y="1672044"/>
            <a:ext cx="344862" cy="34774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7"/>
          <p:cNvSpPr/>
          <p:nvPr/>
        </p:nvSpPr>
        <p:spPr>
          <a:xfrm>
            <a:off x="3844662" y="3936015"/>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3260027" y="1108324"/>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3" name="TextBox 12"/>
          <p:cNvSpPr txBox="1"/>
          <p:nvPr/>
        </p:nvSpPr>
        <p:spPr>
          <a:xfrm>
            <a:off x="3260027" y="2306507"/>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4" name="TextBox 13"/>
          <p:cNvSpPr txBox="1"/>
          <p:nvPr/>
        </p:nvSpPr>
        <p:spPr>
          <a:xfrm>
            <a:off x="3260027" y="3372295"/>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5" name="TextBox 14"/>
          <p:cNvSpPr txBox="1"/>
          <p:nvPr/>
        </p:nvSpPr>
        <p:spPr>
          <a:xfrm>
            <a:off x="3260027" y="4449474"/>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6" name="Text Placeholder 1"/>
          <p:cNvSpPr txBox="1">
            <a:spLocks/>
          </p:cNvSpPr>
          <p:nvPr/>
        </p:nvSpPr>
        <p:spPr>
          <a:xfrm>
            <a:off x="5220072" y="1263221"/>
            <a:ext cx="3456384"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Simple Portfolio </a:t>
            </a:r>
          </a:p>
          <a:p>
            <a:pPr marL="0" indent="0">
              <a:buNone/>
            </a:pPr>
            <a:r>
              <a:rPr lang="en-US" altLang="ko-KR" sz="2800" b="1" dirty="0">
                <a:solidFill>
                  <a:schemeClr val="accent1"/>
                </a:solidFill>
                <a:latin typeface="+mj-lt"/>
                <a:cs typeface="Arial" pitchFamily="34" charset="0"/>
              </a:rPr>
              <a:t>Designed</a:t>
            </a:r>
            <a:endParaRPr lang="ko-KR" altLang="en-US" sz="2800" b="1" dirty="0">
              <a:solidFill>
                <a:schemeClr val="accent1"/>
              </a:solidFill>
              <a:latin typeface="+mj-lt"/>
              <a:cs typeface="Arial" pitchFamily="34" charset="0"/>
            </a:endParaRPr>
          </a:p>
        </p:txBody>
      </p:sp>
      <p:sp>
        <p:nvSpPr>
          <p:cNvPr id="17" name="TextBox 16"/>
          <p:cNvSpPr txBox="1"/>
          <p:nvPr/>
        </p:nvSpPr>
        <p:spPr>
          <a:xfrm>
            <a:off x="5220072" y="2313970"/>
            <a:ext cx="3744416"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id="{4841F98A-FAD5-4B0A-8751-0FD61BCD7983}"/>
              </a:ext>
            </a:extLst>
          </p:cNvPr>
          <p:cNvSpPr>
            <a:spLocks noGrp="1"/>
          </p:cNvSpPr>
          <p:nvPr>
            <p:ph type="pic" idx="1"/>
          </p:nvPr>
        </p:nvSpPr>
        <p:spPr/>
      </p:sp>
    </p:spTree>
    <p:extLst>
      <p:ext uri="{BB962C8B-B14F-4D97-AF65-F5344CB8AC3E}">
        <p14:creationId xmlns:p14="http://schemas.microsoft.com/office/powerpoint/2010/main" val="4159412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951" y="1463317"/>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4064951" y="2116379"/>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4064951" y="2769441"/>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4064951" y="3422503"/>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4064951" y="4075564"/>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extLst>
              <p:ext uri="{D42A27DB-BD31-4B8C-83A1-F6EECF244321}">
                <p14:modId xmlns:p14="http://schemas.microsoft.com/office/powerpoint/2010/main" val="1299088680"/>
              </p:ext>
            </p:extLst>
          </p:nvPr>
        </p:nvGraphicFramePr>
        <p:xfrm>
          <a:off x="3923928" y="1275606"/>
          <a:ext cx="5208240" cy="354416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269900" y="1475958"/>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80%</a:t>
            </a:r>
            <a:endParaRPr lang="ko-KR" altLang="en-US" sz="2400" b="1" dirty="0">
              <a:solidFill>
                <a:schemeClr val="bg1"/>
              </a:solidFill>
              <a:latin typeface="Arial" pitchFamily="34" charset="0"/>
              <a:cs typeface="Arial" pitchFamily="34" charset="0"/>
            </a:endParaRPr>
          </a:p>
        </p:txBody>
      </p:sp>
      <p:sp>
        <p:nvSpPr>
          <p:cNvPr id="14" name="TextBox 13"/>
          <p:cNvSpPr txBox="1"/>
          <p:nvPr/>
        </p:nvSpPr>
        <p:spPr>
          <a:xfrm>
            <a:off x="4269900" y="2130481"/>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50%</a:t>
            </a:r>
            <a:endParaRPr lang="ko-KR" altLang="en-US" sz="2400" b="1" dirty="0">
              <a:solidFill>
                <a:schemeClr val="bg1"/>
              </a:solidFill>
              <a:latin typeface="Arial" pitchFamily="34" charset="0"/>
              <a:cs typeface="Arial" pitchFamily="34" charset="0"/>
            </a:endParaRPr>
          </a:p>
        </p:txBody>
      </p:sp>
      <p:sp>
        <p:nvSpPr>
          <p:cNvPr id="15" name="TextBox 14"/>
          <p:cNvSpPr txBox="1"/>
          <p:nvPr/>
        </p:nvSpPr>
        <p:spPr>
          <a:xfrm>
            <a:off x="4269900" y="2785004"/>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40%</a:t>
            </a:r>
            <a:endParaRPr lang="ko-KR" altLang="en-US" sz="2400" b="1" dirty="0">
              <a:solidFill>
                <a:schemeClr val="bg1"/>
              </a:solidFill>
              <a:latin typeface="Arial" pitchFamily="34" charset="0"/>
              <a:cs typeface="Arial" pitchFamily="34" charset="0"/>
            </a:endParaRPr>
          </a:p>
        </p:txBody>
      </p:sp>
      <p:sp>
        <p:nvSpPr>
          <p:cNvPr id="16" name="TextBox 15"/>
          <p:cNvSpPr txBox="1"/>
          <p:nvPr/>
        </p:nvSpPr>
        <p:spPr>
          <a:xfrm>
            <a:off x="4269900" y="3439527"/>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70%</a:t>
            </a:r>
            <a:endParaRPr lang="ko-KR" altLang="en-US" sz="2400" b="1" dirty="0">
              <a:solidFill>
                <a:schemeClr val="bg1"/>
              </a:solidFill>
              <a:latin typeface="Arial" pitchFamily="34" charset="0"/>
              <a:cs typeface="Arial" pitchFamily="34" charset="0"/>
            </a:endParaRPr>
          </a:p>
        </p:txBody>
      </p:sp>
      <p:sp>
        <p:nvSpPr>
          <p:cNvPr id="17" name="TextBox 16"/>
          <p:cNvSpPr txBox="1"/>
          <p:nvPr/>
        </p:nvSpPr>
        <p:spPr>
          <a:xfrm>
            <a:off x="4269900" y="4094050"/>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60%</a:t>
            </a:r>
            <a:endParaRPr lang="ko-KR" altLang="en-US" sz="2400" b="1" dirty="0">
              <a:solidFill>
                <a:schemeClr val="bg1"/>
              </a:solidFill>
              <a:latin typeface="Arial" pitchFamily="34" charset="0"/>
              <a:cs typeface="Arial" pitchFamily="34" charset="0"/>
            </a:endParaRPr>
          </a:p>
        </p:txBody>
      </p:sp>
      <p:sp>
        <p:nvSpPr>
          <p:cNvPr id="18" name="TextBox 17"/>
          <p:cNvSpPr txBox="1"/>
          <p:nvPr/>
        </p:nvSpPr>
        <p:spPr>
          <a:xfrm>
            <a:off x="395536" y="1652702"/>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80%</a:t>
            </a:r>
            <a:endParaRPr lang="ko-KR" altLang="en-US" sz="2400" b="1" dirty="0">
              <a:solidFill>
                <a:schemeClr val="accent1"/>
              </a:solidFill>
              <a:cs typeface="Arial" pitchFamily="34" charset="0"/>
            </a:endParaRPr>
          </a:p>
        </p:txBody>
      </p:sp>
      <p:sp>
        <p:nvSpPr>
          <p:cNvPr id="19" name="TextBox 18"/>
          <p:cNvSpPr txBox="1"/>
          <p:nvPr/>
        </p:nvSpPr>
        <p:spPr>
          <a:xfrm>
            <a:off x="1340767" y="1514202"/>
            <a:ext cx="1008112" cy="738664"/>
          </a:xfrm>
          <a:prstGeom prst="rect">
            <a:avLst/>
          </a:prstGeom>
          <a:noFill/>
        </p:spPr>
        <p:txBody>
          <a:bodyPr wrap="square" rtlCol="0">
            <a:spAutoFit/>
          </a:bodyPr>
          <a:lstStyle/>
          <a:p>
            <a:r>
              <a:rPr lang="en-US" altLang="ko-KR" sz="1400" b="1" dirty="0">
                <a:solidFill>
                  <a:schemeClr val="accent1"/>
                </a:solidFill>
                <a:cs typeface="Arial" pitchFamily="34" charset="0"/>
              </a:rPr>
              <a:t>Add Contents Title</a:t>
            </a:r>
            <a:endParaRPr lang="ko-KR" altLang="en-US" sz="1400" b="1" dirty="0">
              <a:solidFill>
                <a:schemeClr val="accent1"/>
              </a:solidFill>
              <a:cs typeface="Arial" pitchFamily="34" charset="0"/>
            </a:endParaRPr>
          </a:p>
        </p:txBody>
      </p:sp>
      <p:sp>
        <p:nvSpPr>
          <p:cNvPr id="20" name="TextBox 19"/>
          <p:cNvSpPr txBox="1"/>
          <p:nvPr/>
        </p:nvSpPr>
        <p:spPr>
          <a:xfrm>
            <a:off x="2267744" y="1468036"/>
            <a:ext cx="165618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395536" y="2464316"/>
            <a:ext cx="3528392" cy="212365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You can simply impress your audience and add a unique zing and appeal to your Presentations.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552514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0"/>
            <a:ext cx="2376264" cy="51435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23528" y="1139092"/>
            <a:ext cx="2511720" cy="1440160"/>
          </a:xfrm>
        </p:spPr>
        <p:txBody>
          <a:bodyPr/>
          <a:lstStyle/>
          <a:p>
            <a:pPr algn="l"/>
            <a:r>
              <a:rPr lang="en-US" altLang="ko-KR" dirty="0">
                <a:solidFill>
                  <a:schemeClr val="accent2"/>
                </a:solidFill>
              </a:rPr>
              <a:t>Worldmap </a:t>
            </a:r>
            <a:r>
              <a:rPr lang="en-US" altLang="ko-KR" dirty="0"/>
              <a:t>Style</a:t>
            </a:r>
            <a:endParaRPr lang="ko-KR" altLang="en-US" dirty="0"/>
          </a:p>
        </p:txBody>
      </p:sp>
      <p:sp>
        <p:nvSpPr>
          <p:cNvPr id="7" name="TextBox 6"/>
          <p:cNvSpPr txBox="1"/>
          <p:nvPr/>
        </p:nvSpPr>
        <p:spPr>
          <a:xfrm>
            <a:off x="323528" y="2579252"/>
            <a:ext cx="4536503"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Easy to change colors, photos and Text. 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Easy to change colors, photos and Text.</a:t>
            </a:r>
          </a:p>
        </p:txBody>
      </p:sp>
      <p:sp>
        <p:nvSpPr>
          <p:cNvPr id="8" name="TextBox 7"/>
          <p:cNvSpPr txBox="1"/>
          <p:nvPr/>
        </p:nvSpPr>
        <p:spPr>
          <a:xfrm>
            <a:off x="323528" y="875362"/>
            <a:ext cx="273630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PowerPoint  Presentation</a:t>
            </a:r>
            <a:endParaRPr lang="ko-KR" altLang="en-US" sz="1400" b="1" dirty="0">
              <a:solidFill>
                <a:schemeClr val="tx1">
                  <a:lumMod val="75000"/>
                  <a:lumOff val="25000"/>
                </a:schemeClr>
              </a:solidFill>
              <a:cs typeface="Arial" pitchFamily="34" charset="0"/>
            </a:endParaRPr>
          </a:p>
        </p:txBody>
      </p:sp>
      <p:sp>
        <p:nvSpPr>
          <p:cNvPr id="9" name="Freeform 15"/>
          <p:cNvSpPr>
            <a:spLocks noEditPoints="1"/>
          </p:cNvSpPr>
          <p:nvPr/>
        </p:nvSpPr>
        <p:spPr bwMode="auto">
          <a:xfrm>
            <a:off x="5615608" y="869104"/>
            <a:ext cx="3389176" cy="3746362"/>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accent3">
              <a:alpha val="60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6" name="Rectangle 5"/>
          <p:cNvSpPr/>
          <p:nvPr/>
        </p:nvSpPr>
        <p:spPr>
          <a:xfrm>
            <a:off x="0" y="267494"/>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4753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F95A6D7-D6BE-436D-826E-C64B2D7D60A1}"/>
              </a:ext>
            </a:extLst>
          </p:cNvPr>
          <p:cNvSpPr>
            <a:spLocks noGrp="1"/>
          </p:cNvSpPr>
          <p:nvPr>
            <p:ph type="pic" idx="1"/>
          </p:nvPr>
        </p:nvSpPr>
        <p:spPr/>
      </p:sp>
      <p:sp>
        <p:nvSpPr>
          <p:cNvPr id="5" name="Rectangle 4"/>
          <p:cNvSpPr/>
          <p:nvPr/>
        </p:nvSpPr>
        <p:spPr>
          <a:xfrm>
            <a:off x="600844" y="2521687"/>
            <a:ext cx="3395091" cy="1152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 Placeholder 1"/>
          <p:cNvSpPr txBox="1">
            <a:spLocks/>
          </p:cNvSpPr>
          <p:nvPr/>
        </p:nvSpPr>
        <p:spPr>
          <a:xfrm>
            <a:off x="755576" y="2557120"/>
            <a:ext cx="3168352" cy="48611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b="1" dirty="0">
                <a:solidFill>
                  <a:schemeClr val="bg1"/>
                </a:solidFill>
                <a:cs typeface="Arial" pitchFamily="34" charset="0"/>
              </a:rPr>
              <a:t>Portfolio Designed</a:t>
            </a:r>
            <a:endParaRPr lang="ko-KR" altLang="en-US" sz="2400" b="1" dirty="0">
              <a:solidFill>
                <a:schemeClr val="bg1"/>
              </a:solidFill>
              <a:cs typeface="Arial" pitchFamily="34" charset="0"/>
            </a:endParaRPr>
          </a:p>
        </p:txBody>
      </p:sp>
      <p:sp>
        <p:nvSpPr>
          <p:cNvPr id="10" name="TextBox 9"/>
          <p:cNvSpPr txBox="1"/>
          <p:nvPr/>
        </p:nvSpPr>
        <p:spPr>
          <a:xfrm>
            <a:off x="755576" y="2972674"/>
            <a:ext cx="3096344"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1" name="Text Placeholder 1"/>
          <p:cNvSpPr txBox="1">
            <a:spLocks/>
          </p:cNvSpPr>
          <p:nvPr/>
        </p:nvSpPr>
        <p:spPr>
          <a:xfrm>
            <a:off x="5868144" y="3199036"/>
            <a:ext cx="2808312"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b="1" dirty="0">
                <a:solidFill>
                  <a:schemeClr val="bg1"/>
                </a:solidFill>
                <a:latin typeface="+mj-lt"/>
                <a:cs typeface="Arial" pitchFamily="34" charset="0"/>
              </a:rPr>
              <a:t>Portfolio </a:t>
            </a:r>
          </a:p>
          <a:p>
            <a:pPr marL="0" indent="0" algn="r">
              <a:buNone/>
            </a:pPr>
            <a:r>
              <a:rPr lang="en-US" altLang="ko-KR" b="1" dirty="0">
                <a:solidFill>
                  <a:schemeClr val="bg1"/>
                </a:solidFill>
                <a:latin typeface="+mj-lt"/>
                <a:cs typeface="Arial" pitchFamily="34" charset="0"/>
              </a:rPr>
              <a:t>Presentation</a:t>
            </a:r>
          </a:p>
          <a:p>
            <a:pPr marL="0" indent="0" algn="r">
              <a:buNone/>
            </a:pPr>
            <a:r>
              <a:rPr lang="en-US" altLang="ko-KR" b="1" dirty="0">
                <a:solidFill>
                  <a:schemeClr val="bg1"/>
                </a:solidFill>
                <a:latin typeface="+mj-lt"/>
                <a:cs typeface="Arial" pitchFamily="34" charset="0"/>
              </a:rPr>
              <a:t>Designed</a:t>
            </a:r>
            <a:endParaRPr lang="ko-KR" altLang="en-US" b="1" dirty="0">
              <a:solidFill>
                <a:schemeClr val="bg1"/>
              </a:solidFill>
              <a:latin typeface="+mj-lt"/>
              <a:cs typeface="Arial" pitchFamily="34" charset="0"/>
            </a:endParaRPr>
          </a:p>
        </p:txBody>
      </p:sp>
      <p:sp>
        <p:nvSpPr>
          <p:cNvPr id="12" name="TextBox 11"/>
          <p:cNvSpPr txBox="1"/>
          <p:nvPr/>
        </p:nvSpPr>
        <p:spPr>
          <a:xfrm>
            <a:off x="611560" y="3917721"/>
            <a:ext cx="4896544" cy="1015663"/>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p>
        </p:txBody>
      </p:sp>
    </p:spTree>
    <p:extLst>
      <p:ext uri="{BB962C8B-B14F-4D97-AF65-F5344CB8AC3E}">
        <p14:creationId xmlns:p14="http://schemas.microsoft.com/office/powerpoint/2010/main" val="3369135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0" name="Group 9"/>
          <p:cNvGrpSpPr/>
          <p:nvPr/>
        </p:nvGrpSpPr>
        <p:grpSpPr>
          <a:xfrm>
            <a:off x="0" y="1270544"/>
            <a:ext cx="4355976" cy="653133"/>
            <a:chOff x="0" y="1270545"/>
            <a:chExt cx="4355976" cy="504056"/>
          </a:xfrm>
        </p:grpSpPr>
        <p:sp>
          <p:nvSpPr>
            <p:cNvPr id="5" name="Rectangle 4"/>
            <p:cNvSpPr/>
            <p:nvPr/>
          </p:nvSpPr>
          <p:spPr>
            <a:xfrm>
              <a:off x="323528" y="1270545"/>
              <a:ext cx="4032448"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p:cNvSpPr/>
            <p:nvPr/>
          </p:nvSpPr>
          <p:spPr>
            <a:xfrm>
              <a:off x="0" y="1270545"/>
              <a:ext cx="323528" cy="504056"/>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 name="TextBox 7"/>
          <p:cNvSpPr txBox="1"/>
          <p:nvPr/>
        </p:nvSpPr>
        <p:spPr>
          <a:xfrm>
            <a:off x="467544" y="1315361"/>
            <a:ext cx="3240360" cy="307777"/>
          </a:xfrm>
          <a:prstGeom prst="rect">
            <a:avLst/>
          </a:prstGeom>
          <a:noFill/>
        </p:spPr>
        <p:txBody>
          <a:bodyPr wrap="square" rtlCol="0">
            <a:spAutoFit/>
          </a:bodyPr>
          <a:lstStyle/>
          <a:p>
            <a:r>
              <a:rPr lang="en-US" altLang="ko-KR" sz="1400" b="1" dirty="0">
                <a:solidFill>
                  <a:schemeClr val="bg1"/>
                </a:solidFill>
                <a:cs typeface="Arial" pitchFamily="34" charset="0"/>
              </a:rPr>
              <a:t>Infographic Designed</a:t>
            </a:r>
            <a:endParaRPr lang="ko-KR" altLang="en-US" sz="1400" b="1" dirty="0">
              <a:solidFill>
                <a:schemeClr val="bg1"/>
              </a:solidFill>
              <a:cs typeface="Arial" pitchFamily="34" charset="0"/>
            </a:endParaRPr>
          </a:p>
        </p:txBody>
      </p:sp>
      <p:sp>
        <p:nvSpPr>
          <p:cNvPr id="9" name="TextBox 8"/>
          <p:cNvSpPr txBox="1"/>
          <p:nvPr/>
        </p:nvSpPr>
        <p:spPr>
          <a:xfrm>
            <a:off x="467544" y="1606475"/>
            <a:ext cx="3240360"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p>
        </p:txBody>
      </p:sp>
      <p:sp>
        <p:nvSpPr>
          <p:cNvPr id="11" name="TextBox 10"/>
          <p:cNvSpPr txBox="1"/>
          <p:nvPr/>
        </p:nvSpPr>
        <p:spPr>
          <a:xfrm>
            <a:off x="467544" y="1995686"/>
            <a:ext cx="3600400"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2" name="Left Arrow 11"/>
          <p:cNvSpPr/>
          <p:nvPr/>
        </p:nvSpPr>
        <p:spPr>
          <a:xfrm rot="20722497">
            <a:off x="4984754" y="838803"/>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p:cNvGrpSpPr/>
          <p:nvPr/>
        </p:nvGrpSpPr>
        <p:grpSpPr>
          <a:xfrm rot="20760000">
            <a:off x="5605020" y="1023682"/>
            <a:ext cx="3096344" cy="518645"/>
            <a:chOff x="803640" y="3362835"/>
            <a:chExt cx="2059657" cy="518645"/>
          </a:xfrm>
        </p:grpSpPr>
        <p:sp>
          <p:nvSpPr>
            <p:cNvPr id="14" name="TextBox 13"/>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8" name="Left Arrow 17"/>
          <p:cNvSpPr/>
          <p:nvPr/>
        </p:nvSpPr>
        <p:spPr>
          <a:xfrm rot="20722497">
            <a:off x="4984754" y="1707590"/>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9" name="Group 18"/>
          <p:cNvGrpSpPr/>
          <p:nvPr/>
        </p:nvGrpSpPr>
        <p:grpSpPr>
          <a:xfrm rot="20760000">
            <a:off x="5605020" y="1892469"/>
            <a:ext cx="3096344" cy="518645"/>
            <a:chOff x="803640" y="3362835"/>
            <a:chExt cx="2059657" cy="518645"/>
          </a:xfrm>
        </p:grpSpPr>
        <p:sp>
          <p:nvSpPr>
            <p:cNvPr id="20" name="TextBox 19"/>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3" name="Left Arrow 22"/>
          <p:cNvSpPr/>
          <p:nvPr/>
        </p:nvSpPr>
        <p:spPr>
          <a:xfrm rot="20722497">
            <a:off x="4984754" y="2576377"/>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4" name="Group 23"/>
          <p:cNvGrpSpPr/>
          <p:nvPr/>
        </p:nvGrpSpPr>
        <p:grpSpPr>
          <a:xfrm rot="20760000">
            <a:off x="5605020" y="2761256"/>
            <a:ext cx="3096344" cy="518645"/>
            <a:chOff x="803640" y="3362835"/>
            <a:chExt cx="2059657" cy="518645"/>
          </a:xfrm>
        </p:grpSpPr>
        <p:sp>
          <p:nvSpPr>
            <p:cNvPr id="25" name="TextBox 24"/>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26" name="TextBox 2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8" name="Left Arrow 27"/>
          <p:cNvSpPr/>
          <p:nvPr/>
        </p:nvSpPr>
        <p:spPr>
          <a:xfrm rot="20722497">
            <a:off x="4984754" y="3445164"/>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rot="20760000">
            <a:off x="5605020" y="3630043"/>
            <a:ext cx="3096344" cy="518645"/>
            <a:chOff x="803640" y="3362835"/>
            <a:chExt cx="2059657" cy="518645"/>
          </a:xfrm>
        </p:grpSpPr>
        <p:sp>
          <p:nvSpPr>
            <p:cNvPr id="30" name="TextBox 29"/>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804015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5" name="Table 4"/>
          <p:cNvGraphicFramePr>
            <a:graphicFrameLocks noGrp="1"/>
          </p:cNvGraphicFramePr>
          <p:nvPr>
            <p:extLst>
              <p:ext uri="{D42A27DB-BD31-4B8C-83A1-F6EECF244321}">
                <p14:modId xmlns:p14="http://schemas.microsoft.com/office/powerpoint/2010/main" val="2881715404"/>
              </p:ext>
            </p:extLst>
          </p:nvPr>
        </p:nvGraphicFramePr>
        <p:xfrm>
          <a:off x="755128"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dirty="0">
                          <a:solidFill>
                            <a:schemeClr val="bg1"/>
                          </a:solidFill>
                          <a:latin typeface="+mn-lt"/>
                          <a:cs typeface="Arial" pitchFamily="34" charset="0"/>
                        </a:rPr>
                        <a:t>$52</a:t>
                      </a:r>
                      <a:endParaRPr lang="en-US" altLang="ko-KR" sz="1400" b="1"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a:t>
                      </a:r>
                      <a:r>
                        <a:rPr lang="en-US" altLang="ko-KR" sz="1200" b="1" baseline="0" dirty="0">
                          <a:solidFill>
                            <a:schemeClr val="tx1">
                              <a:lumMod val="75000"/>
                              <a:lumOff val="25000"/>
                            </a:schemeClr>
                          </a:solidFill>
                          <a:latin typeface="+mn-lt"/>
                          <a:cs typeface="Arial" pitchFamily="34" charset="0"/>
                        </a:rPr>
                        <a:t>  Here</a:t>
                      </a: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24030310"/>
              </p:ext>
            </p:extLst>
          </p:nvPr>
        </p:nvGraphicFramePr>
        <p:xfrm>
          <a:off x="4691564"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dirty="0">
                          <a:solidFill>
                            <a:schemeClr val="bg1"/>
                          </a:solidFill>
                          <a:latin typeface="+mn-lt"/>
                          <a:cs typeface="Arial" pitchFamily="34" charset="0"/>
                        </a:rPr>
                        <a:t>$75</a:t>
                      </a:r>
                      <a:endParaRPr lang="en-US" altLang="ko-KR" sz="1400" b="1"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a:t>
                      </a:r>
                      <a:r>
                        <a:rPr lang="en-US" altLang="ko-KR" sz="1200" b="1" baseline="0" dirty="0">
                          <a:solidFill>
                            <a:schemeClr val="tx1">
                              <a:lumMod val="75000"/>
                              <a:lumOff val="25000"/>
                            </a:schemeClr>
                          </a:solidFill>
                          <a:latin typeface="+mn-lt"/>
                          <a:cs typeface="Arial" pitchFamily="34" charset="0"/>
                        </a:rPr>
                        <a:t>  Here</a:t>
                      </a: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22721896"/>
              </p:ext>
            </p:extLst>
          </p:nvPr>
        </p:nvGraphicFramePr>
        <p:xfrm>
          <a:off x="2723346"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dirty="0">
                          <a:solidFill>
                            <a:schemeClr val="bg1"/>
                          </a:solidFill>
                          <a:latin typeface="+mn-lt"/>
                          <a:cs typeface="Arial" pitchFamily="34" charset="0"/>
                        </a:rPr>
                        <a:t>$80</a:t>
                      </a:r>
                      <a:endParaRPr lang="en-US" altLang="ko-KR" sz="14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a:t>
                      </a:r>
                      <a:r>
                        <a:rPr lang="en-US" altLang="ko-KR" sz="1200" b="1" baseline="0" dirty="0">
                          <a:solidFill>
                            <a:schemeClr val="tx1">
                              <a:lumMod val="75000"/>
                              <a:lumOff val="25000"/>
                            </a:schemeClr>
                          </a:solidFill>
                          <a:latin typeface="+mn-lt"/>
                          <a:cs typeface="Arial" pitchFamily="34" charset="0"/>
                        </a:rPr>
                        <a:t>  Here</a:t>
                      </a: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sp>
        <p:nvSpPr>
          <p:cNvPr id="4" name="Rectangle 3"/>
          <p:cNvSpPr/>
          <p:nvPr/>
        </p:nvSpPr>
        <p:spPr>
          <a:xfrm>
            <a:off x="6659783" y="1347614"/>
            <a:ext cx="1872208" cy="31683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21"/>
          <p:cNvSpPr>
            <a:spLocks noChangeAspect="1"/>
          </p:cNvSpPr>
          <p:nvPr/>
        </p:nvSpPr>
        <p:spPr>
          <a:xfrm>
            <a:off x="7393223" y="1906808"/>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p:cNvSpPr txBox="1"/>
          <p:nvPr/>
        </p:nvSpPr>
        <p:spPr>
          <a:xfrm>
            <a:off x="6767795" y="2459538"/>
            <a:ext cx="1656184" cy="1569660"/>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 You can simply impress your audience and add a unique zing and appeal to your Presentations. </a:t>
            </a:r>
          </a:p>
        </p:txBody>
      </p:sp>
    </p:spTree>
    <p:extLst>
      <p:ext uri="{BB962C8B-B14F-4D97-AF65-F5344CB8AC3E}">
        <p14:creationId xmlns:p14="http://schemas.microsoft.com/office/powerpoint/2010/main" val="3764792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819" y="11281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dirty="0"/>
              <a:t>Mobile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536394" y="1850522"/>
            <a:ext cx="4827694" cy="678692"/>
            <a:chOff x="803640" y="3362835"/>
            <a:chExt cx="2059657" cy="678692"/>
          </a:xfrm>
        </p:grpSpPr>
        <p:sp>
          <p:nvSpPr>
            <p:cNvPr id="6" name="TextBox 5"/>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7" name="TextBox 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8" name="Group 7"/>
          <p:cNvGrpSpPr/>
          <p:nvPr/>
        </p:nvGrpSpPr>
        <p:grpSpPr>
          <a:xfrm>
            <a:off x="536394" y="2528644"/>
            <a:ext cx="4827694" cy="678692"/>
            <a:chOff x="803640" y="3362835"/>
            <a:chExt cx="2059657" cy="678692"/>
          </a:xfrm>
        </p:grpSpPr>
        <p:sp>
          <p:nvSpPr>
            <p:cNvPr id="9" name="TextBox 8"/>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0" name="TextBox 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1" name="Group 10"/>
          <p:cNvGrpSpPr/>
          <p:nvPr/>
        </p:nvGrpSpPr>
        <p:grpSpPr>
          <a:xfrm>
            <a:off x="536394" y="3206766"/>
            <a:ext cx="4827694" cy="678692"/>
            <a:chOff x="803640" y="3362835"/>
            <a:chExt cx="2059657" cy="678692"/>
          </a:xfrm>
        </p:grpSpPr>
        <p:sp>
          <p:nvSpPr>
            <p:cNvPr id="12" name="TextBox 11"/>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0" name="Oval 19"/>
          <p:cNvSpPr/>
          <p:nvPr/>
        </p:nvSpPr>
        <p:spPr>
          <a:xfrm flipH="1">
            <a:off x="5871186"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flipH="1">
            <a:off x="684872"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flipH="1">
            <a:off x="3278029"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9"/>
          <p:cNvSpPr/>
          <p:nvPr/>
        </p:nvSpPr>
        <p:spPr>
          <a:xfrm flipH="1">
            <a:off x="811780" y="4393399"/>
            <a:ext cx="251661" cy="2355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16"/>
          <p:cNvSpPr/>
          <p:nvPr/>
        </p:nvSpPr>
        <p:spPr>
          <a:xfrm rot="18900000" flipH="1">
            <a:off x="6020558" y="4340278"/>
            <a:ext cx="190661" cy="3418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ound Same Side Corner Rectangle 6"/>
          <p:cNvSpPr>
            <a:spLocks noChangeAspect="1"/>
          </p:cNvSpPr>
          <p:nvPr/>
        </p:nvSpPr>
        <p:spPr>
          <a:xfrm rot="18900000" flipH="1">
            <a:off x="3488086" y="4353516"/>
            <a:ext cx="85363" cy="34223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6" name="Group 25"/>
          <p:cNvGrpSpPr/>
          <p:nvPr/>
        </p:nvGrpSpPr>
        <p:grpSpPr>
          <a:xfrm>
            <a:off x="1291357" y="4171842"/>
            <a:ext cx="1772938" cy="678692"/>
            <a:chOff x="803640" y="3362835"/>
            <a:chExt cx="2059657" cy="678692"/>
          </a:xfrm>
        </p:grpSpPr>
        <p:sp>
          <p:nvSpPr>
            <p:cNvPr id="27" name="TextBox 26"/>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3928390" y="4171842"/>
            <a:ext cx="1772938" cy="678692"/>
            <a:chOff x="803640" y="3362835"/>
            <a:chExt cx="2059657" cy="678692"/>
          </a:xfrm>
        </p:grpSpPr>
        <p:sp>
          <p:nvSpPr>
            <p:cNvPr id="30" name="TextBox 29"/>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6565423" y="4171842"/>
            <a:ext cx="1772938" cy="678692"/>
            <a:chOff x="803640" y="3362835"/>
            <a:chExt cx="2059657" cy="678692"/>
          </a:xfrm>
        </p:grpSpPr>
        <p:sp>
          <p:nvSpPr>
            <p:cNvPr id="33" name="TextBox 32"/>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5" name="Text Placeholder 1"/>
          <p:cNvSpPr txBox="1">
            <a:spLocks/>
          </p:cNvSpPr>
          <p:nvPr/>
        </p:nvSpPr>
        <p:spPr>
          <a:xfrm>
            <a:off x="511434" y="1419622"/>
            <a:ext cx="2999507"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b="1" dirty="0">
                <a:solidFill>
                  <a:schemeClr val="accent1"/>
                </a:solidFill>
                <a:cs typeface="Arial" pitchFamily="34" charset="0"/>
              </a:rPr>
              <a:t>Simple Portfolio Designed</a:t>
            </a:r>
            <a:endParaRPr lang="ko-KR" altLang="en-US" sz="1600" b="1" dirty="0">
              <a:solidFill>
                <a:schemeClr val="accent1"/>
              </a:solidFill>
              <a:cs typeface="Arial" pitchFamily="34" charset="0"/>
            </a:endParaRPr>
          </a:p>
        </p:txBody>
      </p:sp>
      <p:sp>
        <p:nvSpPr>
          <p:cNvPr id="14" name="그림 개체 틀 13">
            <a:extLst>
              <a:ext uri="{FF2B5EF4-FFF2-40B4-BE49-F238E27FC236}">
                <a16:creationId xmlns:a16="http://schemas.microsoft.com/office/drawing/2014/main" id="{DDAFEB3C-9D9D-48B7-B82B-D5031E69C3A2}"/>
              </a:ext>
            </a:extLst>
          </p:cNvPr>
          <p:cNvSpPr>
            <a:spLocks noGrp="1"/>
          </p:cNvSpPr>
          <p:nvPr>
            <p:ph type="pic" idx="1"/>
          </p:nvPr>
        </p:nvSpPr>
        <p:spPr/>
      </p:sp>
      <p:sp>
        <p:nvSpPr>
          <p:cNvPr id="17" name="그림 개체 틀 16">
            <a:extLst>
              <a:ext uri="{FF2B5EF4-FFF2-40B4-BE49-F238E27FC236}">
                <a16:creationId xmlns:a16="http://schemas.microsoft.com/office/drawing/2014/main" id="{0CC3BC67-E5A0-4C30-AFC1-1A60A568B52B}"/>
              </a:ext>
            </a:extLst>
          </p:cNvPr>
          <p:cNvSpPr>
            <a:spLocks noGrp="1"/>
          </p:cNvSpPr>
          <p:nvPr>
            <p:ph type="pic" idx="12"/>
          </p:nvPr>
        </p:nvSpPr>
        <p:spPr/>
      </p:sp>
    </p:spTree>
    <p:extLst>
      <p:ext uri="{BB962C8B-B14F-4D97-AF65-F5344CB8AC3E}">
        <p14:creationId xmlns:p14="http://schemas.microsoft.com/office/powerpoint/2010/main" val="196838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latin typeface="Arial Rounded MT Bold" panose="020F0704030504030204" pitchFamily="34" charset="0"/>
              </a:rPr>
              <a:t>WHAT IS e-LEARNING</a:t>
            </a:r>
            <a:endParaRPr lang="ko-KR" altLang="en-US" dirty="0">
              <a:latin typeface="Arial Rounded MT Bold" panose="020F0704030504030204" pitchFamily="34" charset="0"/>
            </a:endParaRPr>
          </a:p>
        </p:txBody>
      </p:sp>
      <p:sp>
        <p:nvSpPr>
          <p:cNvPr id="3" name="Text Placeholder 2"/>
          <p:cNvSpPr>
            <a:spLocks noGrp="1"/>
          </p:cNvSpPr>
          <p:nvPr>
            <p:ph type="body" sz="quarter" idx="11"/>
          </p:nvPr>
        </p:nvSpPr>
        <p:spPr>
          <a:xfrm>
            <a:off x="0" y="699542"/>
            <a:ext cx="9144000" cy="293583"/>
          </a:xfrm>
        </p:spPr>
        <p:txBody>
          <a:bodyPr/>
          <a:lstStyle/>
          <a:p>
            <a:r>
              <a:rPr lang="en-US" altLang="ko-KR" sz="1700" b="1" dirty="0">
                <a:solidFill>
                  <a:schemeClr val="accent1"/>
                </a:solidFill>
                <a:latin typeface="Chiller" panose="04020404031007020602" pitchFamily="82" charset="0"/>
              </a:rPr>
              <a:t>(EASYLEARN)</a:t>
            </a:r>
            <a:endParaRPr lang="ko-KR" altLang="en-US" sz="1700" b="1" dirty="0">
              <a:solidFill>
                <a:schemeClr val="accent1"/>
              </a:solidFill>
              <a:latin typeface="Chiller" panose="04020404031007020602" pitchFamily="82" charset="0"/>
            </a:endParaRPr>
          </a:p>
        </p:txBody>
      </p:sp>
      <p:sp>
        <p:nvSpPr>
          <p:cNvPr id="5" name="TextBox 4"/>
          <p:cNvSpPr txBox="1"/>
          <p:nvPr/>
        </p:nvSpPr>
        <p:spPr>
          <a:xfrm>
            <a:off x="1475656" y="1299413"/>
            <a:ext cx="6192688" cy="1200329"/>
          </a:xfrm>
          <a:prstGeom prst="rect">
            <a:avLst/>
          </a:prstGeom>
          <a:noFill/>
        </p:spPr>
        <p:txBody>
          <a:bodyPr wrap="square" rtlCol="0">
            <a:spAutoFit/>
          </a:bodyPr>
          <a:lstStyle/>
          <a:p>
            <a:pPr algn="ctr"/>
            <a:r>
              <a:rPr lang="en-US" altLang="ko-KR" dirty="0">
                <a:solidFill>
                  <a:schemeClr val="tx1">
                    <a:lumMod val="75000"/>
                    <a:lumOff val="25000"/>
                  </a:schemeClr>
                </a:solidFill>
                <a:latin typeface="Franklin Gothic Medium Cond" panose="020B0606030402020204" pitchFamily="34" charset="0"/>
                <a:cs typeface="Arial" pitchFamily="34" charset="0"/>
              </a:rPr>
              <a:t>A learning management system (LMS) or e-Learning (Electronic Learning) is a software application for the administration, documentation, tracking, reporting, automation, and delivery of educational courses, training programs, materials or learning and development programs.</a:t>
            </a:r>
          </a:p>
        </p:txBody>
      </p:sp>
      <p:sp>
        <p:nvSpPr>
          <p:cNvPr id="6" name="TextBox 5"/>
          <p:cNvSpPr txBox="1"/>
          <p:nvPr/>
        </p:nvSpPr>
        <p:spPr>
          <a:xfrm>
            <a:off x="899592" y="84355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571017" y="1434138"/>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quote</a:t>
            </a:r>
            <a:endParaRPr lang="ko-KR" altLang="en-US" sz="1400" b="1" dirty="0">
              <a:solidFill>
                <a:schemeClr val="accent2"/>
              </a:solidFill>
              <a:cs typeface="Arial" pitchFamily="34" charset="0"/>
            </a:endParaRPr>
          </a:p>
        </p:txBody>
      </p:sp>
      <p:sp>
        <p:nvSpPr>
          <p:cNvPr id="9" name="TextBox 8"/>
          <p:cNvSpPr txBox="1"/>
          <p:nvPr/>
        </p:nvSpPr>
        <p:spPr>
          <a:xfrm>
            <a:off x="3753433" y="4447356"/>
            <a:ext cx="16561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INTRODUCTION</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766728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hart 3">
            <a:extLst>
              <a:ext uri="{FF2B5EF4-FFF2-40B4-BE49-F238E27FC236}">
                <a16:creationId xmlns:a16="http://schemas.microsoft.com/office/drawing/2014/main" id="{4DDC3D16-22DE-4E6F-AB6A-699A17EB5A91}"/>
              </a:ext>
            </a:extLst>
          </p:cNvPr>
          <p:cNvGraphicFramePr/>
          <p:nvPr>
            <p:extLst>
              <p:ext uri="{D42A27DB-BD31-4B8C-83A1-F6EECF244321}">
                <p14:modId xmlns:p14="http://schemas.microsoft.com/office/powerpoint/2010/main" val="3895903756"/>
              </p:ext>
            </p:extLst>
          </p:nvPr>
        </p:nvGraphicFramePr>
        <p:xfrm>
          <a:off x="4792521" y="1130459"/>
          <a:ext cx="2327920" cy="233364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extLst>
              <p:ext uri="{D42A27DB-BD31-4B8C-83A1-F6EECF244321}">
                <p14:modId xmlns:p14="http://schemas.microsoft.com/office/powerpoint/2010/main" val="1573107026"/>
              </p:ext>
            </p:extLst>
          </p:nvPr>
        </p:nvGraphicFramePr>
        <p:xfrm>
          <a:off x="2023942" y="1131590"/>
          <a:ext cx="2327920" cy="2333646"/>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 Same Side Corner Rectangle 8"/>
          <p:cNvSpPr/>
          <p:nvPr/>
        </p:nvSpPr>
        <p:spPr>
          <a:xfrm>
            <a:off x="863588" y="1350157"/>
            <a:ext cx="720080" cy="1896513"/>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2A40D"/>
              </a:solidFill>
            </a:endParaRPr>
          </a:p>
        </p:txBody>
      </p:sp>
      <p:sp>
        <p:nvSpPr>
          <p:cNvPr id="9" name="Round Same Side Corner Rectangle 20"/>
          <p:cNvSpPr/>
          <p:nvPr/>
        </p:nvSpPr>
        <p:spPr>
          <a:xfrm rot="10800000">
            <a:off x="7560331" y="1341398"/>
            <a:ext cx="897259" cy="1914030"/>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Straight Connector 10"/>
          <p:cNvCxnSpPr/>
          <p:nvPr/>
        </p:nvCxnSpPr>
        <p:spPr>
          <a:xfrm>
            <a:off x="4572000" y="1203598"/>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9552" y="3579862"/>
            <a:ext cx="8064896"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7" name="Round Same Side Corner Rectangle 8"/>
          <p:cNvSpPr/>
          <p:nvPr/>
        </p:nvSpPr>
        <p:spPr>
          <a:xfrm>
            <a:off x="863588" y="3757328"/>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ound Same Side Corner Rectangle 20"/>
          <p:cNvSpPr/>
          <p:nvPr/>
        </p:nvSpPr>
        <p:spPr>
          <a:xfrm rot="10800000">
            <a:off x="8255517" y="4316077"/>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184221" y="3740054"/>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40%</a:t>
            </a:r>
            <a:endParaRPr lang="ko-KR" altLang="en-US" sz="2400" b="1" dirty="0">
              <a:solidFill>
                <a:schemeClr val="accent1"/>
              </a:solidFill>
              <a:cs typeface="Arial" pitchFamily="34" charset="0"/>
            </a:endParaRPr>
          </a:p>
        </p:txBody>
      </p:sp>
      <p:sp>
        <p:nvSpPr>
          <p:cNvPr id="20" name="TextBox 19"/>
          <p:cNvSpPr txBox="1"/>
          <p:nvPr/>
        </p:nvSpPr>
        <p:spPr>
          <a:xfrm>
            <a:off x="7192649" y="4299896"/>
            <a:ext cx="866638"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35%</a:t>
            </a:r>
            <a:endParaRPr lang="ko-KR" altLang="en-US" sz="2400" b="1" dirty="0">
              <a:solidFill>
                <a:schemeClr val="accent2"/>
              </a:solidFill>
              <a:cs typeface="Arial" pitchFamily="34" charset="0"/>
            </a:endParaRPr>
          </a:p>
        </p:txBody>
      </p:sp>
      <p:grpSp>
        <p:nvGrpSpPr>
          <p:cNvPr id="21" name="Group 20"/>
          <p:cNvGrpSpPr/>
          <p:nvPr/>
        </p:nvGrpSpPr>
        <p:grpSpPr>
          <a:xfrm>
            <a:off x="2209321" y="3717471"/>
            <a:ext cx="4738943" cy="506830"/>
            <a:chOff x="6228184" y="1749861"/>
            <a:chExt cx="2592288" cy="506830"/>
          </a:xfrm>
        </p:grpSpPr>
        <p:sp>
          <p:nvSpPr>
            <p:cNvPr id="22" name="TextBox 21"/>
            <p:cNvSpPr txBox="1"/>
            <p:nvPr/>
          </p:nvSpPr>
          <p:spPr>
            <a:xfrm>
              <a:off x="6228184" y="1979692"/>
              <a:ext cx="259228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23" name="TextBox 22"/>
            <p:cNvSpPr txBox="1"/>
            <p:nvPr/>
          </p:nvSpPr>
          <p:spPr>
            <a:xfrm>
              <a:off x="6228184" y="1749861"/>
              <a:ext cx="259228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4" name="Group 23"/>
          <p:cNvGrpSpPr/>
          <p:nvPr/>
        </p:nvGrpSpPr>
        <p:grpSpPr>
          <a:xfrm>
            <a:off x="2209321" y="4278193"/>
            <a:ext cx="4738943" cy="506830"/>
            <a:chOff x="6228184" y="1749861"/>
            <a:chExt cx="2592288" cy="506830"/>
          </a:xfrm>
        </p:grpSpPr>
        <p:sp>
          <p:nvSpPr>
            <p:cNvPr id="25" name="TextBox 24"/>
            <p:cNvSpPr txBox="1"/>
            <p:nvPr/>
          </p:nvSpPr>
          <p:spPr>
            <a:xfrm>
              <a:off x="6228184" y="1979692"/>
              <a:ext cx="2592288"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26" name="TextBox 25"/>
            <p:cNvSpPr txBox="1"/>
            <p:nvPr/>
          </p:nvSpPr>
          <p:spPr>
            <a:xfrm>
              <a:off x="6228184" y="1749861"/>
              <a:ext cx="259228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02575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536" y="3291830"/>
            <a:ext cx="8748464" cy="576064"/>
          </a:xfrm>
        </p:spPr>
        <p:txBody>
          <a:bodyPr/>
          <a:lstStyle/>
          <a:p>
            <a:r>
              <a:rPr lang="en-US" altLang="ko-KR" b="1" dirty="0">
                <a:solidFill>
                  <a:schemeClr val="accent2"/>
                </a:solidFill>
              </a:rPr>
              <a:t>Portfolio</a:t>
            </a:r>
            <a:r>
              <a:rPr lang="en-US" altLang="ko-KR" b="1" dirty="0">
                <a:solidFill>
                  <a:srgbClr val="F2A40D"/>
                </a:solidFill>
              </a:rPr>
              <a:t> </a:t>
            </a:r>
            <a:r>
              <a:rPr lang="en-US" altLang="ko-KR" b="1" dirty="0">
                <a:solidFill>
                  <a:schemeClr val="tx1">
                    <a:lumMod val="75000"/>
                    <a:lumOff val="25000"/>
                  </a:schemeClr>
                </a:solidFill>
              </a:rPr>
              <a:t>Presentation</a:t>
            </a:r>
          </a:p>
        </p:txBody>
      </p:sp>
      <p:sp>
        <p:nvSpPr>
          <p:cNvPr id="3" name="Text Placeholder 2"/>
          <p:cNvSpPr>
            <a:spLocks noGrp="1"/>
          </p:cNvSpPr>
          <p:nvPr>
            <p:ph type="body" sz="quarter" idx="11"/>
          </p:nvPr>
        </p:nvSpPr>
        <p:spPr>
          <a:xfrm>
            <a:off x="395536" y="3867894"/>
            <a:ext cx="8748464" cy="288032"/>
          </a:xfrm>
        </p:spPr>
        <p:txBody>
          <a:bodyPr/>
          <a:lstStyle/>
          <a:p>
            <a:pPr lvl="0"/>
            <a:r>
              <a:rPr lang="en-US" altLang="ko-KR" dirty="0"/>
              <a:t>Insert the title of your subtitle Here</a:t>
            </a:r>
          </a:p>
        </p:txBody>
      </p:sp>
      <p:sp>
        <p:nvSpPr>
          <p:cNvPr id="14" name="TextBox 13"/>
          <p:cNvSpPr txBox="1"/>
          <p:nvPr/>
        </p:nvSpPr>
        <p:spPr>
          <a:xfrm>
            <a:off x="395536" y="4227934"/>
            <a:ext cx="597666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5" name="그림 개체 틀 4">
            <a:extLst>
              <a:ext uri="{FF2B5EF4-FFF2-40B4-BE49-F238E27FC236}">
                <a16:creationId xmlns:a16="http://schemas.microsoft.com/office/drawing/2014/main" id="{8ED70E4A-038B-48B7-B897-D152F6DFBAE6}"/>
              </a:ext>
            </a:extLst>
          </p:cNvPr>
          <p:cNvSpPr>
            <a:spLocks noGrp="1"/>
          </p:cNvSpPr>
          <p:nvPr>
            <p:ph type="pic" idx="12"/>
          </p:nvPr>
        </p:nvSpPr>
        <p:spPr/>
      </p:sp>
      <p:sp>
        <p:nvSpPr>
          <p:cNvPr id="7" name="그림 개체 틀 6">
            <a:extLst>
              <a:ext uri="{FF2B5EF4-FFF2-40B4-BE49-F238E27FC236}">
                <a16:creationId xmlns:a16="http://schemas.microsoft.com/office/drawing/2014/main" id="{4C7A53B2-A2F3-474D-AB2D-72203D54F6A4}"/>
              </a:ext>
            </a:extLst>
          </p:cNvPr>
          <p:cNvSpPr>
            <a:spLocks noGrp="1"/>
          </p:cNvSpPr>
          <p:nvPr>
            <p:ph type="pic" idx="13"/>
          </p:nvPr>
        </p:nvSpPr>
        <p:spPr/>
      </p:sp>
      <p:sp>
        <p:nvSpPr>
          <p:cNvPr id="10" name="그림 개체 틀 9">
            <a:extLst>
              <a:ext uri="{FF2B5EF4-FFF2-40B4-BE49-F238E27FC236}">
                <a16:creationId xmlns:a16="http://schemas.microsoft.com/office/drawing/2014/main" id="{54A0E86D-F418-4305-B80C-96948704E24A}"/>
              </a:ext>
            </a:extLst>
          </p:cNvPr>
          <p:cNvSpPr>
            <a:spLocks noGrp="1"/>
          </p:cNvSpPr>
          <p:nvPr>
            <p:ph type="pic" idx="14"/>
          </p:nvPr>
        </p:nvSpPr>
        <p:spPr/>
      </p:sp>
      <p:sp>
        <p:nvSpPr>
          <p:cNvPr id="12" name="그림 개체 틀 11">
            <a:extLst>
              <a:ext uri="{FF2B5EF4-FFF2-40B4-BE49-F238E27FC236}">
                <a16:creationId xmlns:a16="http://schemas.microsoft.com/office/drawing/2014/main" id="{2D205EE6-E63C-41BD-B9A0-097FA24E2E19}"/>
              </a:ext>
            </a:extLst>
          </p:cNvPr>
          <p:cNvSpPr>
            <a:spLocks noGrp="1"/>
          </p:cNvSpPr>
          <p:nvPr>
            <p:ph type="pic" idx="15"/>
          </p:nvPr>
        </p:nvSpPr>
        <p:spPr/>
      </p:sp>
      <p:sp>
        <p:nvSpPr>
          <p:cNvPr id="15" name="그림 개체 틀 14">
            <a:extLst>
              <a:ext uri="{FF2B5EF4-FFF2-40B4-BE49-F238E27FC236}">
                <a16:creationId xmlns:a16="http://schemas.microsoft.com/office/drawing/2014/main" id="{58351663-667F-482D-B20F-3CE639FE3E3E}"/>
              </a:ext>
            </a:extLst>
          </p:cNvPr>
          <p:cNvSpPr>
            <a:spLocks noGrp="1"/>
          </p:cNvSpPr>
          <p:nvPr>
            <p:ph type="pic" idx="16"/>
          </p:nvPr>
        </p:nvSpPr>
        <p:spPr/>
      </p:sp>
    </p:spTree>
    <p:extLst>
      <p:ext uri="{BB962C8B-B14F-4D97-AF65-F5344CB8AC3E}">
        <p14:creationId xmlns:p14="http://schemas.microsoft.com/office/powerpoint/2010/main" val="1395244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4164238" y="140394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4164238" y="2262705"/>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2" name="Oval 51"/>
          <p:cNvSpPr/>
          <p:nvPr/>
        </p:nvSpPr>
        <p:spPr>
          <a:xfrm>
            <a:off x="4164238" y="310432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grpSp>
        <p:nvGrpSpPr>
          <p:cNvPr id="53" name="Group 52"/>
          <p:cNvGrpSpPr/>
          <p:nvPr/>
        </p:nvGrpSpPr>
        <p:grpSpPr>
          <a:xfrm>
            <a:off x="4841189" y="1319495"/>
            <a:ext cx="3672408" cy="744962"/>
            <a:chOff x="803640" y="3362835"/>
            <a:chExt cx="2059657" cy="744962"/>
          </a:xfrm>
        </p:grpSpPr>
        <p:sp>
          <p:nvSpPr>
            <p:cNvPr id="54" name="TextBox 53"/>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56" name="Group 55"/>
          <p:cNvGrpSpPr/>
          <p:nvPr/>
        </p:nvGrpSpPr>
        <p:grpSpPr>
          <a:xfrm>
            <a:off x="4841189" y="2178256"/>
            <a:ext cx="3672408" cy="744962"/>
            <a:chOff x="803640" y="3362835"/>
            <a:chExt cx="2059657" cy="744962"/>
          </a:xfrm>
        </p:grpSpPr>
        <p:sp>
          <p:nvSpPr>
            <p:cNvPr id="57" name="TextBox 56"/>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8" name="TextBox 57"/>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59" name="Group 58"/>
          <p:cNvGrpSpPr/>
          <p:nvPr/>
        </p:nvGrpSpPr>
        <p:grpSpPr>
          <a:xfrm>
            <a:off x="4841189" y="3019875"/>
            <a:ext cx="3672408" cy="744962"/>
            <a:chOff x="803640" y="3362835"/>
            <a:chExt cx="2059657" cy="744962"/>
          </a:xfrm>
        </p:grpSpPr>
        <p:sp>
          <p:nvSpPr>
            <p:cNvPr id="60" name="TextBox 59"/>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61" name="TextBox 60"/>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62" name="TextBox 61"/>
          <p:cNvSpPr txBox="1"/>
          <p:nvPr/>
        </p:nvSpPr>
        <p:spPr>
          <a:xfrm>
            <a:off x="4130834" y="146114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63" name="TextBox 62"/>
          <p:cNvSpPr txBox="1"/>
          <p:nvPr/>
        </p:nvSpPr>
        <p:spPr>
          <a:xfrm>
            <a:off x="4130834" y="2319905"/>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64" name="TextBox 63"/>
          <p:cNvSpPr txBox="1"/>
          <p:nvPr/>
        </p:nvSpPr>
        <p:spPr>
          <a:xfrm>
            <a:off x="4130834" y="316152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nvGrpSpPr>
          <p:cNvPr id="65" name="Group 64"/>
          <p:cNvGrpSpPr/>
          <p:nvPr/>
        </p:nvGrpSpPr>
        <p:grpSpPr>
          <a:xfrm>
            <a:off x="4841189" y="3870065"/>
            <a:ext cx="3672408" cy="744962"/>
            <a:chOff x="803640" y="3362835"/>
            <a:chExt cx="2059657" cy="744962"/>
          </a:xfrm>
        </p:grpSpPr>
        <p:sp>
          <p:nvSpPr>
            <p:cNvPr id="66" name="TextBox 65"/>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67" name="TextBox 66"/>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68" name="Oval 67"/>
          <p:cNvSpPr/>
          <p:nvPr/>
        </p:nvSpPr>
        <p:spPr>
          <a:xfrm>
            <a:off x="4164238" y="3954514"/>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9" name="TextBox 68"/>
          <p:cNvSpPr txBox="1"/>
          <p:nvPr/>
        </p:nvSpPr>
        <p:spPr>
          <a:xfrm>
            <a:off x="4130834" y="401171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278160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499797" y="1655091"/>
            <a:ext cx="5435727" cy="623061"/>
            <a:chOff x="925943" y="1690403"/>
            <a:chExt cx="5435727" cy="623061"/>
          </a:xfrm>
        </p:grpSpPr>
        <p:sp>
          <p:nvSpPr>
            <p:cNvPr id="5"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6" name="Group 15"/>
          <p:cNvGrpSpPr/>
          <p:nvPr/>
        </p:nvGrpSpPr>
        <p:grpSpPr>
          <a:xfrm>
            <a:off x="499797" y="2675709"/>
            <a:ext cx="5435727" cy="623061"/>
            <a:chOff x="925943" y="1690403"/>
            <a:chExt cx="5435727" cy="623061"/>
          </a:xfrm>
        </p:grpSpPr>
        <p:sp>
          <p:nvSpPr>
            <p:cNvPr id="17"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4"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7" name="Group 26"/>
          <p:cNvGrpSpPr/>
          <p:nvPr/>
        </p:nvGrpSpPr>
        <p:grpSpPr>
          <a:xfrm>
            <a:off x="499797" y="3696326"/>
            <a:ext cx="5435727" cy="623061"/>
            <a:chOff x="925943" y="1690403"/>
            <a:chExt cx="5435727" cy="623061"/>
          </a:xfrm>
        </p:grpSpPr>
        <p:sp>
          <p:nvSpPr>
            <p:cNvPr id="28"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1"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8" name="TextBox 37"/>
          <p:cNvSpPr txBox="1"/>
          <p:nvPr/>
        </p:nvSpPr>
        <p:spPr>
          <a:xfrm>
            <a:off x="5972405" y="3777024"/>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30%</a:t>
            </a:r>
            <a:endParaRPr lang="ko-KR" altLang="en-US" sz="2400" b="1" dirty="0">
              <a:solidFill>
                <a:schemeClr val="accent1"/>
              </a:solidFill>
              <a:cs typeface="Arial" pitchFamily="34" charset="0"/>
            </a:endParaRPr>
          </a:p>
        </p:txBody>
      </p:sp>
      <p:sp>
        <p:nvSpPr>
          <p:cNvPr id="39" name="TextBox 38"/>
          <p:cNvSpPr txBox="1"/>
          <p:nvPr/>
        </p:nvSpPr>
        <p:spPr>
          <a:xfrm>
            <a:off x="5972405" y="1735789"/>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50%</a:t>
            </a:r>
            <a:endParaRPr lang="ko-KR" altLang="en-US" sz="2400" b="1" dirty="0">
              <a:solidFill>
                <a:schemeClr val="accent1"/>
              </a:solidFill>
              <a:cs typeface="Arial" pitchFamily="34" charset="0"/>
            </a:endParaRPr>
          </a:p>
        </p:txBody>
      </p:sp>
      <p:sp>
        <p:nvSpPr>
          <p:cNvPr id="40" name="TextBox 39"/>
          <p:cNvSpPr txBox="1"/>
          <p:nvPr/>
        </p:nvSpPr>
        <p:spPr>
          <a:xfrm>
            <a:off x="5972405" y="2756407"/>
            <a:ext cx="866638"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70%</a:t>
            </a:r>
            <a:endParaRPr lang="ko-KR" altLang="en-US" sz="2400" b="1" dirty="0">
              <a:solidFill>
                <a:schemeClr val="accent2"/>
              </a:solidFill>
              <a:cs typeface="Arial" pitchFamily="34" charset="0"/>
            </a:endParaRPr>
          </a:p>
        </p:txBody>
      </p:sp>
      <p:grpSp>
        <p:nvGrpSpPr>
          <p:cNvPr id="41" name="Group 40"/>
          <p:cNvGrpSpPr/>
          <p:nvPr/>
        </p:nvGrpSpPr>
        <p:grpSpPr>
          <a:xfrm>
            <a:off x="6839043" y="1442610"/>
            <a:ext cx="1941674"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4" name="Group 43"/>
          <p:cNvGrpSpPr/>
          <p:nvPr/>
        </p:nvGrpSpPr>
        <p:grpSpPr>
          <a:xfrm>
            <a:off x="6839043" y="2463227"/>
            <a:ext cx="1941674" cy="1048024"/>
            <a:chOff x="803640" y="3362835"/>
            <a:chExt cx="2059657" cy="1048024"/>
          </a:xfrm>
        </p:grpSpPr>
        <p:sp>
          <p:nvSpPr>
            <p:cNvPr id="45" name="TextBox 44"/>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6" name="TextBox 4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7" name="Group 46"/>
          <p:cNvGrpSpPr/>
          <p:nvPr/>
        </p:nvGrpSpPr>
        <p:grpSpPr>
          <a:xfrm>
            <a:off x="6839043" y="3483844"/>
            <a:ext cx="1941674" cy="1048024"/>
            <a:chOff x="803640" y="3362835"/>
            <a:chExt cx="2059657" cy="1048024"/>
          </a:xfrm>
        </p:grpSpPr>
        <p:sp>
          <p:nvSpPr>
            <p:cNvPr id="48" name="TextBox 47"/>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9" name="TextBox 48"/>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51660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7491"/>
            <a:ext cx="9144000" cy="2208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6" name="그룹 305">
            <a:extLst>
              <a:ext uri="{FF2B5EF4-FFF2-40B4-BE49-F238E27FC236}">
                <a16:creationId xmlns:a16="http://schemas.microsoft.com/office/drawing/2014/main" id="{ECE61CD3-8F4B-4A40-BC31-D5BBB3A6BA29}"/>
              </a:ext>
            </a:extLst>
          </p:cNvPr>
          <p:cNvGrpSpPr/>
          <p:nvPr/>
        </p:nvGrpSpPr>
        <p:grpSpPr>
          <a:xfrm>
            <a:off x="380218" y="1757103"/>
            <a:ext cx="3326084" cy="1940385"/>
            <a:chOff x="635000" y="1382713"/>
            <a:chExt cx="7869238" cy="4572000"/>
          </a:xfrm>
          <a:solidFill>
            <a:schemeClr val="bg1"/>
          </a:solidFill>
        </p:grpSpPr>
        <p:sp>
          <p:nvSpPr>
            <p:cNvPr id="307" name="Freeform 8">
              <a:extLst>
                <a:ext uri="{FF2B5EF4-FFF2-40B4-BE49-F238E27FC236}">
                  <a16:creationId xmlns:a16="http://schemas.microsoft.com/office/drawing/2014/main" id="{6BBF56F4-E711-416E-A076-208EC9A119F9}"/>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8" name="Freeform 9">
              <a:extLst>
                <a:ext uri="{FF2B5EF4-FFF2-40B4-BE49-F238E27FC236}">
                  <a16:creationId xmlns:a16="http://schemas.microsoft.com/office/drawing/2014/main" id="{735AC350-C62C-4F99-B83E-2F75A304D664}"/>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10">
              <a:extLst>
                <a:ext uri="{FF2B5EF4-FFF2-40B4-BE49-F238E27FC236}">
                  <a16:creationId xmlns:a16="http://schemas.microsoft.com/office/drawing/2014/main" id="{B8852F81-1CAE-4872-BB07-90E21A8BA3FC}"/>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1">
              <a:extLst>
                <a:ext uri="{FF2B5EF4-FFF2-40B4-BE49-F238E27FC236}">
                  <a16:creationId xmlns:a16="http://schemas.microsoft.com/office/drawing/2014/main" id="{F5E1AC79-EBC7-403F-9B0C-E002749EE9D5}"/>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Oval 4"/>
          <p:cNvSpPr/>
          <p:nvPr/>
        </p:nvSpPr>
        <p:spPr>
          <a:xfrm>
            <a:off x="5043354" y="1770690"/>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447510" y="1772844"/>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7851666" y="1777152"/>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p:nvPr/>
        </p:nvSpPr>
        <p:spPr>
          <a:xfrm flipH="1">
            <a:off x="5206062" y="1945863"/>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6"/>
          <p:cNvSpPr/>
          <p:nvPr/>
        </p:nvSpPr>
        <p:spPr>
          <a:xfrm rot="18900000" flipH="1">
            <a:off x="6649322" y="1882063"/>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21"/>
          <p:cNvSpPr>
            <a:spLocks noChangeAspect="1"/>
          </p:cNvSpPr>
          <p:nvPr/>
        </p:nvSpPr>
        <p:spPr>
          <a:xfrm>
            <a:off x="7973037" y="1899730"/>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p:cNvSpPr txBox="1"/>
          <p:nvPr/>
        </p:nvSpPr>
        <p:spPr>
          <a:xfrm>
            <a:off x="4572000" y="3972742"/>
            <a:ext cx="417646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9" name="Text Placeholder 13"/>
          <p:cNvSpPr txBox="1">
            <a:spLocks/>
          </p:cNvSpPr>
          <p:nvPr/>
        </p:nvSpPr>
        <p:spPr>
          <a:xfrm>
            <a:off x="486984" y="3934889"/>
            <a:ext cx="3975894" cy="9067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dirty="0">
                <a:solidFill>
                  <a:schemeClr val="tx1">
                    <a:lumMod val="75000"/>
                    <a:lumOff val="25000"/>
                  </a:schemeClr>
                </a:solidFill>
                <a:cs typeface="Arial" pitchFamily="34" charset="0"/>
              </a:rPr>
              <a:t>Simple </a:t>
            </a:r>
            <a:r>
              <a:rPr lang="en-US" sz="2400" b="1" dirty="0">
                <a:solidFill>
                  <a:schemeClr val="accent3"/>
                </a:solidFill>
                <a:cs typeface="Arial" pitchFamily="34" charset="0"/>
              </a:rPr>
              <a:t>PowerPoint</a:t>
            </a:r>
            <a:endParaRPr lang="en-US" altLang="ko-KR" sz="2400" b="1" dirty="0">
              <a:solidFill>
                <a:schemeClr val="accent3"/>
              </a:solidFill>
              <a:cs typeface="Arial" pitchFamily="34" charset="0"/>
            </a:endParaRPr>
          </a:p>
          <a:p>
            <a:pPr marL="0" indent="0">
              <a:lnSpc>
                <a:spcPct val="110000"/>
              </a:lnSpc>
              <a:buNone/>
            </a:pPr>
            <a:r>
              <a:rPr lang="en-US" altLang="ko-KR" sz="2400" b="1" dirty="0">
                <a:solidFill>
                  <a:schemeClr val="tx1">
                    <a:lumMod val="75000"/>
                    <a:lumOff val="25000"/>
                  </a:schemeClr>
                </a:solidFill>
                <a:cs typeface="Arial" pitchFamily="34" charset="0"/>
              </a:rPr>
              <a:t>Presentation Designed</a:t>
            </a:r>
          </a:p>
        </p:txBody>
      </p:sp>
      <p:sp>
        <p:nvSpPr>
          <p:cNvPr id="20" name="TextBox 19"/>
          <p:cNvSpPr txBox="1"/>
          <p:nvPr/>
        </p:nvSpPr>
        <p:spPr>
          <a:xfrm>
            <a:off x="562797" y="1143946"/>
            <a:ext cx="1890202"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21" name="TextBox 20"/>
          <p:cNvSpPr txBox="1"/>
          <p:nvPr/>
        </p:nvSpPr>
        <p:spPr>
          <a:xfrm>
            <a:off x="2507798" y="1079063"/>
            <a:ext cx="624066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a:t>
            </a:r>
          </a:p>
        </p:txBody>
      </p:sp>
      <p:grpSp>
        <p:nvGrpSpPr>
          <p:cNvPr id="22" name="Group 21"/>
          <p:cNvGrpSpPr/>
          <p:nvPr/>
        </p:nvGrpSpPr>
        <p:grpSpPr>
          <a:xfrm>
            <a:off x="4650612" y="2499945"/>
            <a:ext cx="1433556" cy="1111275"/>
            <a:chOff x="6228184" y="1749861"/>
            <a:chExt cx="2592288" cy="1111275"/>
          </a:xfrm>
        </p:grpSpPr>
        <p:sp>
          <p:nvSpPr>
            <p:cNvPr id="23" name="TextBox 22"/>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p>
          </p:txBody>
        </p:sp>
        <p:sp>
          <p:nvSpPr>
            <p:cNvPr id="24" name="TextBox 23"/>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grpSp>
        <p:nvGrpSpPr>
          <p:cNvPr id="25" name="Group 24"/>
          <p:cNvGrpSpPr/>
          <p:nvPr/>
        </p:nvGrpSpPr>
        <p:grpSpPr>
          <a:xfrm>
            <a:off x="6054768" y="2499945"/>
            <a:ext cx="1433556" cy="1111275"/>
            <a:chOff x="6228184" y="1749861"/>
            <a:chExt cx="2592288" cy="1111275"/>
          </a:xfrm>
        </p:grpSpPr>
        <p:sp>
          <p:nvSpPr>
            <p:cNvPr id="26" name="TextBox 25"/>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p>
          </p:txBody>
        </p:sp>
        <p:sp>
          <p:nvSpPr>
            <p:cNvPr id="27" name="TextBox 26"/>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grpSp>
        <p:nvGrpSpPr>
          <p:cNvPr id="28" name="Group 27"/>
          <p:cNvGrpSpPr/>
          <p:nvPr/>
        </p:nvGrpSpPr>
        <p:grpSpPr>
          <a:xfrm>
            <a:off x="7458924" y="2499945"/>
            <a:ext cx="1433556" cy="1111275"/>
            <a:chOff x="6228184" y="1749861"/>
            <a:chExt cx="2592288" cy="1111275"/>
          </a:xfrm>
        </p:grpSpPr>
        <p:sp>
          <p:nvSpPr>
            <p:cNvPr id="29" name="TextBox 28"/>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p>
          </p:txBody>
        </p:sp>
        <p:sp>
          <p:nvSpPr>
            <p:cNvPr id="30" name="TextBox 29"/>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07077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
          <p:cNvSpPr txBox="1">
            <a:spLocks/>
          </p:cNvSpPr>
          <p:nvPr/>
        </p:nvSpPr>
        <p:spPr>
          <a:xfrm>
            <a:off x="395536" y="1635646"/>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bg1"/>
                </a:solidFill>
                <a:latin typeface="+mj-lt"/>
                <a:cs typeface="Arial" pitchFamily="34" charset="0"/>
              </a:rPr>
              <a:t>Portfolio </a:t>
            </a:r>
          </a:p>
          <a:p>
            <a:pPr marL="0" indent="0">
              <a:buNone/>
            </a:pPr>
            <a:r>
              <a:rPr lang="en-US" altLang="ko-KR" sz="2800" b="1" dirty="0">
                <a:solidFill>
                  <a:schemeClr val="bg1"/>
                </a:solidFill>
                <a:latin typeface="+mj-lt"/>
                <a:cs typeface="Arial" pitchFamily="34" charset="0"/>
              </a:rPr>
              <a:t>Presentation</a:t>
            </a:r>
          </a:p>
          <a:p>
            <a:pPr marL="0" indent="0">
              <a:buNone/>
            </a:pPr>
            <a:r>
              <a:rPr lang="en-US" altLang="ko-KR" sz="2800" b="1" dirty="0">
                <a:solidFill>
                  <a:schemeClr val="bg1"/>
                </a:solidFill>
                <a:latin typeface="+mj-lt"/>
                <a:cs typeface="Arial" pitchFamily="34" charset="0"/>
              </a:rPr>
              <a:t>Designed</a:t>
            </a:r>
            <a:endParaRPr lang="ko-KR" altLang="en-US" sz="2800" b="1" dirty="0">
              <a:solidFill>
                <a:schemeClr val="bg1"/>
              </a:solidFill>
              <a:latin typeface="+mj-lt"/>
              <a:cs typeface="Arial" pitchFamily="34" charset="0"/>
            </a:endParaRPr>
          </a:p>
        </p:txBody>
      </p:sp>
      <p:sp>
        <p:nvSpPr>
          <p:cNvPr id="13" name="TextBox 12"/>
          <p:cNvSpPr txBox="1"/>
          <p:nvPr/>
        </p:nvSpPr>
        <p:spPr>
          <a:xfrm>
            <a:off x="395536" y="3363838"/>
            <a:ext cx="2664296" cy="138499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3" name="그림 개체 틀 2">
            <a:extLst>
              <a:ext uri="{FF2B5EF4-FFF2-40B4-BE49-F238E27FC236}">
                <a16:creationId xmlns:a16="http://schemas.microsoft.com/office/drawing/2014/main" id="{169CF7C6-7731-4B75-8450-41761D409D3D}"/>
              </a:ext>
            </a:extLst>
          </p:cNvPr>
          <p:cNvSpPr>
            <a:spLocks noGrp="1"/>
          </p:cNvSpPr>
          <p:nvPr>
            <p:ph type="pic" idx="11"/>
          </p:nvPr>
        </p:nvSpPr>
        <p:spPr/>
      </p:sp>
      <p:sp>
        <p:nvSpPr>
          <p:cNvPr id="5" name="그림 개체 틀 4">
            <a:extLst>
              <a:ext uri="{FF2B5EF4-FFF2-40B4-BE49-F238E27FC236}">
                <a16:creationId xmlns:a16="http://schemas.microsoft.com/office/drawing/2014/main" id="{F2BF9296-B926-47AD-BF44-3D536A3135B1}"/>
              </a:ext>
            </a:extLst>
          </p:cNvPr>
          <p:cNvSpPr>
            <a:spLocks noGrp="1"/>
          </p:cNvSpPr>
          <p:nvPr>
            <p:ph type="pic" idx="1"/>
          </p:nvPr>
        </p:nvSpPr>
        <p:spPr/>
      </p:sp>
      <p:sp>
        <p:nvSpPr>
          <p:cNvPr id="7" name="그림 개체 틀 6">
            <a:extLst>
              <a:ext uri="{FF2B5EF4-FFF2-40B4-BE49-F238E27FC236}">
                <a16:creationId xmlns:a16="http://schemas.microsoft.com/office/drawing/2014/main" id="{417688FE-1F93-40B5-86B7-206BD24B143A}"/>
              </a:ext>
            </a:extLst>
          </p:cNvPr>
          <p:cNvSpPr>
            <a:spLocks noGrp="1"/>
          </p:cNvSpPr>
          <p:nvPr>
            <p:ph type="pic" idx="10"/>
          </p:nvPr>
        </p:nvSpPr>
        <p:spPr/>
      </p:sp>
      <p:sp>
        <p:nvSpPr>
          <p:cNvPr id="9" name="그림 개체 틀 8">
            <a:extLst>
              <a:ext uri="{FF2B5EF4-FFF2-40B4-BE49-F238E27FC236}">
                <a16:creationId xmlns:a16="http://schemas.microsoft.com/office/drawing/2014/main" id="{993F7107-C362-4CA3-B438-A199FE8B253E}"/>
              </a:ext>
            </a:extLst>
          </p:cNvPr>
          <p:cNvSpPr>
            <a:spLocks noGrp="1"/>
          </p:cNvSpPr>
          <p:nvPr>
            <p:ph type="pic" idx="12"/>
          </p:nvPr>
        </p:nvSpPr>
        <p:spPr/>
      </p:sp>
    </p:spTree>
    <p:extLst>
      <p:ext uri="{BB962C8B-B14F-4D97-AF65-F5344CB8AC3E}">
        <p14:creationId xmlns:p14="http://schemas.microsoft.com/office/powerpoint/2010/main" val="1911922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6" name="Table 5"/>
          <p:cNvGraphicFramePr>
            <a:graphicFrameLocks noGrp="1"/>
          </p:cNvGraphicFramePr>
          <p:nvPr>
            <p:extLst>
              <p:ext uri="{D42A27DB-BD31-4B8C-83A1-F6EECF244321}">
                <p14:modId xmlns:p14="http://schemas.microsoft.com/office/powerpoint/2010/main" val="3790753571"/>
              </p:ext>
            </p:extLst>
          </p:nvPr>
        </p:nvGraphicFramePr>
        <p:xfrm>
          <a:off x="683568" y="1506052"/>
          <a:ext cx="1744244" cy="2899827"/>
        </p:xfrm>
        <a:graphic>
          <a:graphicData uri="http://schemas.openxmlformats.org/drawingml/2006/table">
            <a:tbl>
              <a:tblPr firstRow="1" bandRow="1">
                <a:tableStyleId>{5940675A-B579-460E-94D1-54222C63F5DA}</a:tableStyleId>
              </a:tblPr>
              <a:tblGrid>
                <a:gridCol w="199534">
                  <a:extLst>
                    <a:ext uri="{9D8B030D-6E8A-4147-A177-3AD203B41FA5}">
                      <a16:colId xmlns:a16="http://schemas.microsoft.com/office/drawing/2014/main" val="20000"/>
                    </a:ext>
                  </a:extLst>
                </a:gridCol>
                <a:gridCol w="1345176">
                  <a:extLst>
                    <a:ext uri="{9D8B030D-6E8A-4147-A177-3AD203B41FA5}">
                      <a16:colId xmlns:a16="http://schemas.microsoft.com/office/drawing/2014/main" val="20001"/>
                    </a:ext>
                  </a:extLst>
                </a:gridCol>
                <a:gridCol w="199534">
                  <a:extLst>
                    <a:ext uri="{9D8B030D-6E8A-4147-A177-3AD203B41FA5}">
                      <a16:colId xmlns:a16="http://schemas.microsoft.com/office/drawing/2014/main" val="20002"/>
                    </a:ext>
                  </a:extLst>
                </a:gridCol>
              </a:tblGrid>
              <a:tr h="609468">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400" b="1" dirty="0">
                          <a:solidFill>
                            <a:schemeClr val="tx1">
                              <a:lumMod val="75000"/>
                              <a:lumOff val="25000"/>
                            </a:schemeClr>
                          </a:solidFill>
                          <a:latin typeface="+mn-lt"/>
                          <a:cs typeface="Arial" pitchFamily="34" charset="0"/>
                        </a:rPr>
                        <a:t>$150</a:t>
                      </a:r>
                      <a:endParaRPr lang="ko-KR" altLang="en-US" sz="3400" b="1"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3229">
                <a:tc>
                  <a:txBody>
                    <a:bodyPr/>
                    <a:lstStyle/>
                    <a:p>
                      <a:pPr latinLnBrk="1"/>
                      <a:endParaRPr lang="ko-KR" altLang="en-US" sz="1300" b="1" dirty="0">
                        <a:solidFill>
                          <a:schemeClr val="bg1"/>
                        </a:solidFill>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bg1"/>
                          </a:solidFill>
                          <a:latin typeface="+mn-lt"/>
                          <a:cs typeface="Arial" pitchFamily="34" charset="0"/>
                        </a:rPr>
                        <a:t>Content Here</a:t>
                      </a:r>
                      <a:endParaRPr lang="en-JM" altLang="ko-KR" sz="1300" b="1" dirty="0">
                        <a:solidFill>
                          <a:schemeClr val="bg1"/>
                        </a:solidFill>
                        <a:latin typeface="+mn-lt"/>
                        <a:cs typeface="Arial" pitchFamily="34" charset="0"/>
                      </a:endParaRPr>
                    </a:p>
                  </a:txBody>
                  <a:tcPr marL="87067" marR="87067" marT="43533" marB="43533"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300" b="1" dirty="0">
                        <a:solidFill>
                          <a:schemeClr val="bg1"/>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98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tx1">
                              <a:lumMod val="75000"/>
                              <a:lumOff val="25000"/>
                            </a:schemeClr>
                          </a:solidFill>
                          <a:latin typeface="+mn-lt"/>
                          <a:cs typeface="Arial" pitchFamily="34" charset="0"/>
                        </a:rPr>
                        <a:t>Content Here</a:t>
                      </a:r>
                      <a:endParaRPr lang="en-JM" altLang="ko-KR" sz="1300" b="1" dirty="0">
                        <a:solidFill>
                          <a:schemeClr val="tx1">
                            <a:lumMod val="75000"/>
                            <a:lumOff val="25000"/>
                          </a:schemeClr>
                        </a:solidFill>
                        <a:latin typeface="+mn-lt"/>
                        <a:cs typeface="Arial" pitchFamily="34" charset="0"/>
                      </a:endParaRPr>
                    </a:p>
                  </a:txBody>
                  <a:tcPr marL="87067" marR="87067" marT="43533" marB="43533"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60000"/>
                      </a:schemeClr>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19185400"/>
              </p:ext>
            </p:extLst>
          </p:nvPr>
        </p:nvGraphicFramePr>
        <p:xfrm>
          <a:off x="3923928" y="1506052"/>
          <a:ext cx="1731865" cy="2899827"/>
        </p:xfrm>
        <a:graphic>
          <a:graphicData uri="http://schemas.openxmlformats.org/drawingml/2006/table">
            <a:tbl>
              <a:tblPr firstRow="1" bandRow="1">
                <a:tableStyleId>{5940675A-B579-460E-94D1-54222C63F5DA}</a:tableStyleId>
              </a:tblPr>
              <a:tblGrid>
                <a:gridCol w="199534">
                  <a:extLst>
                    <a:ext uri="{9D8B030D-6E8A-4147-A177-3AD203B41FA5}">
                      <a16:colId xmlns:a16="http://schemas.microsoft.com/office/drawing/2014/main" val="20000"/>
                    </a:ext>
                  </a:extLst>
                </a:gridCol>
                <a:gridCol w="1332797">
                  <a:extLst>
                    <a:ext uri="{9D8B030D-6E8A-4147-A177-3AD203B41FA5}">
                      <a16:colId xmlns:a16="http://schemas.microsoft.com/office/drawing/2014/main" val="20001"/>
                    </a:ext>
                  </a:extLst>
                </a:gridCol>
                <a:gridCol w="199534">
                  <a:extLst>
                    <a:ext uri="{9D8B030D-6E8A-4147-A177-3AD203B41FA5}">
                      <a16:colId xmlns:a16="http://schemas.microsoft.com/office/drawing/2014/main" val="20002"/>
                    </a:ext>
                  </a:extLst>
                </a:gridCol>
              </a:tblGrid>
              <a:tr h="609468">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400" b="1" dirty="0">
                          <a:solidFill>
                            <a:schemeClr val="tx1">
                              <a:lumMod val="75000"/>
                              <a:lumOff val="25000"/>
                            </a:schemeClr>
                          </a:solidFill>
                          <a:latin typeface="+mn-lt"/>
                          <a:cs typeface="Arial" pitchFamily="34" charset="0"/>
                        </a:rPr>
                        <a:t>$160</a:t>
                      </a:r>
                      <a:endParaRPr lang="ko-KR" altLang="en-US" sz="3400" b="1"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3229">
                <a:tc>
                  <a:txBody>
                    <a:bodyPr/>
                    <a:lstStyle/>
                    <a:p>
                      <a:pPr latinLnBrk="1"/>
                      <a:endParaRPr lang="ko-KR" altLang="en-US" sz="1300" b="1" dirty="0">
                        <a:solidFill>
                          <a:schemeClr val="bg1"/>
                        </a:solidFill>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32AEB8"/>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bg1"/>
                          </a:solidFill>
                          <a:latin typeface="+mn-lt"/>
                          <a:cs typeface="Arial" pitchFamily="34" charset="0"/>
                        </a:rPr>
                        <a:t>Content Here</a:t>
                      </a:r>
                      <a:endParaRPr lang="en-JM" altLang="ko-KR" sz="1300" b="1" dirty="0">
                        <a:solidFill>
                          <a:schemeClr val="bg1"/>
                        </a:solidFill>
                        <a:latin typeface="+mn-lt"/>
                        <a:cs typeface="Arial" pitchFamily="34" charset="0"/>
                      </a:endParaRPr>
                    </a:p>
                  </a:txBody>
                  <a:tcPr marL="87067" marR="87067" marT="43533" marB="43533"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300" b="1" dirty="0">
                        <a:solidFill>
                          <a:schemeClr val="bg1"/>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98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tx1">
                              <a:lumMod val="75000"/>
                              <a:lumOff val="25000"/>
                            </a:schemeClr>
                          </a:solidFill>
                          <a:latin typeface="+mn-lt"/>
                          <a:cs typeface="Arial" pitchFamily="34" charset="0"/>
                        </a:rPr>
                        <a:t>Content Here</a:t>
                      </a:r>
                      <a:endParaRPr lang="en-JM" altLang="ko-KR" sz="1300" b="1" dirty="0">
                        <a:solidFill>
                          <a:schemeClr val="tx1">
                            <a:lumMod val="75000"/>
                            <a:lumOff val="25000"/>
                          </a:schemeClr>
                        </a:solidFill>
                        <a:latin typeface="+mn-lt"/>
                        <a:cs typeface="Arial" pitchFamily="34" charset="0"/>
                      </a:endParaRPr>
                    </a:p>
                  </a:txBody>
                  <a:tcPr marL="87067" marR="87067" marT="43533" marB="43533"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60000"/>
                      </a:schemeClr>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25397486"/>
              </p:ext>
            </p:extLst>
          </p:nvPr>
        </p:nvGraphicFramePr>
        <p:xfrm>
          <a:off x="2267744" y="1386336"/>
          <a:ext cx="1888260" cy="3139259"/>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val="20000"/>
                    </a:ext>
                  </a:extLst>
                </a:gridCol>
                <a:gridCol w="1456242">
                  <a:extLst>
                    <a:ext uri="{9D8B030D-6E8A-4147-A177-3AD203B41FA5}">
                      <a16:colId xmlns:a16="http://schemas.microsoft.com/office/drawing/2014/main" val="20001"/>
                    </a:ext>
                  </a:extLst>
                </a:gridCol>
                <a:gridCol w="216009">
                  <a:extLst>
                    <a:ext uri="{9D8B030D-6E8A-4147-A177-3AD203B41FA5}">
                      <a16:colId xmlns:a16="http://schemas.microsoft.com/office/drawing/2014/main" val="20002"/>
                    </a:ext>
                  </a:extLst>
                </a:gridCol>
              </a:tblGrid>
              <a:tr h="659790">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tx1">
                              <a:lumMod val="75000"/>
                              <a:lumOff val="25000"/>
                            </a:schemeClr>
                          </a:solidFill>
                          <a:latin typeface="+mn-lt"/>
                          <a:cs typeface="Arial" pitchFamily="34" charset="0"/>
                        </a:rPr>
                        <a:t>$180</a:t>
                      </a:r>
                      <a:endParaRPr lang="ko-KR" altLang="en-US" sz="3700" b="1"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28266">
                <a:tc>
                  <a:txBody>
                    <a:bodyPr/>
                    <a:lstStyle/>
                    <a:p>
                      <a:pPr latinLnBrk="1"/>
                      <a:endParaRPr lang="ko-KR" altLang="en-US" sz="1400" b="1" dirty="0">
                        <a:solidFill>
                          <a:schemeClr val="bg1"/>
                        </a:solidFill>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0987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tx1">
                              <a:lumMod val="75000"/>
                              <a:lumOff val="25000"/>
                            </a:schemeClr>
                          </a:solidFill>
                          <a:latin typeface="+mn-lt"/>
                          <a:cs typeface="Arial" pitchFamily="34" charset="0"/>
                        </a:rPr>
                        <a:t>Content Here</a:t>
                      </a:r>
                      <a:endParaRPr lang="en-JM" altLang="ko-KR" sz="1400" b="1" dirty="0">
                        <a:solidFill>
                          <a:schemeClr val="tx1">
                            <a:lumMod val="75000"/>
                            <a:lumOff val="25000"/>
                          </a:schemeClr>
                        </a:solidFill>
                        <a:latin typeface="+mn-lt"/>
                        <a:cs typeface="Arial" pitchFamily="34" charset="0"/>
                      </a:endParaRPr>
                    </a:p>
                  </a:txBody>
                  <a:tcPr marL="94256" marR="94256" marT="47127" marB="47127"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6012160" y="1203598"/>
            <a:ext cx="2736304" cy="954107"/>
          </a:xfrm>
          <a:prstGeom prst="rect">
            <a:avLst/>
          </a:prstGeom>
          <a:noFill/>
        </p:spPr>
        <p:txBody>
          <a:bodyPr wrap="square" rtlCol="0">
            <a:spAutoFit/>
          </a:bodyPr>
          <a:lstStyle/>
          <a:p>
            <a:r>
              <a:rPr lang="en-US" altLang="ko-KR" sz="2800" b="1" dirty="0">
                <a:solidFill>
                  <a:schemeClr val="accent1"/>
                </a:solidFill>
                <a:cs typeface="Arial" pitchFamily="34" charset="0"/>
              </a:rPr>
              <a:t>PowerPoint  Presentation</a:t>
            </a:r>
            <a:endParaRPr lang="ko-KR" altLang="en-US" sz="2800" b="1" dirty="0">
              <a:solidFill>
                <a:schemeClr val="accent1"/>
              </a:solidFill>
              <a:cs typeface="Arial" pitchFamily="34" charset="0"/>
            </a:endParaRPr>
          </a:p>
        </p:txBody>
      </p:sp>
      <p:sp>
        <p:nvSpPr>
          <p:cNvPr id="10" name="Rectangle 9"/>
          <p:cNvSpPr/>
          <p:nvPr/>
        </p:nvSpPr>
        <p:spPr>
          <a:xfrm>
            <a:off x="6115972" y="2157705"/>
            <a:ext cx="12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p:cNvSpPr txBox="1"/>
          <p:nvPr/>
        </p:nvSpPr>
        <p:spPr>
          <a:xfrm>
            <a:off x="6012160" y="2355727"/>
            <a:ext cx="2664296"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a:t>
            </a:r>
          </a:p>
        </p:txBody>
      </p:sp>
      <p:sp>
        <p:nvSpPr>
          <p:cNvPr id="12" name="TextBox 11"/>
          <p:cNvSpPr txBox="1"/>
          <p:nvPr/>
        </p:nvSpPr>
        <p:spPr>
          <a:xfrm>
            <a:off x="6115972" y="4155926"/>
            <a:ext cx="1728192"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2652156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itchFamily="34" charset="0"/>
              </a:rPr>
              <a:t>Two Columns Designed</a:t>
            </a:r>
            <a:endParaRPr lang="ko-KR" altLang="en-US" sz="2800" b="1" dirty="0">
              <a:solidFill>
                <a:schemeClr val="bg1"/>
              </a:solidFill>
              <a:latin typeface="+mj-lt"/>
              <a:cs typeface="Arial" pitchFamily="34" charset="0"/>
            </a:endParaRPr>
          </a:p>
        </p:txBody>
      </p:sp>
      <p:grpSp>
        <p:nvGrpSpPr>
          <p:cNvPr id="21" name="Group 20"/>
          <p:cNvGrpSpPr/>
          <p:nvPr/>
        </p:nvGrpSpPr>
        <p:grpSpPr>
          <a:xfrm>
            <a:off x="611560" y="691634"/>
            <a:ext cx="2736304" cy="3781584"/>
            <a:chOff x="3687661" y="1203598"/>
            <a:chExt cx="2252491" cy="3781584"/>
          </a:xfrm>
        </p:grpSpPr>
        <p:sp>
          <p:nvSpPr>
            <p:cNvPr id="22" name="TextBox 21"/>
            <p:cNvSpPr txBox="1"/>
            <p:nvPr/>
          </p:nvSpPr>
          <p:spPr>
            <a:xfrm>
              <a:off x="3687661" y="1568862"/>
              <a:ext cx="2252491" cy="34163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3" name="TextBox 22"/>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9" name="Group 8"/>
          <p:cNvGrpSpPr/>
          <p:nvPr/>
        </p:nvGrpSpPr>
        <p:grpSpPr>
          <a:xfrm>
            <a:off x="3635896" y="691634"/>
            <a:ext cx="2736304" cy="3781584"/>
            <a:chOff x="3687661" y="1203598"/>
            <a:chExt cx="2252491" cy="3781584"/>
          </a:xfrm>
        </p:grpSpPr>
        <p:sp>
          <p:nvSpPr>
            <p:cNvPr id="10" name="TextBox 9"/>
            <p:cNvSpPr txBox="1"/>
            <p:nvPr/>
          </p:nvSpPr>
          <p:spPr>
            <a:xfrm>
              <a:off x="3687661" y="1568862"/>
              <a:ext cx="2252491" cy="34163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 name="TextBox 10"/>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104726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dirty="0"/>
              <a:t>Insert the title of your subtitle Here</a:t>
            </a:r>
          </a:p>
        </p:txBody>
      </p:sp>
    </p:spTree>
    <p:extLst>
      <p:ext uri="{BB962C8B-B14F-4D97-AF65-F5344CB8AC3E}">
        <p14:creationId xmlns:p14="http://schemas.microsoft.com/office/powerpoint/2010/main" val="61455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6FAEA90-371A-4379-AFBB-702E2A8764DD}"/>
              </a:ext>
            </a:extLst>
          </p:cNvPr>
          <p:cNvSpPr>
            <a:spLocks noGrp="1"/>
          </p:cNvSpPr>
          <p:nvPr>
            <p:ph type="body" sz="quarter" idx="10"/>
          </p:nvPr>
        </p:nvSpPr>
        <p:spPr/>
        <p:txBody>
          <a:bodyPr/>
          <a:lstStyle/>
          <a:p>
            <a:r>
              <a:rPr lang="en-US" altLang="ko-KR" dirty="0"/>
              <a:t>Fully Editable Shapes</a:t>
            </a:r>
          </a:p>
        </p:txBody>
      </p:sp>
      <p:grpSp>
        <p:nvGrpSpPr>
          <p:cNvPr id="5" name="Group 14">
            <a:extLst>
              <a:ext uri="{FF2B5EF4-FFF2-40B4-BE49-F238E27FC236}">
                <a16:creationId xmlns:a16="http://schemas.microsoft.com/office/drawing/2014/main" id="{20C2B74B-BECB-4535-B502-06DC80D74B06}"/>
              </a:ext>
            </a:extLst>
          </p:cNvPr>
          <p:cNvGrpSpPr/>
          <p:nvPr/>
        </p:nvGrpSpPr>
        <p:grpSpPr>
          <a:xfrm>
            <a:off x="5705611" y="1090334"/>
            <a:ext cx="1052368" cy="3696329"/>
            <a:chOff x="4058860" y="987781"/>
            <a:chExt cx="1052368" cy="3696329"/>
          </a:xfrm>
        </p:grpSpPr>
        <p:sp>
          <p:nvSpPr>
            <p:cNvPr id="6" name="Rectangle 8">
              <a:extLst>
                <a:ext uri="{FF2B5EF4-FFF2-40B4-BE49-F238E27FC236}">
                  <a16:creationId xmlns:a16="http://schemas.microsoft.com/office/drawing/2014/main" id="{25302530-3AAA-4B18-B144-C49D138138CE}"/>
                </a:ext>
              </a:extLst>
            </p:cNvPr>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a:extLst>
                <a:ext uri="{FF2B5EF4-FFF2-40B4-BE49-F238E27FC236}">
                  <a16:creationId xmlns:a16="http://schemas.microsoft.com/office/drawing/2014/main" id="{91FA14DC-BAA1-4B27-93F4-512A9C64EF6C}"/>
                </a:ext>
              </a:extLst>
            </p:cNvPr>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a:extLst>
                <a:ext uri="{FF2B5EF4-FFF2-40B4-BE49-F238E27FC236}">
                  <a16:creationId xmlns:a16="http://schemas.microsoft.com/office/drawing/2014/main" id="{C6C7785C-8982-46D8-BD2D-F0082959A035}"/>
                </a:ext>
              </a:extLst>
            </p:cNvPr>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a:extLst>
                <a:ext uri="{FF2B5EF4-FFF2-40B4-BE49-F238E27FC236}">
                  <a16:creationId xmlns:a16="http://schemas.microsoft.com/office/drawing/2014/main" id="{0EA746AB-277A-4BA1-9F0A-B7C535C1FB4A}"/>
                </a:ext>
              </a:extLst>
            </p:cNvPr>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a:extLst>
                <a:ext uri="{FF2B5EF4-FFF2-40B4-BE49-F238E27FC236}">
                  <a16:creationId xmlns:a16="http://schemas.microsoft.com/office/drawing/2014/main" id="{8DD3C104-DCA5-4C07-AA7C-5F42944E40F4}"/>
                </a:ext>
              </a:extLst>
            </p:cNvPr>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a:extLst>
                <a:ext uri="{FF2B5EF4-FFF2-40B4-BE49-F238E27FC236}">
                  <a16:creationId xmlns:a16="http://schemas.microsoft.com/office/drawing/2014/main" id="{B6979A23-A285-45E9-95F0-43DC4293EA1E}"/>
                </a:ext>
              </a:extLst>
            </p:cNvPr>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Parallelogram 15">
              <a:extLst>
                <a:ext uri="{FF2B5EF4-FFF2-40B4-BE49-F238E27FC236}">
                  <a16:creationId xmlns:a16="http://schemas.microsoft.com/office/drawing/2014/main" id="{00FFC3E9-ACCE-438D-B2B5-5AA4625B76F2}"/>
                </a:ext>
              </a:extLst>
            </p:cNvPr>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3">
            <a:extLst>
              <a:ext uri="{FF2B5EF4-FFF2-40B4-BE49-F238E27FC236}">
                <a16:creationId xmlns:a16="http://schemas.microsoft.com/office/drawing/2014/main" id="{65F79F49-58E8-4478-83BB-5809BAA07443}"/>
              </a:ext>
            </a:extLst>
          </p:cNvPr>
          <p:cNvGrpSpPr/>
          <p:nvPr/>
        </p:nvGrpSpPr>
        <p:grpSpPr>
          <a:xfrm>
            <a:off x="6996748" y="1882422"/>
            <a:ext cx="1296144" cy="2760467"/>
            <a:chOff x="6777274" y="1831284"/>
            <a:chExt cx="552841" cy="1177414"/>
          </a:xfrm>
        </p:grpSpPr>
        <p:grpSp>
          <p:nvGrpSpPr>
            <p:cNvPr id="14" name="Group 14">
              <a:extLst>
                <a:ext uri="{FF2B5EF4-FFF2-40B4-BE49-F238E27FC236}">
                  <a16:creationId xmlns:a16="http://schemas.microsoft.com/office/drawing/2014/main" id="{39069EC5-081A-4BF5-ADB4-DFB8C9680FD7}"/>
                </a:ext>
              </a:extLst>
            </p:cNvPr>
            <p:cNvGrpSpPr/>
            <p:nvPr/>
          </p:nvGrpSpPr>
          <p:grpSpPr>
            <a:xfrm>
              <a:off x="6939980" y="1831284"/>
              <a:ext cx="385719" cy="718117"/>
              <a:chOff x="6783521" y="1654812"/>
              <a:chExt cx="726841" cy="1353205"/>
            </a:xfrm>
          </p:grpSpPr>
          <p:sp>
            <p:nvSpPr>
              <p:cNvPr id="16" name="Freeform 16">
                <a:extLst>
                  <a:ext uri="{FF2B5EF4-FFF2-40B4-BE49-F238E27FC236}">
                    <a16:creationId xmlns:a16="http://schemas.microsoft.com/office/drawing/2014/main" id="{BA14A9F0-A0DA-428A-B109-2F3FAF5EA287}"/>
                  </a:ext>
                </a:extLst>
              </p:cNvPr>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Freeform 17">
                <a:extLst>
                  <a:ext uri="{FF2B5EF4-FFF2-40B4-BE49-F238E27FC236}">
                    <a16:creationId xmlns:a16="http://schemas.microsoft.com/office/drawing/2014/main" id="{4E58BA02-427E-476C-927F-941A5BEE8001}"/>
                  </a:ext>
                </a:extLst>
              </p:cNvPr>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Freeform 15">
              <a:extLst>
                <a:ext uri="{FF2B5EF4-FFF2-40B4-BE49-F238E27FC236}">
                  <a16:creationId xmlns:a16="http://schemas.microsoft.com/office/drawing/2014/main" id="{6D576C7F-8CAF-4600-8ECF-22D5FBEC5FEA}"/>
                </a:ext>
              </a:extLst>
            </p:cNvPr>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3318">
            <a:extLst>
              <a:ext uri="{FF2B5EF4-FFF2-40B4-BE49-F238E27FC236}">
                <a16:creationId xmlns:a16="http://schemas.microsoft.com/office/drawing/2014/main" id="{3176A925-9561-4C3F-8238-DB986AC67B50}"/>
              </a:ext>
            </a:extLst>
          </p:cNvPr>
          <p:cNvGrpSpPr/>
          <p:nvPr/>
        </p:nvGrpSpPr>
        <p:grpSpPr>
          <a:xfrm rot="19917947">
            <a:off x="1469388" y="1353546"/>
            <a:ext cx="1665869" cy="3558872"/>
            <a:chOff x="1359132" y="345882"/>
            <a:chExt cx="1966239" cy="4200564"/>
          </a:xfrm>
        </p:grpSpPr>
        <p:grpSp>
          <p:nvGrpSpPr>
            <p:cNvPr id="19"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32"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26">
              <a:extLst>
                <a:ext uri="{FF2B5EF4-FFF2-40B4-BE49-F238E27FC236}">
                  <a16:creationId xmlns:a16="http://schemas.microsoft.com/office/drawing/2014/main" id="{187C0761-B81E-4279-BA43-015F4789B66D}"/>
                </a:ext>
              </a:extLst>
            </p:cNvPr>
            <p:cNvGrpSpPr/>
            <p:nvPr/>
          </p:nvGrpSpPr>
          <p:grpSpPr>
            <a:xfrm>
              <a:off x="1359132" y="345882"/>
              <a:ext cx="1966239" cy="1811155"/>
              <a:chOff x="1888981" y="1110787"/>
              <a:chExt cx="2254374" cy="2076562"/>
            </a:xfrm>
          </p:grpSpPr>
          <p:sp>
            <p:nvSpPr>
              <p:cNvPr id="21"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9" name="Freeform 13312">
            <a:extLst>
              <a:ext uri="{FF2B5EF4-FFF2-40B4-BE49-F238E27FC236}">
                <a16:creationId xmlns:a16="http://schemas.microsoft.com/office/drawing/2014/main" id="{36A901D8-68F0-4EDC-8133-6AF6E902A151}"/>
              </a:ext>
            </a:extLst>
          </p:cNvPr>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Freeform 9">
            <a:extLst>
              <a:ext uri="{FF2B5EF4-FFF2-40B4-BE49-F238E27FC236}">
                <a16:creationId xmlns:a16="http://schemas.microsoft.com/office/drawing/2014/main" id="{3C447687-3C26-4F6D-946F-76D90165FA0C}"/>
              </a:ext>
            </a:extLst>
          </p:cNvPr>
          <p:cNvSpPr>
            <a:spLocks/>
          </p:cNvSpPr>
          <p:nvPr/>
        </p:nvSpPr>
        <p:spPr bwMode="auto">
          <a:xfrm>
            <a:off x="4600019" y="1667069"/>
            <a:ext cx="765102" cy="2729660"/>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1" name="Freeform 18">
            <a:extLst>
              <a:ext uri="{FF2B5EF4-FFF2-40B4-BE49-F238E27FC236}">
                <a16:creationId xmlns:a16="http://schemas.microsoft.com/office/drawing/2014/main" id="{F1894373-B840-4EBA-98FE-CA22E68244EE}"/>
              </a:ext>
            </a:extLst>
          </p:cNvPr>
          <p:cNvSpPr>
            <a:spLocks/>
          </p:cNvSpPr>
          <p:nvPr/>
        </p:nvSpPr>
        <p:spPr bwMode="auto">
          <a:xfrm>
            <a:off x="3376937" y="1614524"/>
            <a:ext cx="813539" cy="282945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00318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2787774"/>
            <a:ext cx="5392980" cy="576064"/>
          </a:xfrm>
        </p:spPr>
        <p:txBody>
          <a:bodyPr/>
          <a:lstStyle/>
          <a:p>
            <a:r>
              <a:rPr lang="en-US" altLang="ko-KR" sz="3300" dirty="0"/>
              <a:t>PROBLEM STATEMENT </a:t>
            </a:r>
            <a:endParaRPr lang="ko-KR" altLang="en-US" sz="3300" dirty="0"/>
          </a:p>
        </p:txBody>
      </p:sp>
    </p:spTree>
    <p:extLst>
      <p:ext uri="{BB962C8B-B14F-4D97-AF65-F5344CB8AC3E}">
        <p14:creationId xmlns:p14="http://schemas.microsoft.com/office/powerpoint/2010/main" val="3101234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2" name="TextBox 61">
            <a:extLst>
              <a:ext uri="{FF2B5EF4-FFF2-40B4-BE49-F238E27FC236}">
                <a16:creationId xmlns:a16="http://schemas.microsoft.com/office/drawing/2014/main" id="{FC7FB609-7A19-44D1-B525-84CFE1AFC4B9}"/>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2E650D06-9E0F-4A16-9BA7-68A853F6711A}"/>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F5A24E18-AD70-4F63-BF88-F4E0316C4A1C}"/>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5" name="TextBox 64">
            <a:extLst>
              <a:ext uri="{FF2B5EF4-FFF2-40B4-BE49-F238E27FC236}">
                <a16:creationId xmlns:a16="http://schemas.microsoft.com/office/drawing/2014/main" id="{CCC0798B-90FF-42B6-B8BE-F699B1C9852F}"/>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6" name="Freeform 47">
            <a:extLst>
              <a:ext uri="{FF2B5EF4-FFF2-40B4-BE49-F238E27FC236}">
                <a16:creationId xmlns:a16="http://schemas.microsoft.com/office/drawing/2014/main" id="{C7B1A352-E2FA-44F8-955B-F254EA6BCD54}"/>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Freeform 48">
            <a:extLst>
              <a:ext uri="{FF2B5EF4-FFF2-40B4-BE49-F238E27FC236}">
                <a16:creationId xmlns:a16="http://schemas.microsoft.com/office/drawing/2014/main" id="{22E04AC5-3D5D-44A3-B85F-3C46FF6B106E}"/>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Freeform 49">
            <a:extLst>
              <a:ext uri="{FF2B5EF4-FFF2-40B4-BE49-F238E27FC236}">
                <a16:creationId xmlns:a16="http://schemas.microsoft.com/office/drawing/2014/main" id="{9A9F1428-D6AF-42CF-ACAE-862AB0539C61}"/>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Freeform 50">
            <a:extLst>
              <a:ext uri="{FF2B5EF4-FFF2-40B4-BE49-F238E27FC236}">
                <a16:creationId xmlns:a16="http://schemas.microsoft.com/office/drawing/2014/main" id="{D847FF81-ED0E-4944-971B-8D61C653B4C2}"/>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Teardrop 9">
            <a:extLst>
              <a:ext uri="{FF2B5EF4-FFF2-40B4-BE49-F238E27FC236}">
                <a16:creationId xmlns:a16="http://schemas.microsoft.com/office/drawing/2014/main" id="{D182E6CD-4CFA-4805-BEBD-A2DC3C84C7A1}"/>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Freeform 97">
            <a:extLst>
              <a:ext uri="{FF2B5EF4-FFF2-40B4-BE49-F238E27FC236}">
                <a16:creationId xmlns:a16="http://schemas.microsoft.com/office/drawing/2014/main" id="{C9DC0C1D-3502-429E-84AD-04BDA184190A}"/>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Donut 22">
            <a:extLst>
              <a:ext uri="{FF2B5EF4-FFF2-40B4-BE49-F238E27FC236}">
                <a16:creationId xmlns:a16="http://schemas.microsoft.com/office/drawing/2014/main" id="{07669210-0B33-41BE-AD79-4D2E87480E93}"/>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3" name="Freeform 99">
            <a:extLst>
              <a:ext uri="{FF2B5EF4-FFF2-40B4-BE49-F238E27FC236}">
                <a16:creationId xmlns:a16="http://schemas.microsoft.com/office/drawing/2014/main" id="{E4EBF18E-E0FE-47A6-9E22-17B7F89DBDB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Oval 10">
            <a:extLst>
              <a:ext uri="{FF2B5EF4-FFF2-40B4-BE49-F238E27FC236}">
                <a16:creationId xmlns:a16="http://schemas.microsoft.com/office/drawing/2014/main" id="{11019D2A-E46D-4C3C-8E25-EA9988769582}"/>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Freeform 101">
            <a:extLst>
              <a:ext uri="{FF2B5EF4-FFF2-40B4-BE49-F238E27FC236}">
                <a16:creationId xmlns:a16="http://schemas.microsoft.com/office/drawing/2014/main" id="{985CE427-97EC-4285-8CAF-CA31D8270BC7}"/>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Group 102">
            <a:extLst>
              <a:ext uri="{FF2B5EF4-FFF2-40B4-BE49-F238E27FC236}">
                <a16:creationId xmlns:a16="http://schemas.microsoft.com/office/drawing/2014/main" id="{26307E08-8E26-4C52-BB43-7385E23A1EE2}"/>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79" name="Freeform 103">
              <a:extLst>
                <a:ext uri="{FF2B5EF4-FFF2-40B4-BE49-F238E27FC236}">
                  <a16:creationId xmlns:a16="http://schemas.microsoft.com/office/drawing/2014/main" id="{E18B9F06-7DAD-4717-861F-6DD4F1BCA27D}"/>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104">
              <a:extLst>
                <a:ext uri="{FF2B5EF4-FFF2-40B4-BE49-F238E27FC236}">
                  <a16:creationId xmlns:a16="http://schemas.microsoft.com/office/drawing/2014/main" id="{C268DD55-2CAD-43B1-86CE-21161683394E}"/>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Freeform 105">
              <a:extLst>
                <a:ext uri="{FF2B5EF4-FFF2-40B4-BE49-F238E27FC236}">
                  <a16:creationId xmlns:a16="http://schemas.microsoft.com/office/drawing/2014/main" id="{D61DCC02-D926-4C20-9E66-CD6D1C3D8E5C}"/>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Freeform 106">
              <a:extLst>
                <a:ext uri="{FF2B5EF4-FFF2-40B4-BE49-F238E27FC236}">
                  <a16:creationId xmlns:a16="http://schemas.microsoft.com/office/drawing/2014/main" id="{A2906A5E-11CE-439D-88FD-AF5DA1E56998}"/>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3" name="Freeform 107">
            <a:extLst>
              <a:ext uri="{FF2B5EF4-FFF2-40B4-BE49-F238E27FC236}">
                <a16:creationId xmlns:a16="http://schemas.microsoft.com/office/drawing/2014/main" id="{DB35B5B0-62B3-491B-9613-981EC8F2082F}"/>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108">
            <a:extLst>
              <a:ext uri="{FF2B5EF4-FFF2-40B4-BE49-F238E27FC236}">
                <a16:creationId xmlns:a16="http://schemas.microsoft.com/office/drawing/2014/main" id="{FA8FDE70-0B3F-41A1-AD35-5F67C9750B0D}"/>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Oval 8">
            <a:extLst>
              <a:ext uri="{FF2B5EF4-FFF2-40B4-BE49-F238E27FC236}">
                <a16:creationId xmlns:a16="http://schemas.microsoft.com/office/drawing/2014/main" id="{DE25AF50-FA87-4F55-917E-2C3E09C144FD}"/>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6" name="Group 110">
            <a:extLst>
              <a:ext uri="{FF2B5EF4-FFF2-40B4-BE49-F238E27FC236}">
                <a16:creationId xmlns:a16="http://schemas.microsoft.com/office/drawing/2014/main" id="{F05F76C4-5E35-4001-AFBA-35069448C8FC}"/>
              </a:ext>
            </a:extLst>
          </p:cNvPr>
          <p:cNvGrpSpPr/>
          <p:nvPr/>
        </p:nvGrpSpPr>
        <p:grpSpPr>
          <a:xfrm>
            <a:off x="4292080" y="2037091"/>
            <a:ext cx="341005" cy="376812"/>
            <a:chOff x="4835382" y="73243"/>
            <a:chExt cx="2920830" cy="3227535"/>
          </a:xfrm>
          <a:solidFill>
            <a:schemeClr val="accent4"/>
          </a:solidFill>
        </p:grpSpPr>
        <p:sp>
          <p:nvSpPr>
            <p:cNvPr id="87" name="Freeform 111">
              <a:extLst>
                <a:ext uri="{FF2B5EF4-FFF2-40B4-BE49-F238E27FC236}">
                  <a16:creationId xmlns:a16="http://schemas.microsoft.com/office/drawing/2014/main" id="{23AD0CD6-23C3-4D75-B94E-AD570CADE2CF}"/>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Oval 37">
              <a:extLst>
                <a:ext uri="{FF2B5EF4-FFF2-40B4-BE49-F238E27FC236}">
                  <a16:creationId xmlns:a16="http://schemas.microsoft.com/office/drawing/2014/main" id="{EEAC6E97-E676-4161-A721-8D6E8D83915D}"/>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9" name="Rectangle 19">
            <a:extLst>
              <a:ext uri="{FF2B5EF4-FFF2-40B4-BE49-F238E27FC236}">
                <a16:creationId xmlns:a16="http://schemas.microsoft.com/office/drawing/2014/main" id="{5ACFD55C-92CA-445A-A847-811EB58CB455}"/>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114">
            <a:extLst>
              <a:ext uri="{FF2B5EF4-FFF2-40B4-BE49-F238E27FC236}">
                <a16:creationId xmlns:a16="http://schemas.microsoft.com/office/drawing/2014/main" id="{65B41AA3-3D7E-4809-86A4-560440B1AC5F}"/>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Rounded Rectangle 31">
            <a:extLst>
              <a:ext uri="{FF2B5EF4-FFF2-40B4-BE49-F238E27FC236}">
                <a16:creationId xmlns:a16="http://schemas.microsoft.com/office/drawing/2014/main" id="{4EC75EF9-3089-40BF-A39B-2F45148D55F1}"/>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Oval 47">
            <a:extLst>
              <a:ext uri="{FF2B5EF4-FFF2-40B4-BE49-F238E27FC236}">
                <a16:creationId xmlns:a16="http://schemas.microsoft.com/office/drawing/2014/main" id="{893CFD62-5459-4EBF-97BB-D70F8A47B26B}"/>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50">
            <a:extLst>
              <a:ext uri="{FF2B5EF4-FFF2-40B4-BE49-F238E27FC236}">
                <a16:creationId xmlns:a16="http://schemas.microsoft.com/office/drawing/2014/main" id="{500C0F3C-FC7A-450B-9C43-2C0D7474C007}"/>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Heart 17">
            <a:extLst>
              <a:ext uri="{FF2B5EF4-FFF2-40B4-BE49-F238E27FC236}">
                <a16:creationId xmlns:a16="http://schemas.microsoft.com/office/drawing/2014/main" id="{40C8979D-264D-45A7-BF02-E1754F6CC34E}"/>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Rounded Rectangle 25">
            <a:extLst>
              <a:ext uri="{FF2B5EF4-FFF2-40B4-BE49-F238E27FC236}">
                <a16:creationId xmlns:a16="http://schemas.microsoft.com/office/drawing/2014/main" id="{49B56D59-1682-4C73-A88B-1788741086F7}"/>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Chord 32">
            <a:extLst>
              <a:ext uri="{FF2B5EF4-FFF2-40B4-BE49-F238E27FC236}">
                <a16:creationId xmlns:a16="http://schemas.microsoft.com/office/drawing/2014/main" id="{CEF02E58-1852-401B-AB7B-5B5A6F113480}"/>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40">
            <a:extLst>
              <a:ext uri="{FF2B5EF4-FFF2-40B4-BE49-F238E27FC236}">
                <a16:creationId xmlns:a16="http://schemas.microsoft.com/office/drawing/2014/main" id="{286E964B-49B6-4CA8-86D0-3251E6301D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806181FE-0A38-45F4-B63B-BED4117C283D}"/>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ounded Rectangle 17">
            <a:extLst>
              <a:ext uri="{FF2B5EF4-FFF2-40B4-BE49-F238E27FC236}">
                <a16:creationId xmlns:a16="http://schemas.microsoft.com/office/drawing/2014/main" id="{73256B73-8802-44B2-BFE4-B954BB8AE41B}"/>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Oval 21">
            <a:extLst>
              <a:ext uri="{FF2B5EF4-FFF2-40B4-BE49-F238E27FC236}">
                <a16:creationId xmlns:a16="http://schemas.microsoft.com/office/drawing/2014/main" id="{47FB2288-7BD8-4BDB-907D-B19C225B4FF7}"/>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Oval 25">
            <a:extLst>
              <a:ext uri="{FF2B5EF4-FFF2-40B4-BE49-F238E27FC236}">
                <a16:creationId xmlns:a16="http://schemas.microsoft.com/office/drawing/2014/main" id="{52D20C77-1959-465A-BBD9-151B90E4EC3D}"/>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Block Arc 20">
            <a:extLst>
              <a:ext uri="{FF2B5EF4-FFF2-40B4-BE49-F238E27FC236}">
                <a16:creationId xmlns:a16="http://schemas.microsoft.com/office/drawing/2014/main" id="{B22382FD-FD6B-4C0B-85A8-4A675281CBD6}"/>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3" name="Block Arc 11">
            <a:extLst>
              <a:ext uri="{FF2B5EF4-FFF2-40B4-BE49-F238E27FC236}">
                <a16:creationId xmlns:a16="http://schemas.microsoft.com/office/drawing/2014/main" id="{FC02C8E9-846F-41B9-AC61-9957A217C369}"/>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4" name="Rectangle 21">
            <a:extLst>
              <a:ext uri="{FF2B5EF4-FFF2-40B4-BE49-F238E27FC236}">
                <a16:creationId xmlns:a16="http://schemas.microsoft.com/office/drawing/2014/main" id="{8C44BBA3-9515-437A-8A87-0D1824C8368C}"/>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Round Same Side Corner Rectangle 8">
            <a:extLst>
              <a:ext uri="{FF2B5EF4-FFF2-40B4-BE49-F238E27FC236}">
                <a16:creationId xmlns:a16="http://schemas.microsoft.com/office/drawing/2014/main" id="{791BB18B-0794-424E-8F50-76C7ECFA818B}"/>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51">
            <a:extLst>
              <a:ext uri="{FF2B5EF4-FFF2-40B4-BE49-F238E27FC236}">
                <a16:creationId xmlns:a16="http://schemas.microsoft.com/office/drawing/2014/main" id="{A7E4FA8A-AD41-47FC-A762-DBEB945B92AB}"/>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7" name="Isosceles Triangle 5">
            <a:extLst>
              <a:ext uri="{FF2B5EF4-FFF2-40B4-BE49-F238E27FC236}">
                <a16:creationId xmlns:a16="http://schemas.microsoft.com/office/drawing/2014/main" id="{311E7B84-1D84-43B5-84E1-ACC5D42E939B}"/>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rapezoid 22">
            <a:extLst>
              <a:ext uri="{FF2B5EF4-FFF2-40B4-BE49-F238E27FC236}">
                <a16:creationId xmlns:a16="http://schemas.microsoft.com/office/drawing/2014/main" id="{E89C0EFA-62C6-4908-B74A-53A8602F2CED}"/>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20">
            <a:extLst>
              <a:ext uri="{FF2B5EF4-FFF2-40B4-BE49-F238E27FC236}">
                <a16:creationId xmlns:a16="http://schemas.microsoft.com/office/drawing/2014/main" id="{AD2CD3E7-47E9-4192-9F51-A13A6E0D13BD}"/>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rapezoid 28">
            <a:extLst>
              <a:ext uri="{FF2B5EF4-FFF2-40B4-BE49-F238E27FC236}">
                <a16:creationId xmlns:a16="http://schemas.microsoft.com/office/drawing/2014/main" id="{14157CED-2334-4295-B868-B6EA6128FB6C}"/>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ounded Rectangle 2">
            <a:extLst>
              <a:ext uri="{FF2B5EF4-FFF2-40B4-BE49-F238E27FC236}">
                <a16:creationId xmlns:a16="http://schemas.microsoft.com/office/drawing/2014/main" id="{2A0E0768-5E24-4FFE-AF17-29DF25053786}"/>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2" name="Rounded Rectangle 8">
            <a:extLst>
              <a:ext uri="{FF2B5EF4-FFF2-40B4-BE49-F238E27FC236}">
                <a16:creationId xmlns:a16="http://schemas.microsoft.com/office/drawing/2014/main" id="{65DA68F7-F8BA-4529-82F2-86B3BB728C3C}"/>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3" name="Rounded Rectangle 2">
            <a:extLst>
              <a:ext uri="{FF2B5EF4-FFF2-40B4-BE49-F238E27FC236}">
                <a16:creationId xmlns:a16="http://schemas.microsoft.com/office/drawing/2014/main" id="{A1E1D6C3-A397-430A-B6A9-A9BA521522F6}"/>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4" name="Rounded Rectangle 3">
            <a:extLst>
              <a:ext uri="{FF2B5EF4-FFF2-40B4-BE49-F238E27FC236}">
                <a16:creationId xmlns:a16="http://schemas.microsoft.com/office/drawing/2014/main" id="{A7657EED-E478-4EF7-89EC-B315B7023DBD}"/>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0">
            <a:extLst>
              <a:ext uri="{FF2B5EF4-FFF2-40B4-BE49-F238E27FC236}">
                <a16:creationId xmlns:a16="http://schemas.microsoft.com/office/drawing/2014/main" id="{0F1A694A-FE19-4E53-80A8-166C35CB3FF7}"/>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Block Arc 6">
            <a:extLst>
              <a:ext uri="{FF2B5EF4-FFF2-40B4-BE49-F238E27FC236}">
                <a16:creationId xmlns:a16="http://schemas.microsoft.com/office/drawing/2014/main" id="{C90F6C65-75C7-4028-A832-02FE286F7E40}"/>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7" name="Left Arrow 1">
            <a:extLst>
              <a:ext uri="{FF2B5EF4-FFF2-40B4-BE49-F238E27FC236}">
                <a16:creationId xmlns:a16="http://schemas.microsoft.com/office/drawing/2014/main" id="{38B4B8D4-18EC-403F-99D4-837A6550A446}"/>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Oval 35">
            <a:extLst>
              <a:ext uri="{FF2B5EF4-FFF2-40B4-BE49-F238E27FC236}">
                <a16:creationId xmlns:a16="http://schemas.microsoft.com/office/drawing/2014/main" id="{CCF36991-7320-4C8B-8712-E3155FA5CD2D}"/>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00516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B4719219-9E67-4DAC-85D7-A3AFF422F66E}"/>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1F228F97-CC0E-4C16-A345-A0262ECE00C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E2EF1348-10F3-4306-AC4B-90060510820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DE26C931-6CE0-461C-B5E2-A9758C5D49ED}"/>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2802B8DA-D79F-437B-9FC4-530FEE689402}"/>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9">
            <a:extLst>
              <a:ext uri="{FF2B5EF4-FFF2-40B4-BE49-F238E27FC236}">
                <a16:creationId xmlns:a16="http://schemas.microsoft.com/office/drawing/2014/main" id="{2785F37C-89B6-41A9-A866-76DFF5D6F5D3}"/>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Isosceles Triangle 8">
            <a:extLst>
              <a:ext uri="{FF2B5EF4-FFF2-40B4-BE49-F238E27FC236}">
                <a16:creationId xmlns:a16="http://schemas.microsoft.com/office/drawing/2014/main" id="{AE07B366-E063-4CEA-B754-73F99464289B}"/>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Donut 8">
            <a:extLst>
              <a:ext uri="{FF2B5EF4-FFF2-40B4-BE49-F238E27FC236}">
                <a16:creationId xmlns:a16="http://schemas.microsoft.com/office/drawing/2014/main" id="{28E676BD-9007-4707-A78A-2490A2894C39}"/>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Freeform 18">
            <a:extLst>
              <a:ext uri="{FF2B5EF4-FFF2-40B4-BE49-F238E27FC236}">
                <a16:creationId xmlns:a16="http://schemas.microsoft.com/office/drawing/2014/main" id="{58BF11B7-AAB1-4829-8E58-F2A39705A491}"/>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7">
            <a:extLst>
              <a:ext uri="{FF2B5EF4-FFF2-40B4-BE49-F238E27FC236}">
                <a16:creationId xmlns:a16="http://schemas.microsoft.com/office/drawing/2014/main" id="{8F477428-6263-4FB6-9BD6-34BA43189AB9}"/>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Freeform 20">
            <a:extLst>
              <a:ext uri="{FF2B5EF4-FFF2-40B4-BE49-F238E27FC236}">
                <a16:creationId xmlns:a16="http://schemas.microsoft.com/office/drawing/2014/main" id="{C6CA8DE7-3DBE-4B15-85A8-3C0405FBB6C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Rounded Rectangle 25">
            <a:extLst>
              <a:ext uri="{FF2B5EF4-FFF2-40B4-BE49-F238E27FC236}">
                <a16:creationId xmlns:a16="http://schemas.microsoft.com/office/drawing/2014/main" id="{F5D6EF7B-D6AF-4240-B045-6F45F3ACEDD6}"/>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Block Arc 41">
            <a:extLst>
              <a:ext uri="{FF2B5EF4-FFF2-40B4-BE49-F238E27FC236}">
                <a16:creationId xmlns:a16="http://schemas.microsoft.com/office/drawing/2014/main" id="{8914A128-6C9C-4A7F-B589-5F2F4FA57D2D}"/>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ound Same Side Corner Rectangle 11">
            <a:extLst>
              <a:ext uri="{FF2B5EF4-FFF2-40B4-BE49-F238E27FC236}">
                <a16:creationId xmlns:a16="http://schemas.microsoft.com/office/drawing/2014/main" id="{C8042280-BE02-49AB-9E62-7224735E53C1}"/>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Donut 39">
            <a:extLst>
              <a:ext uri="{FF2B5EF4-FFF2-40B4-BE49-F238E27FC236}">
                <a16:creationId xmlns:a16="http://schemas.microsoft.com/office/drawing/2014/main" id="{C687B29A-D1D4-4311-8B91-DFFEAC6D6006}"/>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Freeform 25">
            <a:extLst>
              <a:ext uri="{FF2B5EF4-FFF2-40B4-BE49-F238E27FC236}">
                <a16:creationId xmlns:a16="http://schemas.microsoft.com/office/drawing/2014/main" id="{0F0EE793-C76B-4EAF-A4EF-5B6A1A8B49F2}"/>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36">
            <a:extLst>
              <a:ext uri="{FF2B5EF4-FFF2-40B4-BE49-F238E27FC236}">
                <a16:creationId xmlns:a16="http://schemas.microsoft.com/office/drawing/2014/main" id="{93FDF72C-CFD0-4A57-BB56-2DA9B6BCFCF2}"/>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ounded Rectangle 27">
            <a:extLst>
              <a:ext uri="{FF2B5EF4-FFF2-40B4-BE49-F238E27FC236}">
                <a16:creationId xmlns:a16="http://schemas.microsoft.com/office/drawing/2014/main" id="{E839834C-E1CB-48BC-BAA2-DEBD5A6FE2BF}"/>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Rounded Rectangle 7">
            <a:extLst>
              <a:ext uri="{FF2B5EF4-FFF2-40B4-BE49-F238E27FC236}">
                <a16:creationId xmlns:a16="http://schemas.microsoft.com/office/drawing/2014/main" id="{4DF8FFB7-B749-4BE0-8A9E-B21BCFAEC18D}"/>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Chord 15">
            <a:extLst>
              <a:ext uri="{FF2B5EF4-FFF2-40B4-BE49-F238E27FC236}">
                <a16:creationId xmlns:a16="http://schemas.microsoft.com/office/drawing/2014/main" id="{CD27F52B-3377-4656-95DC-22B25D6F14B8}"/>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16">
            <a:extLst>
              <a:ext uri="{FF2B5EF4-FFF2-40B4-BE49-F238E27FC236}">
                <a16:creationId xmlns:a16="http://schemas.microsoft.com/office/drawing/2014/main" id="{F6C6765B-4B14-4B27-B8FF-F800DF9E48A2}"/>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Rounded Rectangle 6">
            <a:extLst>
              <a:ext uri="{FF2B5EF4-FFF2-40B4-BE49-F238E27FC236}">
                <a16:creationId xmlns:a16="http://schemas.microsoft.com/office/drawing/2014/main" id="{A4466021-7E26-4516-AADD-96864FFEBFEE}"/>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5" name="Rounded Rectangle 6">
            <a:extLst>
              <a:ext uri="{FF2B5EF4-FFF2-40B4-BE49-F238E27FC236}">
                <a16:creationId xmlns:a16="http://schemas.microsoft.com/office/drawing/2014/main" id="{F5944467-AC6A-472F-AEE2-62BA053F3081}"/>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6" name="Rounded Rectangle 6">
            <a:extLst>
              <a:ext uri="{FF2B5EF4-FFF2-40B4-BE49-F238E27FC236}">
                <a16:creationId xmlns:a16="http://schemas.microsoft.com/office/drawing/2014/main" id="{C9FA1ACA-06CE-4F61-9B2B-D0F7C69274AF}"/>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7" name="Rounded Rectangle 6">
            <a:extLst>
              <a:ext uri="{FF2B5EF4-FFF2-40B4-BE49-F238E27FC236}">
                <a16:creationId xmlns:a16="http://schemas.microsoft.com/office/drawing/2014/main" id="{3F887986-3676-4556-BFF2-67137457BD48}"/>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8" name="Teardrop 6">
            <a:extLst>
              <a:ext uri="{FF2B5EF4-FFF2-40B4-BE49-F238E27FC236}">
                <a16:creationId xmlns:a16="http://schemas.microsoft.com/office/drawing/2014/main" id="{62D835FE-0DB2-49DF-9DE6-D60809D295D0}"/>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9" name="Donut 24">
            <a:extLst>
              <a:ext uri="{FF2B5EF4-FFF2-40B4-BE49-F238E27FC236}">
                <a16:creationId xmlns:a16="http://schemas.microsoft.com/office/drawing/2014/main" id="{4DA4CD61-B539-4BE7-A98F-932D32416D32}"/>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0" name="Chord 38">
            <a:extLst>
              <a:ext uri="{FF2B5EF4-FFF2-40B4-BE49-F238E27FC236}">
                <a16:creationId xmlns:a16="http://schemas.microsoft.com/office/drawing/2014/main" id="{8D35833F-9A32-4B64-B26B-731E4693BB58}"/>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Heart 38">
            <a:extLst>
              <a:ext uri="{FF2B5EF4-FFF2-40B4-BE49-F238E27FC236}">
                <a16:creationId xmlns:a16="http://schemas.microsoft.com/office/drawing/2014/main" id="{DA3CD984-83A0-4757-AF94-DE24B13BD4F3}"/>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Round Same Side Corner Rectangle 19">
            <a:extLst>
              <a:ext uri="{FF2B5EF4-FFF2-40B4-BE49-F238E27FC236}">
                <a16:creationId xmlns:a16="http://schemas.microsoft.com/office/drawing/2014/main" id="{BCF73366-B70C-402F-9692-83588A64024C}"/>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Rectangle 23">
            <a:extLst>
              <a:ext uri="{FF2B5EF4-FFF2-40B4-BE49-F238E27FC236}">
                <a16:creationId xmlns:a16="http://schemas.microsoft.com/office/drawing/2014/main" id="{55C6317D-1BC3-4BE2-B903-6678A18D0B54}"/>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Oval 31">
            <a:extLst>
              <a:ext uri="{FF2B5EF4-FFF2-40B4-BE49-F238E27FC236}">
                <a16:creationId xmlns:a16="http://schemas.microsoft.com/office/drawing/2014/main" id="{4291CE6B-839E-468C-AB80-8F4BB22F0EB6}"/>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Rectangle 23">
            <a:extLst>
              <a:ext uri="{FF2B5EF4-FFF2-40B4-BE49-F238E27FC236}">
                <a16:creationId xmlns:a16="http://schemas.microsoft.com/office/drawing/2014/main" id="{6CC2AE7E-B349-409D-BB89-6F1BC0F71F4E}"/>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Oval 31">
            <a:extLst>
              <a:ext uri="{FF2B5EF4-FFF2-40B4-BE49-F238E27FC236}">
                <a16:creationId xmlns:a16="http://schemas.microsoft.com/office/drawing/2014/main" id="{E5365346-328D-478A-9D4C-04CCC0612C25}"/>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ardrop 17">
            <a:extLst>
              <a:ext uri="{FF2B5EF4-FFF2-40B4-BE49-F238E27FC236}">
                <a16:creationId xmlns:a16="http://schemas.microsoft.com/office/drawing/2014/main" id="{F155C497-A527-4C10-86ED-D59A006C85A6}"/>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Rectangle 23">
            <a:extLst>
              <a:ext uri="{FF2B5EF4-FFF2-40B4-BE49-F238E27FC236}">
                <a16:creationId xmlns:a16="http://schemas.microsoft.com/office/drawing/2014/main" id="{BF2584F5-7543-42B8-B17C-DF2C16298A1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Round Same Side Corner Rectangle 8">
            <a:extLst>
              <a:ext uri="{FF2B5EF4-FFF2-40B4-BE49-F238E27FC236}">
                <a16:creationId xmlns:a16="http://schemas.microsoft.com/office/drawing/2014/main" id="{A189326B-D5B1-4B89-B568-C5C98B426DAC}"/>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Round Same Side Corner Rectangle 20">
            <a:extLst>
              <a:ext uri="{FF2B5EF4-FFF2-40B4-BE49-F238E27FC236}">
                <a16:creationId xmlns:a16="http://schemas.microsoft.com/office/drawing/2014/main" id="{C3301B02-8AF1-4540-A5BF-25F7FD098E14}"/>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Donut 87">
            <a:extLst>
              <a:ext uri="{FF2B5EF4-FFF2-40B4-BE49-F238E27FC236}">
                <a16:creationId xmlns:a16="http://schemas.microsoft.com/office/drawing/2014/main" id="{2C3E19FA-1D42-427C-91C6-75C44B777BDF}"/>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2" name="Donut 90">
            <a:extLst>
              <a:ext uri="{FF2B5EF4-FFF2-40B4-BE49-F238E27FC236}">
                <a16:creationId xmlns:a16="http://schemas.microsoft.com/office/drawing/2014/main" id="{DC4D2AC3-90B0-4585-9F7E-7635D0CA9235}"/>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3" name="Oval 6">
            <a:extLst>
              <a:ext uri="{FF2B5EF4-FFF2-40B4-BE49-F238E27FC236}">
                <a16:creationId xmlns:a16="http://schemas.microsoft.com/office/drawing/2014/main" id="{D444A66A-D073-4BC5-A155-1090463BBC3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Block Arc 25">
            <a:extLst>
              <a:ext uri="{FF2B5EF4-FFF2-40B4-BE49-F238E27FC236}">
                <a16:creationId xmlns:a16="http://schemas.microsoft.com/office/drawing/2014/main" id="{EF8B4143-20D8-49EC-84D0-B3D6CF6171DD}"/>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5" name="Block Arc 31">
            <a:extLst>
              <a:ext uri="{FF2B5EF4-FFF2-40B4-BE49-F238E27FC236}">
                <a16:creationId xmlns:a16="http://schemas.microsoft.com/office/drawing/2014/main" id="{51670EB1-6021-4560-90D6-D165BD2B409A}"/>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6" name="Freeform 53">
            <a:extLst>
              <a:ext uri="{FF2B5EF4-FFF2-40B4-BE49-F238E27FC236}">
                <a16:creationId xmlns:a16="http://schemas.microsoft.com/office/drawing/2014/main" id="{88999345-EF9E-4B68-8FFE-BC7999940C26}"/>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Block Arc 10">
            <a:extLst>
              <a:ext uri="{FF2B5EF4-FFF2-40B4-BE49-F238E27FC236}">
                <a16:creationId xmlns:a16="http://schemas.microsoft.com/office/drawing/2014/main" id="{13B424CE-D5FE-4336-8645-0799793EB009}"/>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8" name="Freeform 55">
            <a:extLst>
              <a:ext uri="{FF2B5EF4-FFF2-40B4-BE49-F238E27FC236}">
                <a16:creationId xmlns:a16="http://schemas.microsoft.com/office/drawing/2014/main" id="{A88F9008-C685-4BEB-8190-E3EC441DF81B}"/>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Round Same Side Corner Rectangle 36">
            <a:extLst>
              <a:ext uri="{FF2B5EF4-FFF2-40B4-BE49-F238E27FC236}">
                <a16:creationId xmlns:a16="http://schemas.microsoft.com/office/drawing/2014/main" id="{B2449543-5CDD-41B8-BEBE-46CB0038528A}"/>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Oval 21">
            <a:extLst>
              <a:ext uri="{FF2B5EF4-FFF2-40B4-BE49-F238E27FC236}">
                <a16:creationId xmlns:a16="http://schemas.microsoft.com/office/drawing/2014/main" id="{BF78E8BC-DE69-4EE4-8AD7-619E8018BA06}"/>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1" name="Oval 32">
            <a:extLst>
              <a:ext uri="{FF2B5EF4-FFF2-40B4-BE49-F238E27FC236}">
                <a16:creationId xmlns:a16="http://schemas.microsoft.com/office/drawing/2014/main" id="{0454996B-499B-4BC7-B797-E7F354A35BF9}"/>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851709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TextBox 74">
            <a:extLst>
              <a:ext uri="{FF2B5EF4-FFF2-40B4-BE49-F238E27FC236}">
                <a16:creationId xmlns:a16="http://schemas.microsoft.com/office/drawing/2014/main" id="{2F7193A7-4C8B-44CE-94C4-C86E65147513}"/>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id="{06C08EB1-DC8A-4500-A3FA-9AC1E3F270C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77" name="TextBox 76">
            <a:extLst>
              <a:ext uri="{FF2B5EF4-FFF2-40B4-BE49-F238E27FC236}">
                <a16:creationId xmlns:a16="http://schemas.microsoft.com/office/drawing/2014/main" id="{F2D9557F-5A2A-401E-AF8D-D6BAFD297B83}"/>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78" name="TextBox 77">
            <a:extLst>
              <a:ext uri="{FF2B5EF4-FFF2-40B4-BE49-F238E27FC236}">
                <a16:creationId xmlns:a16="http://schemas.microsoft.com/office/drawing/2014/main" id="{3D6A94BD-B3E3-43A2-811D-38FE31F9E879}"/>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79" name="Freeform 47">
            <a:extLst>
              <a:ext uri="{FF2B5EF4-FFF2-40B4-BE49-F238E27FC236}">
                <a16:creationId xmlns:a16="http://schemas.microsoft.com/office/drawing/2014/main" id="{30CF32B9-ECB4-44C8-BEDF-76C074B691C4}"/>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48">
            <a:extLst>
              <a:ext uri="{FF2B5EF4-FFF2-40B4-BE49-F238E27FC236}">
                <a16:creationId xmlns:a16="http://schemas.microsoft.com/office/drawing/2014/main" id="{FF3FB170-E471-472F-8512-0EEEC935DD88}"/>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Freeform 49">
            <a:extLst>
              <a:ext uri="{FF2B5EF4-FFF2-40B4-BE49-F238E27FC236}">
                <a16:creationId xmlns:a16="http://schemas.microsoft.com/office/drawing/2014/main" id="{BA6094BD-6F71-4C1C-861F-3290D619096A}"/>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Freeform 50">
            <a:extLst>
              <a:ext uri="{FF2B5EF4-FFF2-40B4-BE49-F238E27FC236}">
                <a16:creationId xmlns:a16="http://schemas.microsoft.com/office/drawing/2014/main" id="{69647430-B1BC-4064-8959-6E81A28B9C54}"/>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Teardrop 9">
            <a:extLst>
              <a:ext uri="{FF2B5EF4-FFF2-40B4-BE49-F238E27FC236}">
                <a16:creationId xmlns:a16="http://schemas.microsoft.com/office/drawing/2014/main" id="{228BC8AD-E321-49AE-80E5-B30AC7F4359F}"/>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97">
            <a:extLst>
              <a:ext uri="{FF2B5EF4-FFF2-40B4-BE49-F238E27FC236}">
                <a16:creationId xmlns:a16="http://schemas.microsoft.com/office/drawing/2014/main" id="{6882AAD7-5A4C-44D3-8BDD-F8EDD671D4D4}"/>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Donut 22">
            <a:extLst>
              <a:ext uri="{FF2B5EF4-FFF2-40B4-BE49-F238E27FC236}">
                <a16:creationId xmlns:a16="http://schemas.microsoft.com/office/drawing/2014/main" id="{8A7E79B1-A177-44DD-B447-3E6836A7D06E}"/>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6" name="Freeform 99">
            <a:extLst>
              <a:ext uri="{FF2B5EF4-FFF2-40B4-BE49-F238E27FC236}">
                <a16:creationId xmlns:a16="http://schemas.microsoft.com/office/drawing/2014/main" id="{118CC416-EC21-4729-8B6E-EC15F4FA6F4A}"/>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Oval 10">
            <a:extLst>
              <a:ext uri="{FF2B5EF4-FFF2-40B4-BE49-F238E27FC236}">
                <a16:creationId xmlns:a16="http://schemas.microsoft.com/office/drawing/2014/main" id="{A6C46EC2-6FB3-4EB9-854C-041FB2D0BE5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Freeform 101">
            <a:extLst>
              <a:ext uri="{FF2B5EF4-FFF2-40B4-BE49-F238E27FC236}">
                <a16:creationId xmlns:a16="http://schemas.microsoft.com/office/drawing/2014/main" id="{93D11610-F47A-464A-8FBE-8D182E95799D}"/>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9" name="Group 102">
            <a:extLst>
              <a:ext uri="{FF2B5EF4-FFF2-40B4-BE49-F238E27FC236}">
                <a16:creationId xmlns:a16="http://schemas.microsoft.com/office/drawing/2014/main" id="{C4998218-3E4E-4117-BB19-F76AE3BA58E0}"/>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90" name="Freeform 103">
              <a:extLst>
                <a:ext uri="{FF2B5EF4-FFF2-40B4-BE49-F238E27FC236}">
                  <a16:creationId xmlns:a16="http://schemas.microsoft.com/office/drawing/2014/main" id="{09F6BB43-5DF2-4677-A089-45165A615B94}"/>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104">
              <a:extLst>
                <a:ext uri="{FF2B5EF4-FFF2-40B4-BE49-F238E27FC236}">
                  <a16:creationId xmlns:a16="http://schemas.microsoft.com/office/drawing/2014/main" id="{2FFD5661-3C76-462B-B84D-9B3C52680F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105">
              <a:extLst>
                <a:ext uri="{FF2B5EF4-FFF2-40B4-BE49-F238E27FC236}">
                  <a16:creationId xmlns:a16="http://schemas.microsoft.com/office/drawing/2014/main" id="{8A78F495-42EE-40E3-9C23-3ACA1D66215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Freeform 106">
              <a:extLst>
                <a:ext uri="{FF2B5EF4-FFF2-40B4-BE49-F238E27FC236}">
                  <a16:creationId xmlns:a16="http://schemas.microsoft.com/office/drawing/2014/main" id="{B10E1D9C-917E-47D2-A4F5-D6A6ACBAE1DD}"/>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4" name="Freeform 107">
            <a:extLst>
              <a:ext uri="{FF2B5EF4-FFF2-40B4-BE49-F238E27FC236}">
                <a16:creationId xmlns:a16="http://schemas.microsoft.com/office/drawing/2014/main" id="{E387DEBC-6529-4761-910F-067E7B1D01D2}"/>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Freeform 108">
            <a:extLst>
              <a:ext uri="{FF2B5EF4-FFF2-40B4-BE49-F238E27FC236}">
                <a16:creationId xmlns:a16="http://schemas.microsoft.com/office/drawing/2014/main" id="{58140152-F04F-4DE8-B618-16043939A73E}"/>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Oval 8">
            <a:extLst>
              <a:ext uri="{FF2B5EF4-FFF2-40B4-BE49-F238E27FC236}">
                <a16:creationId xmlns:a16="http://schemas.microsoft.com/office/drawing/2014/main" id="{2D13C322-014E-41DC-B9FD-D36A27F965E4}"/>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7" name="Group 110">
            <a:extLst>
              <a:ext uri="{FF2B5EF4-FFF2-40B4-BE49-F238E27FC236}">
                <a16:creationId xmlns:a16="http://schemas.microsoft.com/office/drawing/2014/main" id="{02953C2A-A659-48B6-9822-892E796D3FA1}"/>
              </a:ext>
            </a:extLst>
          </p:cNvPr>
          <p:cNvGrpSpPr/>
          <p:nvPr/>
        </p:nvGrpSpPr>
        <p:grpSpPr>
          <a:xfrm>
            <a:off x="4292080" y="2037091"/>
            <a:ext cx="341005" cy="376812"/>
            <a:chOff x="4835382" y="73243"/>
            <a:chExt cx="2920830" cy="3227535"/>
          </a:xfrm>
          <a:solidFill>
            <a:schemeClr val="accent4"/>
          </a:solidFill>
        </p:grpSpPr>
        <p:sp>
          <p:nvSpPr>
            <p:cNvPr id="98" name="Freeform 111">
              <a:extLst>
                <a:ext uri="{FF2B5EF4-FFF2-40B4-BE49-F238E27FC236}">
                  <a16:creationId xmlns:a16="http://schemas.microsoft.com/office/drawing/2014/main" id="{77CC61D4-2523-4C66-AB62-9D12EC0E64F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Oval 37">
              <a:extLst>
                <a:ext uri="{FF2B5EF4-FFF2-40B4-BE49-F238E27FC236}">
                  <a16:creationId xmlns:a16="http://schemas.microsoft.com/office/drawing/2014/main" id="{2F71EE5A-07DB-4128-9DEB-932FA57A421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0" name="Rectangle 19">
            <a:extLst>
              <a:ext uri="{FF2B5EF4-FFF2-40B4-BE49-F238E27FC236}">
                <a16:creationId xmlns:a16="http://schemas.microsoft.com/office/drawing/2014/main" id="{539C01A1-0227-4DE0-AECB-E3A9A3B79AB6}"/>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Freeform 114">
            <a:extLst>
              <a:ext uri="{FF2B5EF4-FFF2-40B4-BE49-F238E27FC236}">
                <a16:creationId xmlns:a16="http://schemas.microsoft.com/office/drawing/2014/main" id="{FA2B0D04-CA28-4C77-8E5B-DD0D219D156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Rounded Rectangle 31">
            <a:extLst>
              <a:ext uri="{FF2B5EF4-FFF2-40B4-BE49-F238E27FC236}">
                <a16:creationId xmlns:a16="http://schemas.microsoft.com/office/drawing/2014/main" id="{BC4955D7-F391-47E6-8A0F-684B8392D604}"/>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Oval 47">
            <a:extLst>
              <a:ext uri="{FF2B5EF4-FFF2-40B4-BE49-F238E27FC236}">
                <a16:creationId xmlns:a16="http://schemas.microsoft.com/office/drawing/2014/main" id="{6FA97EC7-2DD1-4542-8061-1B38FEB3AB9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Oval 50">
            <a:extLst>
              <a:ext uri="{FF2B5EF4-FFF2-40B4-BE49-F238E27FC236}">
                <a16:creationId xmlns:a16="http://schemas.microsoft.com/office/drawing/2014/main" id="{530FA610-ACE7-4BC2-8921-C42FEF57E6D9}"/>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Heart 17">
            <a:extLst>
              <a:ext uri="{FF2B5EF4-FFF2-40B4-BE49-F238E27FC236}">
                <a16:creationId xmlns:a16="http://schemas.microsoft.com/office/drawing/2014/main" id="{B55EB50B-0803-43D5-BA6D-72B9012EDC89}"/>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25">
            <a:extLst>
              <a:ext uri="{FF2B5EF4-FFF2-40B4-BE49-F238E27FC236}">
                <a16:creationId xmlns:a16="http://schemas.microsoft.com/office/drawing/2014/main" id="{3737488D-4B29-4242-8962-39042F0B78B6}"/>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Chord 32">
            <a:extLst>
              <a:ext uri="{FF2B5EF4-FFF2-40B4-BE49-F238E27FC236}">
                <a16:creationId xmlns:a16="http://schemas.microsoft.com/office/drawing/2014/main" id="{E7F923DA-BE0E-4F51-939B-1326A704E0A6}"/>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Rounded Rectangle 40">
            <a:extLst>
              <a:ext uri="{FF2B5EF4-FFF2-40B4-BE49-F238E27FC236}">
                <a16:creationId xmlns:a16="http://schemas.microsoft.com/office/drawing/2014/main" id="{3ACE160B-119F-4464-8CE4-0890C0443D5F}"/>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7">
            <a:extLst>
              <a:ext uri="{FF2B5EF4-FFF2-40B4-BE49-F238E27FC236}">
                <a16:creationId xmlns:a16="http://schemas.microsoft.com/office/drawing/2014/main" id="{67FD0C55-FBA5-4555-BCF2-96E9D8BB735E}"/>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0" name="Rounded Rectangle 17">
            <a:extLst>
              <a:ext uri="{FF2B5EF4-FFF2-40B4-BE49-F238E27FC236}">
                <a16:creationId xmlns:a16="http://schemas.microsoft.com/office/drawing/2014/main" id="{6E79F3CC-EBE0-4AD4-974E-2160A9571828}"/>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Oval 21">
            <a:extLst>
              <a:ext uri="{FF2B5EF4-FFF2-40B4-BE49-F238E27FC236}">
                <a16:creationId xmlns:a16="http://schemas.microsoft.com/office/drawing/2014/main" id="{CE40DB04-8BC8-48A7-8481-E19E4499EC9C}"/>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Oval 25">
            <a:extLst>
              <a:ext uri="{FF2B5EF4-FFF2-40B4-BE49-F238E27FC236}">
                <a16:creationId xmlns:a16="http://schemas.microsoft.com/office/drawing/2014/main" id="{B319FC87-969C-41F5-88B5-B820FF8FCAE2}"/>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Block Arc 20">
            <a:extLst>
              <a:ext uri="{FF2B5EF4-FFF2-40B4-BE49-F238E27FC236}">
                <a16:creationId xmlns:a16="http://schemas.microsoft.com/office/drawing/2014/main" id="{CE58735F-24B8-4BA7-8374-612DEF00203F}"/>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4" name="Block Arc 11">
            <a:extLst>
              <a:ext uri="{FF2B5EF4-FFF2-40B4-BE49-F238E27FC236}">
                <a16:creationId xmlns:a16="http://schemas.microsoft.com/office/drawing/2014/main" id="{EC46BC78-43DD-4A5D-A949-09CE3CF34740}"/>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5" name="Rectangle 21">
            <a:extLst>
              <a:ext uri="{FF2B5EF4-FFF2-40B4-BE49-F238E27FC236}">
                <a16:creationId xmlns:a16="http://schemas.microsoft.com/office/drawing/2014/main" id="{3F6462EE-4D05-45B1-9D79-9629E726A186}"/>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Round Same Side Corner Rectangle 8">
            <a:extLst>
              <a:ext uri="{FF2B5EF4-FFF2-40B4-BE49-F238E27FC236}">
                <a16:creationId xmlns:a16="http://schemas.microsoft.com/office/drawing/2014/main" id="{E77FE283-D30C-4187-B47D-87C28372B82C}"/>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Rounded Rectangle 51">
            <a:extLst>
              <a:ext uri="{FF2B5EF4-FFF2-40B4-BE49-F238E27FC236}">
                <a16:creationId xmlns:a16="http://schemas.microsoft.com/office/drawing/2014/main" id="{C4DC59AF-DC3F-4CF2-B6B9-78AA9367D365}"/>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Isosceles Triangle 5">
            <a:extLst>
              <a:ext uri="{FF2B5EF4-FFF2-40B4-BE49-F238E27FC236}">
                <a16:creationId xmlns:a16="http://schemas.microsoft.com/office/drawing/2014/main" id="{7C11AC43-7F4E-4ACC-B837-59E5BDBB4096}"/>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Trapezoid 22">
            <a:extLst>
              <a:ext uri="{FF2B5EF4-FFF2-40B4-BE49-F238E27FC236}">
                <a16:creationId xmlns:a16="http://schemas.microsoft.com/office/drawing/2014/main" id="{001F1DD7-843F-466E-9E33-682269349B3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Rounded Rectangle 20">
            <a:extLst>
              <a:ext uri="{FF2B5EF4-FFF2-40B4-BE49-F238E27FC236}">
                <a16:creationId xmlns:a16="http://schemas.microsoft.com/office/drawing/2014/main" id="{8FA9265D-2C6C-4FB9-8196-7B4D0BDD3784}"/>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rapezoid 28">
            <a:extLst>
              <a:ext uri="{FF2B5EF4-FFF2-40B4-BE49-F238E27FC236}">
                <a16:creationId xmlns:a16="http://schemas.microsoft.com/office/drawing/2014/main" id="{CF85642D-9D29-4662-A070-541232354418}"/>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2" name="Rounded Rectangle 2">
            <a:extLst>
              <a:ext uri="{FF2B5EF4-FFF2-40B4-BE49-F238E27FC236}">
                <a16:creationId xmlns:a16="http://schemas.microsoft.com/office/drawing/2014/main" id="{56A49FD8-8956-4C25-A70C-E587F0207178}"/>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3" name="Rounded Rectangle 8">
            <a:extLst>
              <a:ext uri="{FF2B5EF4-FFF2-40B4-BE49-F238E27FC236}">
                <a16:creationId xmlns:a16="http://schemas.microsoft.com/office/drawing/2014/main" id="{1C9D49A9-DC0D-4A16-A295-59E810656A6F}"/>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4" name="Rounded Rectangle 2">
            <a:extLst>
              <a:ext uri="{FF2B5EF4-FFF2-40B4-BE49-F238E27FC236}">
                <a16:creationId xmlns:a16="http://schemas.microsoft.com/office/drawing/2014/main" id="{5F08B4A6-F921-4039-984D-B5F468AFF9E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4" name="Rounded Rectangle 3">
            <a:extLst>
              <a:ext uri="{FF2B5EF4-FFF2-40B4-BE49-F238E27FC236}">
                <a16:creationId xmlns:a16="http://schemas.microsoft.com/office/drawing/2014/main" id="{E134B9E3-9F23-425B-B823-533F789B57CA}"/>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5" name="Rounded Rectangle 10">
            <a:extLst>
              <a:ext uri="{FF2B5EF4-FFF2-40B4-BE49-F238E27FC236}">
                <a16:creationId xmlns:a16="http://schemas.microsoft.com/office/drawing/2014/main" id="{D9A70811-8A4A-4357-A287-21838679094A}"/>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Block Arc 6">
            <a:extLst>
              <a:ext uri="{FF2B5EF4-FFF2-40B4-BE49-F238E27FC236}">
                <a16:creationId xmlns:a16="http://schemas.microsoft.com/office/drawing/2014/main" id="{E9DA8E8A-6F24-4440-8EBC-C3C852C90618}"/>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7" name="Left Arrow 1">
            <a:extLst>
              <a:ext uri="{FF2B5EF4-FFF2-40B4-BE49-F238E27FC236}">
                <a16:creationId xmlns:a16="http://schemas.microsoft.com/office/drawing/2014/main" id="{AD24666F-8C46-4E93-8906-F8CA5451115B}"/>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Oval 35">
            <a:extLst>
              <a:ext uri="{FF2B5EF4-FFF2-40B4-BE49-F238E27FC236}">
                <a16:creationId xmlns:a16="http://schemas.microsoft.com/office/drawing/2014/main" id="{FA8CCA7F-9BA2-453F-B494-EDC24E99A951}"/>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33355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ltLang="ko-KR" sz="3600" dirty="0">
                <a:ea typeface="맑은 고딕" pitchFamily="50" charset="-127"/>
              </a:rPr>
              <a:t>FREE </a:t>
            </a:r>
          </a:p>
          <a:p>
            <a:r>
              <a:rPr lang="en-US" altLang="ko-KR" sz="3600" dirty="0">
                <a:ea typeface="맑은 고딕" pitchFamily="50" charset="-127"/>
              </a:rPr>
              <a:t>PPT TEMPLATES</a:t>
            </a:r>
            <a:endParaRPr lang="en-US" altLang="ko-KR" sz="3600" dirty="0"/>
          </a:p>
        </p:txBody>
      </p:sp>
      <p:sp>
        <p:nvSpPr>
          <p:cNvPr id="4" name="Text Placeholder 3"/>
          <p:cNvSpPr>
            <a:spLocks noGrp="1"/>
          </p:cNvSpPr>
          <p:nvPr>
            <p:ph type="body" sz="quarter" idx="11"/>
          </p:nvPr>
        </p:nvSpPr>
        <p:spPr/>
        <p:txBody>
          <a:body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
        <p:nvSpPr>
          <p:cNvPr id="5" name="TextBox 4"/>
          <p:cNvSpPr txBox="1"/>
          <p:nvPr/>
        </p:nvSpPr>
        <p:spPr>
          <a:xfrm>
            <a:off x="7380312" y="195486"/>
            <a:ext cx="1440160" cy="338554"/>
          </a:xfrm>
          <a:prstGeom prst="rect">
            <a:avLst/>
          </a:prstGeom>
          <a:noFill/>
        </p:spPr>
        <p:txBody>
          <a:bodyPr wrap="square" rtlCol="0">
            <a:spAutoFit/>
          </a:bodyPr>
          <a:lstStyle/>
          <a:p>
            <a:pPr algn="r"/>
            <a:r>
              <a:rPr lang="en-US" altLang="ko-KR" sz="1600" dirty="0">
                <a:solidFill>
                  <a:schemeClr val="bg1"/>
                </a:solidFill>
                <a:cs typeface="Arial" pitchFamily="34" charset="0"/>
              </a:rPr>
              <a:t>LogoType</a:t>
            </a:r>
            <a:endParaRPr lang="ko-KR" altLang="en-US" sz="1600" dirty="0">
              <a:solidFill>
                <a:schemeClr val="bg1"/>
              </a:solidFill>
              <a:cs typeface="Arial" pitchFamily="34" charset="0"/>
            </a:endParaRPr>
          </a:p>
        </p:txBody>
      </p:sp>
    </p:spTree>
    <p:extLst>
      <p:ext uri="{BB962C8B-B14F-4D97-AF65-F5344CB8AC3E}">
        <p14:creationId xmlns:p14="http://schemas.microsoft.com/office/powerpoint/2010/main" val="1160229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Agenda Style</a:t>
            </a: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7" name="Group 6"/>
          <p:cNvGrpSpPr/>
          <p:nvPr/>
        </p:nvGrpSpPr>
        <p:grpSpPr>
          <a:xfrm>
            <a:off x="3851840" y="1356248"/>
            <a:ext cx="4392568" cy="546224"/>
            <a:chOff x="3851840" y="1356248"/>
            <a:chExt cx="4392568" cy="546224"/>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Contents Title</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851840" y="2250553"/>
            <a:ext cx="4392568" cy="546224"/>
            <a:chOff x="3851840" y="1356248"/>
            <a:chExt cx="4392568" cy="546224"/>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Contents Title</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851840" y="3144858"/>
            <a:ext cx="4392568" cy="546224"/>
            <a:chOff x="3851840" y="1356248"/>
            <a:chExt cx="4392568" cy="546224"/>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Contents Title</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grpSp>
        <p:nvGrpSpPr>
          <p:cNvPr id="42" name="Group 41"/>
          <p:cNvGrpSpPr/>
          <p:nvPr/>
        </p:nvGrpSpPr>
        <p:grpSpPr>
          <a:xfrm>
            <a:off x="3851840" y="4039163"/>
            <a:ext cx="4392568" cy="546224"/>
            <a:chOff x="3851840" y="1356248"/>
            <a:chExt cx="4392568" cy="546224"/>
          </a:xfrm>
        </p:grpSpPr>
        <p:sp>
          <p:nvSpPr>
            <p:cNvPr id="43" name="TextBox 42"/>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Add Contents Title</a:t>
              </a:r>
              <a:endParaRPr lang="ko-KR" altLang="en-US" sz="1400" b="1" dirty="0">
                <a:solidFill>
                  <a:schemeClr val="tx1">
                    <a:lumMod val="75000"/>
                    <a:lumOff val="25000"/>
                  </a:schemeClr>
                </a:solidFill>
                <a:cs typeface="Arial" pitchFamily="34" charset="0"/>
              </a:endParaRPr>
            </a:p>
          </p:txBody>
        </p:sp>
        <p:sp>
          <p:nvSpPr>
            <p:cNvPr id="44" name="TextBox 43"/>
            <p:cNvSpPr txBox="1"/>
            <p:nvPr/>
          </p:nvSpPr>
          <p:spPr>
            <a:xfrm>
              <a:off x="3851840" y="1625473"/>
              <a:ext cx="439256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805067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Section Break</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825014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en-US" altLang="ko-KR" dirty="0"/>
              <a:t>Welcome!!</a:t>
            </a:r>
            <a:endParaRPr lang="ko-KR" altLang="en-US" dirty="0"/>
          </a:p>
        </p:txBody>
      </p:sp>
      <p:sp>
        <p:nvSpPr>
          <p:cNvPr id="3" name="Text Placeholder 2"/>
          <p:cNvSpPr>
            <a:spLocks noGrp="1"/>
          </p:cNvSpPr>
          <p:nvPr>
            <p:ph type="body" sz="quarter" idx="11"/>
          </p:nvPr>
        </p:nvSpPr>
        <p:spPr>
          <a:xfrm>
            <a:off x="0" y="699542"/>
            <a:ext cx="9144000" cy="288032"/>
          </a:xfrm>
        </p:spPr>
        <p:txBody>
          <a:bodyPr/>
          <a:lstStyle/>
          <a:p>
            <a:pPr lvl="0"/>
            <a:r>
              <a:rPr lang="en-US" altLang="ko-KR" dirty="0"/>
              <a:t>Insert the title of your subtitle Here</a:t>
            </a:r>
          </a:p>
        </p:txBody>
      </p:sp>
      <p:sp>
        <p:nvSpPr>
          <p:cNvPr id="5" name="TextBox 4"/>
          <p:cNvSpPr txBox="1"/>
          <p:nvPr/>
        </p:nvSpPr>
        <p:spPr>
          <a:xfrm>
            <a:off x="1475656" y="1556087"/>
            <a:ext cx="6192688"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Easy to change colors, photos and Text. Get a modern PowerPoint  Presentation that is beautifully designed. I hope and I believe that this Template will your Time, Money and Reputation. Easy to change colors, photos and Text. Easy to change colors, photos and Text. Get a modern PowerPoint  Presentation that is beautifully designed.</a:t>
            </a: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itchFamily="34" charset="0"/>
                <a:cs typeface="Arial" pitchFamily="34" charset="0"/>
              </a:rPr>
              <a:t>“</a:t>
            </a:r>
            <a:endParaRPr lang="ko-KR" altLang="en-US" sz="9600" b="1" dirty="0">
              <a:solidFill>
                <a:schemeClr val="accent1"/>
              </a:solidFill>
              <a:latin typeface="Arial" pitchFamily="34" charset="0"/>
              <a:cs typeface="Arial" pitchFamily="34" charset="0"/>
            </a:endParaRPr>
          </a:p>
        </p:txBody>
      </p:sp>
      <p:sp>
        <p:nvSpPr>
          <p:cNvPr id="8" name="TextBox 7"/>
          <p:cNvSpPr txBox="1"/>
          <p:nvPr/>
        </p:nvSpPr>
        <p:spPr>
          <a:xfrm>
            <a:off x="3753433" y="4141068"/>
            <a:ext cx="1656184" cy="307777"/>
          </a:xfrm>
          <a:prstGeom prst="rect">
            <a:avLst/>
          </a:prstGeom>
          <a:noFill/>
        </p:spPr>
        <p:txBody>
          <a:bodyPr wrap="square" rtlCol="0">
            <a:spAutoFit/>
          </a:bodyPr>
          <a:lstStyle/>
          <a:p>
            <a:pPr algn="ctr"/>
            <a:r>
              <a:rPr lang="en-US" altLang="ko-KR" sz="1400" b="1" dirty="0">
                <a:solidFill>
                  <a:schemeClr val="accent2"/>
                </a:solidFill>
                <a:cs typeface="Arial" pitchFamily="34" charset="0"/>
              </a:rPr>
              <a:t>Your Text  Here</a:t>
            </a:r>
            <a:endParaRPr lang="ko-KR" altLang="en-US" sz="1400" b="1" dirty="0">
              <a:solidFill>
                <a:schemeClr val="accent2"/>
              </a:solidFill>
              <a:cs typeface="Arial" pitchFamily="34" charset="0"/>
            </a:endParaRPr>
          </a:p>
        </p:txBody>
      </p:sp>
      <p:sp>
        <p:nvSpPr>
          <p:cNvPr id="9" name="TextBox 8"/>
          <p:cNvSpPr txBox="1"/>
          <p:nvPr/>
        </p:nvSpPr>
        <p:spPr>
          <a:xfrm>
            <a:off x="3753433" y="4447356"/>
            <a:ext cx="1656184"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Contents</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2601739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Services</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Rectangle 5"/>
          <p:cNvSpPr/>
          <p:nvPr/>
        </p:nvSpPr>
        <p:spPr>
          <a:xfrm>
            <a:off x="0" y="1275606"/>
            <a:ext cx="9144000"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1300683" y="1530872"/>
            <a:ext cx="2664296" cy="929628"/>
            <a:chOff x="803640" y="3362835"/>
            <a:chExt cx="2059657" cy="929628"/>
          </a:xfrm>
        </p:grpSpPr>
        <p:sp>
          <p:nvSpPr>
            <p:cNvPr id="12" name="TextBox 11"/>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14" name="Group 13"/>
          <p:cNvGrpSpPr/>
          <p:nvPr/>
        </p:nvGrpSpPr>
        <p:grpSpPr>
          <a:xfrm>
            <a:off x="1300683" y="2538984"/>
            <a:ext cx="2664296" cy="929628"/>
            <a:chOff x="803640" y="3362835"/>
            <a:chExt cx="2059657" cy="929628"/>
          </a:xfrm>
        </p:grpSpPr>
        <p:sp>
          <p:nvSpPr>
            <p:cNvPr id="15" name="TextBox 14"/>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6" name="TextBox 15"/>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17" name="Group 16"/>
          <p:cNvGrpSpPr/>
          <p:nvPr/>
        </p:nvGrpSpPr>
        <p:grpSpPr>
          <a:xfrm>
            <a:off x="1300683" y="3547096"/>
            <a:ext cx="2664296" cy="929628"/>
            <a:chOff x="803640" y="3362835"/>
            <a:chExt cx="2059657" cy="929628"/>
          </a:xfrm>
        </p:grpSpPr>
        <p:sp>
          <p:nvSpPr>
            <p:cNvPr id="18" name="TextBox 17"/>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9" name="TextBox 18"/>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5896719" y="1539255"/>
            <a:ext cx="2664296" cy="929628"/>
            <a:chOff x="803640" y="3362835"/>
            <a:chExt cx="2059657" cy="929628"/>
          </a:xfrm>
        </p:grpSpPr>
        <p:sp>
          <p:nvSpPr>
            <p:cNvPr id="24" name="TextBox 23"/>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5" name="TextBox 24"/>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6" name="Group 25"/>
          <p:cNvGrpSpPr/>
          <p:nvPr/>
        </p:nvGrpSpPr>
        <p:grpSpPr>
          <a:xfrm>
            <a:off x="5896719" y="2547367"/>
            <a:ext cx="2664296" cy="929628"/>
            <a:chOff x="803640" y="3362835"/>
            <a:chExt cx="2059657" cy="929628"/>
          </a:xfrm>
        </p:grpSpPr>
        <p:sp>
          <p:nvSpPr>
            <p:cNvPr id="27" name="TextBox 26"/>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28" name="TextBox 27"/>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grpSp>
        <p:nvGrpSpPr>
          <p:cNvPr id="29" name="Group 28"/>
          <p:cNvGrpSpPr/>
          <p:nvPr/>
        </p:nvGrpSpPr>
        <p:grpSpPr>
          <a:xfrm>
            <a:off x="5896719" y="3555479"/>
            <a:ext cx="2664296" cy="929628"/>
            <a:chOff x="803640" y="3362835"/>
            <a:chExt cx="2059657" cy="929628"/>
          </a:xfrm>
        </p:grpSpPr>
        <p:sp>
          <p:nvSpPr>
            <p:cNvPr id="30" name="TextBox 29"/>
            <p:cNvSpPr txBox="1"/>
            <p:nvPr/>
          </p:nvSpPr>
          <p:spPr>
            <a:xfrm>
              <a:off x="803640" y="3646132"/>
              <a:ext cx="2059657"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31" name="TextBox 30"/>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779662"/>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38" name="TextBox 37"/>
          <p:cNvSpPr txBox="1"/>
          <p:nvPr/>
        </p:nvSpPr>
        <p:spPr>
          <a:xfrm>
            <a:off x="5181972" y="3787503"/>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930704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Our Team Layout</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6" name="Group 15"/>
          <p:cNvGrpSpPr/>
          <p:nvPr/>
        </p:nvGrpSpPr>
        <p:grpSpPr>
          <a:xfrm>
            <a:off x="251520" y="3350185"/>
            <a:ext cx="1656184" cy="1366330"/>
            <a:chOff x="251520" y="3350185"/>
            <a:chExt cx="1656184" cy="1366330"/>
          </a:xfrm>
        </p:grpSpPr>
        <p:grpSp>
          <p:nvGrpSpPr>
            <p:cNvPr id="12" name="Group 11"/>
            <p:cNvGrpSpPr/>
            <p:nvPr/>
          </p:nvGrpSpPr>
          <p:grpSpPr>
            <a:xfrm>
              <a:off x="251520" y="3350185"/>
              <a:ext cx="1656184" cy="511791"/>
              <a:chOff x="3779911" y="3327771"/>
              <a:chExt cx="1584178" cy="511791"/>
            </a:xfrm>
            <a:noFill/>
          </p:grpSpPr>
          <p:sp>
            <p:nvSpPr>
              <p:cNvPr id="13"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14"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accent1"/>
                    </a:solidFill>
                    <a:cs typeface="Arial" pitchFamily="34" charset="0"/>
                  </a:rPr>
                  <a:t>Programmer</a:t>
                </a:r>
              </a:p>
            </p:txBody>
          </p:sp>
        </p:grpSp>
        <p:sp>
          <p:nvSpPr>
            <p:cNvPr id="15" name="TextBox 14"/>
            <p:cNvSpPr txBox="1"/>
            <p:nvPr/>
          </p:nvSpPr>
          <p:spPr>
            <a:xfrm>
              <a:off x="251520" y="3885518"/>
              <a:ext cx="165618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grpSp>
      <p:grpSp>
        <p:nvGrpSpPr>
          <p:cNvPr id="17" name="Group 16"/>
          <p:cNvGrpSpPr/>
          <p:nvPr/>
        </p:nvGrpSpPr>
        <p:grpSpPr>
          <a:xfrm>
            <a:off x="2579609" y="3350185"/>
            <a:ext cx="1656184" cy="1366330"/>
            <a:chOff x="251520" y="3350185"/>
            <a:chExt cx="1656184" cy="1366330"/>
          </a:xfrm>
        </p:grpSpPr>
        <p:grpSp>
          <p:nvGrpSpPr>
            <p:cNvPr id="18" name="Group 17"/>
            <p:cNvGrpSpPr/>
            <p:nvPr/>
          </p:nvGrpSpPr>
          <p:grpSpPr>
            <a:xfrm>
              <a:off x="251520" y="3350185"/>
              <a:ext cx="1656184" cy="511791"/>
              <a:chOff x="3779911" y="3327771"/>
              <a:chExt cx="1584178" cy="511791"/>
            </a:xfrm>
            <a:noFill/>
          </p:grpSpPr>
          <p:sp>
            <p:nvSpPr>
              <p:cNvPr id="2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accent1"/>
                    </a:solidFill>
                    <a:cs typeface="Arial" pitchFamily="34" charset="0"/>
                  </a:rPr>
                  <a:t>Programmer</a:t>
                </a:r>
              </a:p>
            </p:txBody>
          </p:sp>
        </p:grpSp>
        <p:sp>
          <p:nvSpPr>
            <p:cNvPr id="19" name="TextBox 18"/>
            <p:cNvSpPr txBox="1"/>
            <p:nvPr/>
          </p:nvSpPr>
          <p:spPr>
            <a:xfrm>
              <a:off x="251520" y="3885518"/>
              <a:ext cx="165618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grpSp>
      <p:grpSp>
        <p:nvGrpSpPr>
          <p:cNvPr id="22" name="Group 21"/>
          <p:cNvGrpSpPr/>
          <p:nvPr/>
        </p:nvGrpSpPr>
        <p:grpSpPr>
          <a:xfrm>
            <a:off x="4907698" y="3350185"/>
            <a:ext cx="1656184" cy="1366330"/>
            <a:chOff x="251520" y="3350185"/>
            <a:chExt cx="1656184" cy="1366330"/>
          </a:xfrm>
        </p:grpSpPr>
        <p:grpSp>
          <p:nvGrpSpPr>
            <p:cNvPr id="23" name="Group 22"/>
            <p:cNvGrpSpPr/>
            <p:nvPr/>
          </p:nvGrpSpPr>
          <p:grpSpPr>
            <a:xfrm>
              <a:off x="251520" y="3350185"/>
              <a:ext cx="1656184" cy="511791"/>
              <a:chOff x="3779911" y="3327771"/>
              <a:chExt cx="1584178" cy="511791"/>
            </a:xfrm>
            <a:noFill/>
          </p:grpSpPr>
          <p:sp>
            <p:nvSpPr>
              <p:cNvPr id="25"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26"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accent1"/>
                    </a:solidFill>
                    <a:cs typeface="Arial" pitchFamily="34" charset="0"/>
                  </a:rPr>
                  <a:t>Programmer</a:t>
                </a:r>
              </a:p>
            </p:txBody>
          </p:sp>
        </p:grpSp>
        <p:sp>
          <p:nvSpPr>
            <p:cNvPr id="24" name="TextBox 23"/>
            <p:cNvSpPr txBox="1"/>
            <p:nvPr/>
          </p:nvSpPr>
          <p:spPr>
            <a:xfrm>
              <a:off x="251520" y="3885518"/>
              <a:ext cx="165618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grpSp>
      <p:grpSp>
        <p:nvGrpSpPr>
          <p:cNvPr id="27" name="Group 26"/>
          <p:cNvGrpSpPr/>
          <p:nvPr/>
        </p:nvGrpSpPr>
        <p:grpSpPr>
          <a:xfrm>
            <a:off x="7235788" y="3350185"/>
            <a:ext cx="1656184" cy="1366330"/>
            <a:chOff x="251520" y="3350185"/>
            <a:chExt cx="1656184" cy="1366330"/>
          </a:xfrm>
        </p:grpSpPr>
        <p:grpSp>
          <p:nvGrpSpPr>
            <p:cNvPr id="28" name="Group 27"/>
            <p:cNvGrpSpPr/>
            <p:nvPr/>
          </p:nvGrpSpPr>
          <p:grpSpPr>
            <a:xfrm>
              <a:off x="251520" y="3350185"/>
              <a:ext cx="1656184" cy="511791"/>
              <a:chOff x="3779911" y="3327771"/>
              <a:chExt cx="1584178" cy="511791"/>
            </a:xfrm>
            <a:noFill/>
          </p:grpSpPr>
          <p:sp>
            <p:nvSpPr>
              <p:cNvPr id="30" name="Text Placeholder 17"/>
              <p:cNvSpPr txBox="1">
                <a:spLocks/>
              </p:cNvSpPr>
              <p:nvPr/>
            </p:nvSpPr>
            <p:spPr>
              <a:xfrm>
                <a:off x="3779911" y="3327771"/>
                <a:ext cx="1584177" cy="246087"/>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solidFill>
                      <a:schemeClr val="tx1">
                        <a:lumMod val="75000"/>
                        <a:lumOff val="25000"/>
                      </a:schemeClr>
                    </a:solidFill>
                    <a:cs typeface="Arial" pitchFamily="34" charset="0"/>
                  </a:rPr>
                  <a:t>Name Here</a:t>
                </a:r>
              </a:p>
            </p:txBody>
          </p:sp>
          <p:sp>
            <p:nvSpPr>
              <p:cNvPr id="31" name="Text Placeholder 18"/>
              <p:cNvSpPr txBox="1">
                <a:spLocks/>
              </p:cNvSpPr>
              <p:nvPr/>
            </p:nvSpPr>
            <p:spPr>
              <a:xfrm>
                <a:off x="3779912" y="3589982"/>
                <a:ext cx="1584177"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accent1"/>
                    </a:solidFill>
                    <a:cs typeface="Arial" pitchFamily="34" charset="0"/>
                  </a:rPr>
                  <a:t>Programmer</a:t>
                </a:r>
              </a:p>
            </p:txBody>
          </p:sp>
        </p:grpSp>
        <p:sp>
          <p:nvSpPr>
            <p:cNvPr id="29" name="TextBox 28"/>
            <p:cNvSpPr txBox="1"/>
            <p:nvPr/>
          </p:nvSpPr>
          <p:spPr>
            <a:xfrm>
              <a:off x="251520" y="3885518"/>
              <a:ext cx="1656183" cy="830997"/>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grpSp>
      <p:sp>
        <p:nvSpPr>
          <p:cNvPr id="5" name="그림 개체 틀 4">
            <a:extLst>
              <a:ext uri="{FF2B5EF4-FFF2-40B4-BE49-F238E27FC236}">
                <a16:creationId xmlns:a16="http://schemas.microsoft.com/office/drawing/2014/main" id="{1C153C51-869D-4B56-A0F6-8DF088F4003A}"/>
              </a:ext>
            </a:extLst>
          </p:cNvPr>
          <p:cNvSpPr>
            <a:spLocks noGrp="1"/>
          </p:cNvSpPr>
          <p:nvPr>
            <p:ph type="pic" idx="12"/>
          </p:nvPr>
        </p:nvSpPr>
        <p:spPr/>
      </p:sp>
      <p:sp>
        <p:nvSpPr>
          <p:cNvPr id="8" name="그림 개체 틀 7">
            <a:extLst>
              <a:ext uri="{FF2B5EF4-FFF2-40B4-BE49-F238E27FC236}">
                <a16:creationId xmlns:a16="http://schemas.microsoft.com/office/drawing/2014/main" id="{29FD51A2-334B-40FC-803A-39FE4F524BBC}"/>
              </a:ext>
            </a:extLst>
          </p:cNvPr>
          <p:cNvSpPr>
            <a:spLocks noGrp="1"/>
          </p:cNvSpPr>
          <p:nvPr>
            <p:ph type="pic" idx="13"/>
          </p:nvPr>
        </p:nvSpPr>
        <p:spPr/>
      </p:sp>
      <p:sp>
        <p:nvSpPr>
          <p:cNvPr id="33" name="그림 개체 틀 32">
            <a:extLst>
              <a:ext uri="{FF2B5EF4-FFF2-40B4-BE49-F238E27FC236}">
                <a16:creationId xmlns:a16="http://schemas.microsoft.com/office/drawing/2014/main" id="{43A8F909-FEB5-444D-A52E-B6704F463417}"/>
              </a:ext>
            </a:extLst>
          </p:cNvPr>
          <p:cNvSpPr>
            <a:spLocks noGrp="1"/>
          </p:cNvSpPr>
          <p:nvPr>
            <p:ph type="pic" idx="14"/>
          </p:nvPr>
        </p:nvSpPr>
        <p:spPr/>
      </p:sp>
      <p:sp>
        <p:nvSpPr>
          <p:cNvPr id="35" name="그림 개체 틀 34">
            <a:extLst>
              <a:ext uri="{FF2B5EF4-FFF2-40B4-BE49-F238E27FC236}">
                <a16:creationId xmlns:a16="http://schemas.microsoft.com/office/drawing/2014/main" id="{E8352AB9-680C-47B5-8F98-4E774E9FD608}"/>
              </a:ext>
            </a:extLst>
          </p:cNvPr>
          <p:cNvSpPr>
            <a:spLocks noGrp="1"/>
          </p:cNvSpPr>
          <p:nvPr>
            <p:ph type="pic" idx="15"/>
          </p:nvPr>
        </p:nvSpPr>
        <p:spPr/>
      </p:sp>
    </p:spTree>
    <p:extLst>
      <p:ext uri="{BB962C8B-B14F-4D97-AF65-F5344CB8AC3E}">
        <p14:creationId xmlns:p14="http://schemas.microsoft.com/office/powerpoint/2010/main" val="914177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Timeline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TextBox 5"/>
          <p:cNvSpPr txBox="1"/>
          <p:nvPr/>
        </p:nvSpPr>
        <p:spPr>
          <a:xfrm>
            <a:off x="827584"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2015</a:t>
            </a:r>
            <a:endParaRPr lang="ko-KR" altLang="en-US" sz="2400" b="1" dirty="0">
              <a:solidFill>
                <a:schemeClr val="accent1"/>
              </a:solidFill>
              <a:cs typeface="Arial" pitchFamily="34" charset="0"/>
            </a:endParaRPr>
          </a:p>
        </p:txBody>
      </p:sp>
      <p:sp>
        <p:nvSpPr>
          <p:cNvPr id="7" name="TextBox 6"/>
          <p:cNvSpPr txBox="1"/>
          <p:nvPr/>
        </p:nvSpPr>
        <p:spPr>
          <a:xfrm>
            <a:off x="2469055"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2016</a:t>
            </a:r>
            <a:endParaRPr lang="ko-KR" altLang="en-US" sz="2400" b="1" dirty="0">
              <a:solidFill>
                <a:schemeClr val="accent1"/>
              </a:solidFill>
              <a:cs typeface="Arial" pitchFamily="34" charset="0"/>
            </a:endParaRPr>
          </a:p>
        </p:txBody>
      </p:sp>
      <p:sp>
        <p:nvSpPr>
          <p:cNvPr id="8" name="TextBox 7"/>
          <p:cNvSpPr txBox="1"/>
          <p:nvPr/>
        </p:nvSpPr>
        <p:spPr>
          <a:xfrm>
            <a:off x="4110526"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2017</a:t>
            </a:r>
            <a:endParaRPr lang="ko-KR" altLang="en-US" sz="2400" b="1" dirty="0">
              <a:solidFill>
                <a:schemeClr val="accent1"/>
              </a:solidFill>
              <a:cs typeface="Arial" pitchFamily="34" charset="0"/>
            </a:endParaRPr>
          </a:p>
        </p:txBody>
      </p:sp>
      <p:sp>
        <p:nvSpPr>
          <p:cNvPr id="9" name="TextBox 8"/>
          <p:cNvSpPr txBox="1"/>
          <p:nvPr/>
        </p:nvSpPr>
        <p:spPr>
          <a:xfrm>
            <a:off x="5751997" y="2696881"/>
            <a:ext cx="922945"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2018</a:t>
            </a:r>
            <a:endParaRPr lang="ko-KR" altLang="en-US" sz="2400" b="1" dirty="0">
              <a:solidFill>
                <a:schemeClr val="accent1"/>
              </a:solidFill>
              <a:cs typeface="Arial" pitchFamily="34" charset="0"/>
            </a:endParaRPr>
          </a:p>
        </p:txBody>
      </p:sp>
      <p:sp>
        <p:nvSpPr>
          <p:cNvPr id="10" name="TextBox 9"/>
          <p:cNvSpPr txBox="1"/>
          <p:nvPr/>
        </p:nvSpPr>
        <p:spPr>
          <a:xfrm>
            <a:off x="7393471" y="2696881"/>
            <a:ext cx="922945" cy="461665"/>
          </a:xfrm>
          <a:prstGeom prst="rect">
            <a:avLst/>
          </a:prstGeom>
          <a:noFill/>
        </p:spPr>
        <p:txBody>
          <a:bodyPr wrap="square" rtlCol="0">
            <a:spAutoFit/>
          </a:bodyPr>
          <a:lstStyle/>
          <a:p>
            <a:pPr algn="ctr"/>
            <a:r>
              <a:rPr lang="en-US" altLang="ko-KR" sz="2400" b="1" dirty="0">
                <a:solidFill>
                  <a:schemeClr val="accent2"/>
                </a:solidFill>
                <a:cs typeface="Arial" pitchFamily="34" charset="0"/>
              </a:rPr>
              <a:t>2019</a:t>
            </a:r>
            <a:endParaRPr lang="ko-KR" altLang="en-US" sz="2400" b="1" dirty="0">
              <a:solidFill>
                <a:schemeClr val="accent2"/>
              </a:solidFill>
              <a:cs typeface="Arial" pitchFamily="34" charset="0"/>
            </a:endParaRPr>
          </a:p>
        </p:txBody>
      </p:sp>
      <p:sp>
        <p:nvSpPr>
          <p:cNvPr id="4" name="Rectangle 3"/>
          <p:cNvSpPr/>
          <p:nvPr/>
        </p:nvSpPr>
        <p:spPr>
          <a:xfrm>
            <a:off x="1713792"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Rectangle 11"/>
          <p:cNvSpPr/>
          <p:nvPr/>
        </p:nvSpPr>
        <p:spPr>
          <a:xfrm>
            <a:off x="3355263"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996734"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ectangle 13"/>
          <p:cNvSpPr/>
          <p:nvPr/>
        </p:nvSpPr>
        <p:spPr>
          <a:xfrm>
            <a:off x="6638205"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1" name="Group 10"/>
          <p:cNvGrpSpPr/>
          <p:nvPr/>
        </p:nvGrpSpPr>
        <p:grpSpPr>
          <a:xfrm>
            <a:off x="421670" y="3195125"/>
            <a:ext cx="1734772" cy="1248833"/>
            <a:chOff x="421670" y="2818111"/>
            <a:chExt cx="1734772" cy="1248833"/>
          </a:xfrm>
        </p:grpSpPr>
        <p:sp>
          <p:nvSpPr>
            <p:cNvPr id="15" name="TextBox 14"/>
            <p:cNvSpPr txBox="1"/>
            <p:nvPr/>
          </p:nvSpPr>
          <p:spPr>
            <a:xfrm>
              <a:off x="421670" y="2818111"/>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063141" y="1429033"/>
            <a:ext cx="1734772" cy="1255148"/>
            <a:chOff x="2063141" y="1065139"/>
            <a:chExt cx="1734772" cy="1255148"/>
          </a:xfrm>
        </p:grpSpPr>
        <p:sp>
          <p:nvSpPr>
            <p:cNvPr id="16" name="TextBox 15"/>
            <p:cNvSpPr txBox="1"/>
            <p:nvPr/>
          </p:nvSpPr>
          <p:spPr>
            <a:xfrm>
              <a:off x="2063141" y="1304624"/>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3636354" y="3195125"/>
            <a:ext cx="1734772" cy="1248833"/>
            <a:chOff x="421670" y="2818111"/>
            <a:chExt cx="1734772" cy="1248833"/>
          </a:xfrm>
        </p:grpSpPr>
        <p:sp>
          <p:nvSpPr>
            <p:cNvPr id="21" name="TextBox 20"/>
            <p:cNvSpPr txBox="1"/>
            <p:nvPr/>
          </p:nvSpPr>
          <p:spPr>
            <a:xfrm>
              <a:off x="421670" y="2818111"/>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grpSp>
        <p:nvGrpSpPr>
          <p:cNvPr id="23" name="Group 22"/>
          <p:cNvGrpSpPr/>
          <p:nvPr/>
        </p:nvGrpSpPr>
        <p:grpSpPr>
          <a:xfrm>
            <a:off x="6987557" y="3195125"/>
            <a:ext cx="1734772" cy="1248833"/>
            <a:chOff x="421670" y="2818111"/>
            <a:chExt cx="1734772" cy="1248833"/>
          </a:xfrm>
        </p:grpSpPr>
        <p:sp>
          <p:nvSpPr>
            <p:cNvPr id="24" name="TextBox 23"/>
            <p:cNvSpPr txBox="1"/>
            <p:nvPr/>
          </p:nvSpPr>
          <p:spPr>
            <a:xfrm>
              <a:off x="421670" y="2818111"/>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Rectangle 24"/>
            <p:cNvSpPr/>
            <p:nvPr/>
          </p:nvSpPr>
          <p:spPr>
            <a:xfrm>
              <a:off x="421670" y="3886944"/>
              <a:ext cx="1734772" cy="18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27" name="Group 26"/>
          <p:cNvGrpSpPr/>
          <p:nvPr/>
        </p:nvGrpSpPr>
        <p:grpSpPr>
          <a:xfrm>
            <a:off x="5371126" y="1429033"/>
            <a:ext cx="1734772" cy="1255148"/>
            <a:chOff x="2063141" y="1065139"/>
            <a:chExt cx="1734772" cy="1255148"/>
          </a:xfrm>
        </p:grpSpPr>
        <p:sp>
          <p:nvSpPr>
            <p:cNvPr id="28" name="TextBox 27"/>
            <p:cNvSpPr txBox="1"/>
            <p:nvPr/>
          </p:nvSpPr>
          <p:spPr>
            <a:xfrm>
              <a:off x="2063141" y="1304624"/>
              <a:ext cx="1734772"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9" name="Rectangle 28"/>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grpSp>
    </p:spTree>
    <p:extLst>
      <p:ext uri="{BB962C8B-B14F-4D97-AF65-F5344CB8AC3E}">
        <p14:creationId xmlns:p14="http://schemas.microsoft.com/office/powerpoint/2010/main" val="372144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843808" y="12347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PROBLEM STATEMENT</a:t>
            </a:r>
          </a:p>
        </p:txBody>
      </p:sp>
      <p:grpSp>
        <p:nvGrpSpPr>
          <p:cNvPr id="6" name="Group 5"/>
          <p:cNvGrpSpPr/>
          <p:nvPr/>
        </p:nvGrpSpPr>
        <p:grpSpPr>
          <a:xfrm>
            <a:off x="2951312" y="771550"/>
            <a:ext cx="5256584" cy="1063102"/>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7" name="Group 16"/>
          <p:cNvGrpSpPr/>
          <p:nvPr/>
        </p:nvGrpSpPr>
        <p:grpSpPr>
          <a:xfrm>
            <a:off x="2945557" y="1923678"/>
            <a:ext cx="5256584" cy="1013226"/>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20" name="Group 19"/>
          <p:cNvGrpSpPr/>
          <p:nvPr/>
        </p:nvGrpSpPr>
        <p:grpSpPr>
          <a:xfrm>
            <a:off x="2939802" y="3031336"/>
            <a:ext cx="5256584" cy="960026"/>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6" name="TextBox 25"/>
          <p:cNvSpPr txBox="1"/>
          <p:nvPr/>
        </p:nvSpPr>
        <p:spPr>
          <a:xfrm>
            <a:off x="2951312" y="771550"/>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7" name="TextBox 26"/>
          <p:cNvSpPr txBox="1"/>
          <p:nvPr/>
        </p:nvSpPr>
        <p:spPr>
          <a:xfrm>
            <a:off x="2939802" y="192367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2928292" y="30313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7" name="Group 6"/>
          <p:cNvGrpSpPr/>
          <p:nvPr/>
        </p:nvGrpSpPr>
        <p:grpSpPr>
          <a:xfrm>
            <a:off x="3484476" y="852192"/>
            <a:ext cx="4795428" cy="915556"/>
            <a:chOff x="3851840" y="1356248"/>
            <a:chExt cx="4392568" cy="915556"/>
          </a:xfrm>
        </p:grpSpPr>
        <p:sp>
          <p:nvSpPr>
            <p:cNvPr id="30" name="TextBox 2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adoption</a:t>
              </a:r>
              <a:endParaRPr lang="ko-KR" altLang="en-US" sz="1400" b="1" dirty="0">
                <a:solidFill>
                  <a:schemeClr val="tx1">
                    <a:lumMod val="75000"/>
                    <a:lumOff val="25000"/>
                  </a:schemeClr>
                </a:solidFill>
                <a:cs typeface="Arial" pitchFamily="34" charset="0"/>
              </a:endParaRPr>
            </a:p>
          </p:txBody>
        </p:sp>
        <p:sp>
          <p:nvSpPr>
            <p:cNvPr id="31" name="TextBox 30"/>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It can be difficult to encourage users to adopt and use the e-learning system, especially if they are accustomed to traditional learning methods</a:t>
              </a:r>
              <a:endParaRPr lang="ko-KR" altLang="en-US" sz="1200" dirty="0">
                <a:solidFill>
                  <a:schemeClr val="tx1">
                    <a:lumMod val="75000"/>
                    <a:lumOff val="25000"/>
                  </a:schemeClr>
                </a:solidFill>
                <a:cs typeface="Arial" pitchFamily="34" charset="0"/>
              </a:endParaRPr>
            </a:p>
          </p:txBody>
        </p:sp>
      </p:grpSp>
      <p:grpSp>
        <p:nvGrpSpPr>
          <p:cNvPr id="36" name="Group 35"/>
          <p:cNvGrpSpPr/>
          <p:nvPr/>
        </p:nvGrpSpPr>
        <p:grpSpPr>
          <a:xfrm>
            <a:off x="3671311" y="1923678"/>
            <a:ext cx="4608591" cy="915556"/>
            <a:chOff x="3851840" y="1356248"/>
            <a:chExt cx="4392568" cy="915556"/>
          </a:xfrm>
        </p:grpSpPr>
        <p:sp>
          <p:nvSpPr>
            <p:cNvPr id="37" name="TextBox 36"/>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Content quality</a:t>
              </a:r>
              <a:endParaRPr lang="ko-KR" altLang="en-US" sz="1400" b="1" dirty="0">
                <a:solidFill>
                  <a:schemeClr val="tx1">
                    <a:lumMod val="75000"/>
                    <a:lumOff val="25000"/>
                  </a:schemeClr>
                </a:solidFill>
                <a:cs typeface="Arial" pitchFamily="34" charset="0"/>
              </a:endParaRPr>
            </a:p>
          </p:txBody>
        </p:sp>
        <p:sp>
          <p:nvSpPr>
            <p:cNvPr id="38" name="TextBox 37"/>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quality of the e-learning content, including accuracy, relevance, and engagement, can affect user satisfaction and retention.</a:t>
              </a:r>
              <a:endParaRPr lang="ko-KR" altLang="en-US" sz="1200" dirty="0">
                <a:solidFill>
                  <a:schemeClr val="tx1">
                    <a:lumMod val="75000"/>
                    <a:lumOff val="25000"/>
                  </a:schemeClr>
                </a:solidFill>
                <a:cs typeface="Arial" pitchFamily="34" charset="0"/>
              </a:endParaRPr>
            </a:p>
          </p:txBody>
        </p:sp>
      </p:grpSp>
      <p:grpSp>
        <p:nvGrpSpPr>
          <p:cNvPr id="39" name="Group 38"/>
          <p:cNvGrpSpPr/>
          <p:nvPr/>
        </p:nvGrpSpPr>
        <p:grpSpPr>
          <a:xfrm>
            <a:off x="3599383" y="3003798"/>
            <a:ext cx="4680517" cy="915556"/>
            <a:chOff x="3851840" y="1356248"/>
            <a:chExt cx="4392568" cy="915556"/>
          </a:xfrm>
        </p:grpSpPr>
        <p:sp>
          <p:nvSpPr>
            <p:cNvPr id="40" name="TextBox 39"/>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Access and connectivity</a:t>
              </a:r>
              <a:endParaRPr lang="ko-KR" altLang="en-US" sz="1400" b="1" dirty="0">
                <a:solidFill>
                  <a:schemeClr val="tx1">
                    <a:lumMod val="75000"/>
                    <a:lumOff val="25000"/>
                  </a:schemeClr>
                </a:solidFill>
                <a:cs typeface="Arial" pitchFamily="34" charset="0"/>
              </a:endParaRPr>
            </a:p>
          </p:txBody>
        </p:sp>
        <p:sp>
          <p:nvSpPr>
            <p:cNvPr id="41" name="TextBox 40"/>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users may not have reliable access to the internet or appropriate devices, which can limit their ability to use the e-learning system.</a:t>
              </a:r>
              <a:endParaRPr lang="ko-KR" altLang="en-US" sz="1200"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EC2ECC4A-6C4A-A4FB-854D-20111E1592C1}"/>
              </a:ext>
            </a:extLst>
          </p:cNvPr>
          <p:cNvGrpSpPr/>
          <p:nvPr/>
        </p:nvGrpSpPr>
        <p:grpSpPr>
          <a:xfrm>
            <a:off x="2962822" y="4132004"/>
            <a:ext cx="5256584" cy="960026"/>
            <a:chOff x="3131840" y="1491630"/>
            <a:chExt cx="5256584" cy="576064"/>
          </a:xfrm>
        </p:grpSpPr>
        <p:sp>
          <p:nvSpPr>
            <p:cNvPr id="10" name="Rectangle 9">
              <a:extLst>
                <a:ext uri="{FF2B5EF4-FFF2-40B4-BE49-F238E27FC236}">
                  <a16:creationId xmlns:a16="http://schemas.microsoft.com/office/drawing/2014/main" id="{438BA42B-A027-4153-2123-05E7C85A4815}"/>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ight Triangle 10">
              <a:extLst>
                <a:ext uri="{FF2B5EF4-FFF2-40B4-BE49-F238E27FC236}">
                  <a16:creationId xmlns:a16="http://schemas.microsoft.com/office/drawing/2014/main" id="{81A02FCE-8248-199F-F386-16DB118ECC2C}"/>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12" name="TextBox 11">
            <a:extLst>
              <a:ext uri="{FF2B5EF4-FFF2-40B4-BE49-F238E27FC236}">
                <a16:creationId xmlns:a16="http://schemas.microsoft.com/office/drawing/2014/main" id="{C40FBC6D-B899-4859-0446-4F15A53DBDB4}"/>
              </a:ext>
            </a:extLst>
          </p:cNvPr>
          <p:cNvSpPr txBox="1"/>
          <p:nvPr/>
        </p:nvSpPr>
        <p:spPr>
          <a:xfrm>
            <a:off x="2951312" y="413200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78654D2A-1FF5-5059-257B-057FAF4D88D4}"/>
              </a:ext>
            </a:extLst>
          </p:cNvPr>
          <p:cNvGrpSpPr/>
          <p:nvPr/>
        </p:nvGrpSpPr>
        <p:grpSpPr>
          <a:xfrm>
            <a:off x="3622403" y="4104466"/>
            <a:ext cx="4680517" cy="915556"/>
            <a:chOff x="3851840" y="1356248"/>
            <a:chExt cx="4392568" cy="915556"/>
          </a:xfrm>
        </p:grpSpPr>
        <p:sp>
          <p:nvSpPr>
            <p:cNvPr id="14" name="TextBox 13">
              <a:extLst>
                <a:ext uri="{FF2B5EF4-FFF2-40B4-BE49-F238E27FC236}">
                  <a16:creationId xmlns:a16="http://schemas.microsoft.com/office/drawing/2014/main" id="{BF3D0452-E264-AE17-5464-7D804AAACE50}"/>
                </a:ext>
              </a:extLst>
            </p:cNvPr>
            <p:cNvSpPr txBox="1"/>
            <p:nvPr/>
          </p:nvSpPr>
          <p:spPr>
            <a:xfrm>
              <a:off x="3851840" y="1356248"/>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Access and connectivity</a:t>
              </a:r>
              <a:endParaRPr lang="ko-KR" altLang="en-US" sz="1400" b="1"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C04A095A-FC98-C325-A96B-FF8EA0648BFE}"/>
                </a:ext>
              </a:extLst>
            </p:cNvPr>
            <p:cNvSpPr txBox="1"/>
            <p:nvPr/>
          </p:nvSpPr>
          <p:spPr>
            <a:xfrm>
              <a:off x="3851840" y="1625473"/>
              <a:ext cx="439256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Some users may not have reliable access to the internet or appropriate devices, which can limit their ability to use the e-learning system.</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72859" y="200038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5" name="Rectangle 24"/>
          <p:cNvSpPr/>
          <p:nvPr/>
        </p:nvSpPr>
        <p:spPr>
          <a:xfrm>
            <a:off x="4872859" y="27386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Rectangle 25"/>
          <p:cNvSpPr/>
          <p:nvPr/>
        </p:nvSpPr>
        <p:spPr>
          <a:xfrm>
            <a:off x="4872859" y="347696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ectangle 21"/>
          <p:cNvSpPr/>
          <p:nvPr/>
        </p:nvSpPr>
        <p:spPr>
          <a:xfrm>
            <a:off x="683568" y="275211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TextBox 26"/>
          <p:cNvSpPr txBox="1"/>
          <p:nvPr/>
        </p:nvSpPr>
        <p:spPr>
          <a:xfrm>
            <a:off x="5081675" y="2026498"/>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28" name="TextBox 27"/>
          <p:cNvSpPr txBox="1"/>
          <p:nvPr/>
        </p:nvSpPr>
        <p:spPr>
          <a:xfrm>
            <a:off x="5081675" y="2743103"/>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29" name="TextBox 28"/>
          <p:cNvSpPr txBox="1"/>
          <p:nvPr/>
        </p:nvSpPr>
        <p:spPr>
          <a:xfrm>
            <a:off x="5081675" y="3523624"/>
            <a:ext cx="2371794" cy="307777"/>
          </a:xfrm>
          <a:prstGeom prst="rect">
            <a:avLst/>
          </a:prstGeom>
          <a:noFill/>
        </p:spPr>
        <p:txBody>
          <a:bodyPr wrap="square" rtlCol="0">
            <a:spAutoFit/>
          </a:bodyPr>
          <a:lstStyle/>
          <a:p>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0" name="TextBox 29"/>
          <p:cNvSpPr txBox="1"/>
          <p:nvPr/>
        </p:nvSpPr>
        <p:spPr>
          <a:xfrm>
            <a:off x="1691680" y="2045722"/>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1" name="TextBox 30"/>
          <p:cNvSpPr txBox="1"/>
          <p:nvPr/>
        </p:nvSpPr>
        <p:spPr>
          <a:xfrm>
            <a:off x="1691680" y="2762327"/>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2" name="TextBox 31"/>
          <p:cNvSpPr txBox="1"/>
          <p:nvPr/>
        </p:nvSpPr>
        <p:spPr>
          <a:xfrm>
            <a:off x="1691680" y="3542848"/>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3" name="TextBox 32"/>
          <p:cNvSpPr txBox="1"/>
          <p:nvPr/>
        </p:nvSpPr>
        <p:spPr>
          <a:xfrm>
            <a:off x="5111228" y="2393629"/>
            <a:ext cx="32771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35" name="TextBox 34"/>
          <p:cNvSpPr txBox="1"/>
          <p:nvPr/>
        </p:nvSpPr>
        <p:spPr>
          <a:xfrm>
            <a:off x="5111228" y="3150268"/>
            <a:ext cx="32771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5111228" y="3906907"/>
            <a:ext cx="32771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786278" y="2407529"/>
            <a:ext cx="327719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38" name="TextBox 37"/>
          <p:cNvSpPr txBox="1"/>
          <p:nvPr/>
        </p:nvSpPr>
        <p:spPr>
          <a:xfrm>
            <a:off x="786278" y="3164168"/>
            <a:ext cx="327719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
        <p:nvSpPr>
          <p:cNvPr id="39" name="TextBox 38"/>
          <p:cNvSpPr txBox="1"/>
          <p:nvPr/>
        </p:nvSpPr>
        <p:spPr>
          <a:xfrm>
            <a:off x="786278" y="3920807"/>
            <a:ext cx="3277196"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Easy to change colors, photos and Text.</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684377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p:cNvSpPr/>
          <p:nvPr/>
        </p:nvSpPr>
        <p:spPr>
          <a:xfrm rot="5400000">
            <a:off x="3551985" y="2172250"/>
            <a:ext cx="2736052" cy="1518828"/>
          </a:xfrm>
          <a:prstGeom prst="trapezoid">
            <a:avLst>
              <a:gd name="adj" fmla="val 72234"/>
            </a:avLst>
          </a:prstGeom>
          <a:gradFill>
            <a:gsLst>
              <a:gs pos="0">
                <a:schemeClr val="accent1">
                  <a:lumMod val="50000"/>
                  <a:lumOff val="50000"/>
                </a:schemeClr>
              </a:gs>
              <a:gs pos="50000">
                <a:schemeClr val="accent1">
                  <a:lumMod val="40000"/>
                  <a:lumOff val="6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4" name="Rounded Rectangle 3"/>
          <p:cNvSpPr/>
          <p:nvPr/>
        </p:nvSpPr>
        <p:spPr>
          <a:xfrm>
            <a:off x="651681"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ounded Rectangle 5"/>
          <p:cNvSpPr/>
          <p:nvPr/>
        </p:nvSpPr>
        <p:spPr>
          <a:xfrm>
            <a:off x="1403648" y="1399883"/>
            <a:ext cx="540000" cy="306001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ounded Rectangle 6"/>
          <p:cNvSpPr/>
          <p:nvPr/>
        </p:nvSpPr>
        <p:spPr>
          <a:xfrm>
            <a:off x="2155615"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ounded Rectangle 7"/>
          <p:cNvSpPr/>
          <p:nvPr/>
        </p:nvSpPr>
        <p:spPr>
          <a:xfrm>
            <a:off x="2907582"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3659549" y="1399883"/>
            <a:ext cx="540000" cy="306001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Oval 4"/>
          <p:cNvSpPr/>
          <p:nvPr/>
        </p:nvSpPr>
        <p:spPr>
          <a:xfrm>
            <a:off x="5245101" y="2317823"/>
            <a:ext cx="1224136" cy="12241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Group 10"/>
          <p:cNvGrpSpPr/>
          <p:nvPr/>
        </p:nvGrpSpPr>
        <p:grpSpPr>
          <a:xfrm>
            <a:off x="6588224" y="2419626"/>
            <a:ext cx="2304256" cy="1048024"/>
            <a:chOff x="803640" y="3362835"/>
            <a:chExt cx="2059657" cy="1048024"/>
          </a:xfrm>
        </p:grpSpPr>
        <p:sp>
          <p:nvSpPr>
            <p:cNvPr id="12" name="TextBox 1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14" name="Group 13"/>
          <p:cNvGrpSpPr/>
          <p:nvPr/>
        </p:nvGrpSpPr>
        <p:grpSpPr>
          <a:xfrm rot="3411746">
            <a:off x="5587356" y="2382006"/>
            <a:ext cx="480665" cy="1023698"/>
            <a:chOff x="6777274" y="1831284"/>
            <a:chExt cx="552841" cy="1177414"/>
          </a:xfrm>
        </p:grpSpPr>
        <p:grpSp>
          <p:nvGrpSpPr>
            <p:cNvPr id="15" name="Group 14"/>
            <p:cNvGrpSpPr/>
            <p:nvPr/>
          </p:nvGrpSpPr>
          <p:grpSpPr>
            <a:xfrm>
              <a:off x="6939980" y="1831284"/>
              <a:ext cx="385719" cy="718117"/>
              <a:chOff x="6783521" y="1654812"/>
              <a:chExt cx="726841" cy="1353205"/>
            </a:xfrm>
          </p:grpSpPr>
          <p:sp>
            <p:nvSpPr>
              <p:cNvPr id="17" name="Freeform 16"/>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Freeform 17"/>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Freeform 15"/>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 name="Oval 9"/>
          <p:cNvSpPr/>
          <p:nvPr/>
        </p:nvSpPr>
        <p:spPr>
          <a:xfrm>
            <a:off x="690633"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1442600"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Oval 20"/>
          <p:cNvSpPr/>
          <p:nvPr/>
        </p:nvSpPr>
        <p:spPr>
          <a:xfrm>
            <a:off x="2194567"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2946534"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3698501" y="1445644"/>
            <a:ext cx="462096" cy="462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TextBox 23"/>
          <p:cNvSpPr txBox="1"/>
          <p:nvPr/>
        </p:nvSpPr>
        <p:spPr>
          <a:xfrm>
            <a:off x="658962" y="147586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01</a:t>
            </a:r>
            <a:endParaRPr lang="ko-KR" altLang="en-US" sz="2000" b="1" dirty="0">
              <a:solidFill>
                <a:schemeClr val="accent1"/>
              </a:solidFill>
              <a:cs typeface="Arial" pitchFamily="34" charset="0"/>
            </a:endParaRPr>
          </a:p>
        </p:txBody>
      </p:sp>
      <p:sp>
        <p:nvSpPr>
          <p:cNvPr id="25" name="TextBox 24"/>
          <p:cNvSpPr txBox="1"/>
          <p:nvPr/>
        </p:nvSpPr>
        <p:spPr>
          <a:xfrm>
            <a:off x="1410126" y="1474107"/>
            <a:ext cx="533522" cy="400110"/>
          </a:xfrm>
          <a:prstGeom prst="rect">
            <a:avLst/>
          </a:prstGeom>
          <a:noFill/>
        </p:spPr>
        <p:txBody>
          <a:bodyPr wrap="square" rtlCol="0">
            <a:spAutoFit/>
          </a:bodyPr>
          <a:lstStyle/>
          <a:p>
            <a:pPr algn="ctr"/>
            <a:r>
              <a:rPr lang="en-US" altLang="ko-KR" sz="2000" b="1" dirty="0">
                <a:solidFill>
                  <a:schemeClr val="accent2"/>
                </a:solidFill>
                <a:cs typeface="Arial" pitchFamily="34" charset="0"/>
              </a:rPr>
              <a:t>02</a:t>
            </a:r>
            <a:endParaRPr lang="ko-KR" altLang="en-US" sz="2000" b="1" dirty="0">
              <a:solidFill>
                <a:schemeClr val="accent2"/>
              </a:solidFill>
              <a:cs typeface="Arial" pitchFamily="34" charset="0"/>
            </a:endParaRPr>
          </a:p>
        </p:txBody>
      </p:sp>
      <p:sp>
        <p:nvSpPr>
          <p:cNvPr id="26" name="TextBox 25"/>
          <p:cNvSpPr txBox="1"/>
          <p:nvPr/>
        </p:nvSpPr>
        <p:spPr>
          <a:xfrm>
            <a:off x="2161290" y="147235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03</a:t>
            </a:r>
            <a:endParaRPr lang="ko-KR" altLang="en-US" sz="2000" b="1" dirty="0">
              <a:solidFill>
                <a:schemeClr val="accent1"/>
              </a:solidFill>
              <a:cs typeface="Arial" pitchFamily="34" charset="0"/>
            </a:endParaRPr>
          </a:p>
        </p:txBody>
      </p:sp>
      <p:sp>
        <p:nvSpPr>
          <p:cNvPr id="27" name="TextBox 26"/>
          <p:cNvSpPr txBox="1"/>
          <p:nvPr/>
        </p:nvSpPr>
        <p:spPr>
          <a:xfrm>
            <a:off x="2912454" y="1470597"/>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04</a:t>
            </a:r>
            <a:endParaRPr lang="ko-KR" altLang="en-US" sz="2000" b="1" dirty="0">
              <a:solidFill>
                <a:schemeClr val="accent1"/>
              </a:solidFill>
              <a:cs typeface="Arial" pitchFamily="34" charset="0"/>
            </a:endParaRPr>
          </a:p>
        </p:txBody>
      </p:sp>
      <p:sp>
        <p:nvSpPr>
          <p:cNvPr id="28" name="TextBox 27"/>
          <p:cNvSpPr txBox="1"/>
          <p:nvPr/>
        </p:nvSpPr>
        <p:spPr>
          <a:xfrm>
            <a:off x="3663618" y="1468842"/>
            <a:ext cx="533522"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05</a:t>
            </a:r>
            <a:endParaRPr lang="ko-KR" altLang="en-US" sz="2000" b="1" dirty="0">
              <a:solidFill>
                <a:schemeClr val="accent1"/>
              </a:solidFill>
              <a:cs typeface="Arial" pitchFamily="34" charset="0"/>
            </a:endParaRPr>
          </a:p>
        </p:txBody>
      </p:sp>
      <p:sp>
        <p:nvSpPr>
          <p:cNvPr id="29" name="TextBox 28"/>
          <p:cNvSpPr txBox="1"/>
          <p:nvPr/>
        </p:nvSpPr>
        <p:spPr>
          <a:xfrm rot="16200000">
            <a:off x="-264216" y="3011307"/>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0" name="TextBox 29"/>
          <p:cNvSpPr txBox="1"/>
          <p:nvPr/>
        </p:nvSpPr>
        <p:spPr>
          <a:xfrm rot="16200000">
            <a:off x="487751" y="3011308"/>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1" name="TextBox 30"/>
          <p:cNvSpPr txBox="1"/>
          <p:nvPr/>
        </p:nvSpPr>
        <p:spPr>
          <a:xfrm rot="16200000">
            <a:off x="1239718" y="3011309"/>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2" name="TextBox 31"/>
          <p:cNvSpPr txBox="1"/>
          <p:nvPr/>
        </p:nvSpPr>
        <p:spPr>
          <a:xfrm rot="16200000">
            <a:off x="1991685" y="3011310"/>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
        <p:nvSpPr>
          <p:cNvPr id="33" name="TextBox 32"/>
          <p:cNvSpPr txBox="1"/>
          <p:nvPr/>
        </p:nvSpPr>
        <p:spPr>
          <a:xfrm rot="16200000">
            <a:off x="2743652" y="3011311"/>
            <a:ext cx="2371794" cy="307777"/>
          </a:xfrm>
          <a:prstGeom prst="rect">
            <a:avLst/>
          </a:prstGeom>
          <a:noFill/>
        </p:spPr>
        <p:txBody>
          <a:bodyPr wrap="square" rtlCol="0">
            <a:spAutoFit/>
          </a:bodyPr>
          <a:lstStyle/>
          <a:p>
            <a:pPr algn="r"/>
            <a:r>
              <a:rPr lang="en-US" altLang="ko-KR" sz="1400" b="1" dirty="0">
                <a:solidFill>
                  <a:schemeClr val="bg1"/>
                </a:solidFill>
                <a:cs typeface="Arial" pitchFamily="34" charset="0"/>
              </a:rPr>
              <a:t>Add Contents Title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2418753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txBox="1">
            <a:spLocks/>
          </p:cNvSpPr>
          <p:nvPr/>
        </p:nvSpPr>
        <p:spPr>
          <a:xfrm>
            <a:off x="6516216" y="411510"/>
            <a:ext cx="249216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Portfolio </a:t>
            </a:r>
          </a:p>
          <a:p>
            <a:pPr marL="0" indent="0">
              <a:buNone/>
            </a:pPr>
            <a:r>
              <a:rPr lang="en-US" altLang="ko-KR" sz="2800" b="1" dirty="0">
                <a:solidFill>
                  <a:schemeClr val="tx1">
                    <a:lumMod val="75000"/>
                    <a:lumOff val="25000"/>
                  </a:schemeClr>
                </a:solidFill>
                <a:latin typeface="+mj-lt"/>
                <a:cs typeface="Arial" pitchFamily="34" charset="0"/>
              </a:rPr>
              <a:t>Presentation</a:t>
            </a:r>
          </a:p>
          <a:p>
            <a:pPr marL="0" indent="0">
              <a:buNone/>
            </a:pPr>
            <a:r>
              <a:rPr lang="en-US" altLang="ko-KR" sz="2800" b="1" dirty="0">
                <a:solidFill>
                  <a:schemeClr val="tx1">
                    <a:lumMod val="75000"/>
                    <a:lumOff val="25000"/>
                  </a:schemeClr>
                </a:solidFill>
                <a:latin typeface="+mj-lt"/>
                <a:cs typeface="Arial" pitchFamily="34" charset="0"/>
              </a:rPr>
              <a:t>Designed</a:t>
            </a:r>
            <a:endParaRPr lang="ko-KR" altLang="en-US" sz="2800" b="1" dirty="0">
              <a:solidFill>
                <a:schemeClr val="tx1">
                  <a:lumMod val="75000"/>
                  <a:lumOff val="25000"/>
                </a:schemeClr>
              </a:solidFill>
              <a:latin typeface="+mj-lt"/>
              <a:cs typeface="Arial" pitchFamily="34" charset="0"/>
            </a:endParaRPr>
          </a:p>
        </p:txBody>
      </p:sp>
      <p:sp>
        <p:nvSpPr>
          <p:cNvPr id="11" name="TextBox 10"/>
          <p:cNvSpPr txBox="1"/>
          <p:nvPr/>
        </p:nvSpPr>
        <p:spPr>
          <a:xfrm>
            <a:off x="6563813" y="2061649"/>
            <a:ext cx="2256659"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id="{7F780D82-9754-4A8D-899D-91ED7068BDEE}"/>
              </a:ext>
            </a:extLst>
          </p:cNvPr>
          <p:cNvSpPr>
            <a:spLocks noGrp="1"/>
          </p:cNvSpPr>
          <p:nvPr>
            <p:ph type="pic" idx="1"/>
          </p:nvPr>
        </p:nvSpPr>
        <p:spPr/>
      </p:sp>
      <p:sp>
        <p:nvSpPr>
          <p:cNvPr id="5" name="그림 개체 틀 4">
            <a:extLst>
              <a:ext uri="{FF2B5EF4-FFF2-40B4-BE49-F238E27FC236}">
                <a16:creationId xmlns:a16="http://schemas.microsoft.com/office/drawing/2014/main" id="{F4576FEE-3B58-4EE2-9ED2-09E2A3C2341B}"/>
              </a:ext>
            </a:extLst>
          </p:cNvPr>
          <p:cNvSpPr>
            <a:spLocks noGrp="1"/>
          </p:cNvSpPr>
          <p:nvPr>
            <p:ph type="pic" idx="10"/>
          </p:nvPr>
        </p:nvSpPr>
        <p:spPr/>
      </p:sp>
      <p:sp>
        <p:nvSpPr>
          <p:cNvPr id="7" name="그림 개체 틀 6">
            <a:extLst>
              <a:ext uri="{FF2B5EF4-FFF2-40B4-BE49-F238E27FC236}">
                <a16:creationId xmlns:a16="http://schemas.microsoft.com/office/drawing/2014/main" id="{D8511E80-C33A-42EF-BE27-5980A667A731}"/>
              </a:ext>
            </a:extLst>
          </p:cNvPr>
          <p:cNvSpPr>
            <a:spLocks noGrp="1"/>
          </p:cNvSpPr>
          <p:nvPr>
            <p:ph type="pic" idx="11"/>
          </p:nvPr>
        </p:nvSpPr>
        <p:spPr/>
      </p:sp>
    </p:spTree>
    <p:extLst>
      <p:ext uri="{BB962C8B-B14F-4D97-AF65-F5344CB8AC3E}">
        <p14:creationId xmlns:p14="http://schemas.microsoft.com/office/powerpoint/2010/main" val="601272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7" name="Oval 6"/>
          <p:cNvSpPr/>
          <p:nvPr/>
        </p:nvSpPr>
        <p:spPr>
          <a:xfrm>
            <a:off x="5460398" y="1296560"/>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 name="Oval 7"/>
          <p:cNvSpPr/>
          <p:nvPr/>
        </p:nvSpPr>
        <p:spPr>
          <a:xfrm>
            <a:off x="5964454" y="30107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5964454" y="2153671"/>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5460398" y="386789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Rectangle 9"/>
          <p:cNvSpPr/>
          <p:nvPr/>
        </p:nvSpPr>
        <p:spPr>
          <a:xfrm>
            <a:off x="6127163" y="232669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6"/>
          <p:cNvSpPr/>
          <p:nvPr/>
        </p:nvSpPr>
        <p:spPr>
          <a:xfrm rot="2700000">
            <a:off x="6166266" y="3115694"/>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Parallelogram 15"/>
          <p:cNvSpPr/>
          <p:nvPr/>
        </p:nvSpPr>
        <p:spPr>
          <a:xfrm rot="16200000">
            <a:off x="5607057" y="1428593"/>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Round Same Side Corner Rectangle 6"/>
          <p:cNvSpPr>
            <a:spLocks noChangeAspect="1"/>
          </p:cNvSpPr>
          <p:nvPr/>
        </p:nvSpPr>
        <p:spPr>
          <a:xfrm rot="2700000">
            <a:off x="5729712" y="397254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14"/>
          <p:cNvSpPr/>
          <p:nvPr/>
        </p:nvSpPr>
        <p:spPr>
          <a:xfrm flipH="1">
            <a:off x="2875339" y="1296560"/>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Oval 15"/>
          <p:cNvSpPr/>
          <p:nvPr/>
        </p:nvSpPr>
        <p:spPr>
          <a:xfrm flipH="1">
            <a:off x="2371283" y="30107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Oval 16"/>
          <p:cNvSpPr/>
          <p:nvPr/>
        </p:nvSpPr>
        <p:spPr>
          <a:xfrm flipH="1">
            <a:off x="2371283" y="2153671"/>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Oval 17"/>
          <p:cNvSpPr/>
          <p:nvPr/>
        </p:nvSpPr>
        <p:spPr>
          <a:xfrm flipH="1">
            <a:off x="2875339" y="3867894"/>
            <a:ext cx="648072" cy="6480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ectangle 9"/>
          <p:cNvSpPr/>
          <p:nvPr/>
        </p:nvSpPr>
        <p:spPr>
          <a:xfrm flipH="1">
            <a:off x="2533991" y="232669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Rectangle 16"/>
          <p:cNvSpPr/>
          <p:nvPr/>
        </p:nvSpPr>
        <p:spPr>
          <a:xfrm rot="18900000" flipH="1">
            <a:off x="2573095" y="3115694"/>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Parallelogram 15"/>
          <p:cNvSpPr/>
          <p:nvPr/>
        </p:nvSpPr>
        <p:spPr>
          <a:xfrm rot="5400000" flipH="1">
            <a:off x="3021999" y="1428593"/>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Round Same Side Corner Rectangle 6"/>
          <p:cNvSpPr>
            <a:spLocks noChangeAspect="1"/>
          </p:cNvSpPr>
          <p:nvPr/>
        </p:nvSpPr>
        <p:spPr>
          <a:xfrm rot="18900000" flipH="1">
            <a:off x="3144653" y="3972543"/>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5" name="Group 24"/>
          <p:cNvGrpSpPr/>
          <p:nvPr/>
        </p:nvGrpSpPr>
        <p:grpSpPr>
          <a:xfrm>
            <a:off x="897754" y="1188917"/>
            <a:ext cx="1926735"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409052" y="2046028"/>
            <a:ext cx="1926735"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409052" y="2903139"/>
            <a:ext cx="1926735" cy="863358"/>
            <a:chOff x="803640" y="3362835"/>
            <a:chExt cx="2059657" cy="863358"/>
          </a:xfrm>
        </p:grpSpPr>
        <p:sp>
          <p:nvSpPr>
            <p:cNvPr id="32" name="TextBox 31"/>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862662" y="3760251"/>
            <a:ext cx="1926735" cy="863358"/>
            <a:chOff x="803640" y="3362835"/>
            <a:chExt cx="2059657" cy="863358"/>
          </a:xfrm>
        </p:grpSpPr>
        <p:sp>
          <p:nvSpPr>
            <p:cNvPr id="35" name="TextBox 34"/>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7" name="Group 36"/>
          <p:cNvGrpSpPr/>
          <p:nvPr/>
        </p:nvGrpSpPr>
        <p:grpSpPr>
          <a:xfrm>
            <a:off x="6284838" y="1187696"/>
            <a:ext cx="1926735" cy="863358"/>
            <a:chOff x="803640" y="3362835"/>
            <a:chExt cx="2059657" cy="863358"/>
          </a:xfrm>
        </p:grpSpPr>
        <p:sp>
          <p:nvSpPr>
            <p:cNvPr id="38" name="TextBox 37"/>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39" name="TextBox 38"/>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0" name="Group 39"/>
          <p:cNvGrpSpPr/>
          <p:nvPr/>
        </p:nvGrpSpPr>
        <p:grpSpPr>
          <a:xfrm>
            <a:off x="6821729" y="2044807"/>
            <a:ext cx="1926735" cy="863358"/>
            <a:chOff x="803640" y="3362835"/>
            <a:chExt cx="2059657" cy="863358"/>
          </a:xfrm>
        </p:grpSpPr>
        <p:sp>
          <p:nvSpPr>
            <p:cNvPr id="41" name="TextBox 40"/>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42" name="TextBox 41"/>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3" name="Group 42"/>
          <p:cNvGrpSpPr/>
          <p:nvPr/>
        </p:nvGrpSpPr>
        <p:grpSpPr>
          <a:xfrm>
            <a:off x="6821729" y="2901918"/>
            <a:ext cx="1926735" cy="863358"/>
            <a:chOff x="803640" y="3362835"/>
            <a:chExt cx="2059657" cy="863358"/>
          </a:xfrm>
        </p:grpSpPr>
        <p:sp>
          <p:nvSpPr>
            <p:cNvPr id="44" name="TextBox 43"/>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45" name="TextBox 4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6" name="Group 45"/>
          <p:cNvGrpSpPr/>
          <p:nvPr/>
        </p:nvGrpSpPr>
        <p:grpSpPr>
          <a:xfrm>
            <a:off x="6249746" y="3759030"/>
            <a:ext cx="1926735" cy="863358"/>
            <a:chOff x="803640" y="3362835"/>
            <a:chExt cx="2059657" cy="863358"/>
          </a:xfrm>
        </p:grpSpPr>
        <p:sp>
          <p:nvSpPr>
            <p:cNvPr id="47" name="TextBox 46"/>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t>
              </a:r>
              <a:endParaRPr lang="ko-KR" altLang="en-US" sz="1200" dirty="0">
                <a:solidFill>
                  <a:schemeClr val="tx1">
                    <a:lumMod val="75000"/>
                    <a:lumOff val="25000"/>
                  </a:schemeClr>
                </a:solidFill>
                <a:cs typeface="Arial" pitchFamily="34" charset="0"/>
              </a:endParaRPr>
            </a:p>
          </p:txBody>
        </p:sp>
        <p:sp>
          <p:nvSpPr>
            <p:cNvPr id="48" name="TextBox 4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49" name="Freeform 9">
            <a:extLst>
              <a:ext uri="{FF2B5EF4-FFF2-40B4-BE49-F238E27FC236}">
                <a16:creationId xmlns:a16="http://schemas.microsoft.com/office/drawing/2014/main" id="{B26EBCD2-4BC1-4A3D-B36A-8AAF3F123BDA}"/>
              </a:ext>
            </a:extLst>
          </p:cNvPr>
          <p:cNvSpPr>
            <a:spLocks/>
          </p:cNvSpPr>
          <p:nvPr/>
        </p:nvSpPr>
        <p:spPr bwMode="auto">
          <a:xfrm>
            <a:off x="4570917" y="1537088"/>
            <a:ext cx="765102" cy="2729660"/>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50" name="Freeform 18">
            <a:extLst>
              <a:ext uri="{FF2B5EF4-FFF2-40B4-BE49-F238E27FC236}">
                <a16:creationId xmlns:a16="http://schemas.microsoft.com/office/drawing/2014/main" id="{1FC3FE2C-CB12-4331-852B-C80C20FA3985}"/>
              </a:ext>
            </a:extLst>
          </p:cNvPr>
          <p:cNvSpPr>
            <a:spLocks/>
          </p:cNvSpPr>
          <p:nvPr/>
        </p:nvSpPr>
        <p:spPr bwMode="auto">
          <a:xfrm>
            <a:off x="3660906" y="1487193"/>
            <a:ext cx="813539" cy="282945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221435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1737740" y="1573354"/>
            <a:ext cx="5642572" cy="2726588"/>
            <a:chOff x="1521716" y="1275606"/>
            <a:chExt cx="5642572" cy="2726588"/>
          </a:xfrm>
          <a:solidFill>
            <a:schemeClr val="accent1"/>
          </a:solidFill>
        </p:grpSpPr>
        <p:grpSp>
          <p:nvGrpSpPr>
            <p:cNvPr id="6" name="Group 5"/>
            <p:cNvGrpSpPr/>
            <p:nvPr/>
          </p:nvGrpSpPr>
          <p:grpSpPr>
            <a:xfrm>
              <a:off x="1521716" y="1596158"/>
              <a:ext cx="3168352" cy="2406036"/>
              <a:chOff x="1521716" y="1596158"/>
              <a:chExt cx="3168352" cy="2406036"/>
            </a:xfrm>
            <a:grpFill/>
          </p:grpSpPr>
          <p:grpSp>
            <p:nvGrpSpPr>
              <p:cNvPr id="12" name="Group 11"/>
              <p:cNvGrpSpPr/>
              <p:nvPr/>
            </p:nvGrpSpPr>
            <p:grpSpPr>
              <a:xfrm>
                <a:off x="1521716" y="1596158"/>
                <a:ext cx="3168352" cy="2406036"/>
                <a:chOff x="1691680" y="-1532706"/>
                <a:chExt cx="7101775" cy="5393065"/>
              </a:xfrm>
              <a:grpFill/>
            </p:grpSpPr>
            <p:sp>
              <p:nvSpPr>
                <p:cNvPr id="14" name="Donut 13"/>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Right Arrow 14"/>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13" name="Oval 12"/>
              <p:cNvSpPr/>
              <p:nvPr/>
            </p:nvSpPr>
            <p:spPr>
              <a:xfrm>
                <a:off x="2263185" y="2337627"/>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7" name="Group 6"/>
            <p:cNvGrpSpPr/>
            <p:nvPr/>
          </p:nvGrpSpPr>
          <p:grpSpPr>
            <a:xfrm>
              <a:off x="3995936" y="1275606"/>
              <a:ext cx="3168352" cy="2406036"/>
              <a:chOff x="3851920" y="1401130"/>
              <a:chExt cx="3168352" cy="2406036"/>
            </a:xfrm>
            <a:grpFill/>
          </p:grpSpPr>
          <p:grpSp>
            <p:nvGrpSpPr>
              <p:cNvPr id="8" name="Group 7"/>
              <p:cNvGrpSpPr/>
              <p:nvPr/>
            </p:nvGrpSpPr>
            <p:grpSpPr>
              <a:xfrm rot="10800000">
                <a:off x="3851920" y="1401130"/>
                <a:ext cx="3168352" cy="2406036"/>
                <a:chOff x="1691680" y="-1532706"/>
                <a:chExt cx="7101775" cy="5393065"/>
              </a:xfrm>
              <a:grpFill/>
            </p:grpSpPr>
            <p:sp>
              <p:nvSpPr>
                <p:cNvPr id="10" name="Donut 9"/>
                <p:cNvSpPr/>
                <p:nvPr/>
              </p:nvSpPr>
              <p:spPr>
                <a:xfrm>
                  <a:off x="1691680" y="-1532706"/>
                  <a:ext cx="4896544" cy="4896544"/>
                </a:xfrm>
                <a:prstGeom prst="donut">
                  <a:avLst>
                    <a:gd name="adj" fmla="val 1752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Right Arrow 10"/>
                <p:cNvSpPr/>
                <p:nvPr/>
              </p:nvSpPr>
              <p:spPr>
                <a:xfrm>
                  <a:off x="4355976" y="2009174"/>
                  <a:ext cx="4437479" cy="1851185"/>
                </a:xfrm>
                <a:prstGeom prst="rightArrow">
                  <a:avLst>
                    <a:gd name="adj1" fmla="val 45464"/>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9" name="Oval 8"/>
              <p:cNvSpPr/>
              <p:nvPr/>
            </p:nvSpPr>
            <p:spPr>
              <a:xfrm>
                <a:off x="5577220" y="2364114"/>
                <a:ext cx="701581" cy="7015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6" name="Isosceles Triangle 15"/>
          <p:cNvSpPr/>
          <p:nvPr/>
        </p:nvSpPr>
        <p:spPr>
          <a:xfrm>
            <a:off x="4051070" y="2498755"/>
            <a:ext cx="1015912" cy="87578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Round Same Side Corner Rectangle 8"/>
          <p:cNvSpPr/>
          <p:nvPr/>
        </p:nvSpPr>
        <p:spPr>
          <a:xfrm>
            <a:off x="4393111" y="2894798"/>
            <a:ext cx="331830" cy="332339"/>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8" name="Group 17"/>
          <p:cNvGrpSpPr/>
          <p:nvPr/>
        </p:nvGrpSpPr>
        <p:grpSpPr>
          <a:xfrm>
            <a:off x="2655368" y="2787967"/>
            <a:ext cx="349262" cy="396501"/>
            <a:chOff x="1308754" y="3454361"/>
            <a:chExt cx="2889328" cy="3280121"/>
          </a:xfrm>
          <a:solidFill>
            <a:schemeClr val="bg1"/>
          </a:solidFill>
        </p:grpSpPr>
        <p:sp>
          <p:nvSpPr>
            <p:cNvPr id="19" name="Donut 18"/>
            <p:cNvSpPr/>
            <p:nvPr/>
          </p:nvSpPr>
          <p:spPr>
            <a:xfrm>
              <a:off x="1308754" y="4335332"/>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0" name="Up Arrow 19"/>
            <p:cNvSpPr/>
            <p:nvPr/>
          </p:nvSpPr>
          <p:spPr>
            <a:xfrm rot="2632973">
              <a:off x="3193286" y="3454361"/>
              <a:ext cx="1004796" cy="1639484"/>
            </a:xfrm>
            <a:prstGeom prst="up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Group 20"/>
          <p:cNvGrpSpPr/>
          <p:nvPr/>
        </p:nvGrpSpPr>
        <p:grpSpPr>
          <a:xfrm>
            <a:off x="6091456" y="2675549"/>
            <a:ext cx="409092" cy="394981"/>
            <a:chOff x="4462674" y="3512626"/>
            <a:chExt cx="3384287" cy="3267549"/>
          </a:xfrm>
          <a:solidFill>
            <a:schemeClr val="bg1"/>
          </a:solidFill>
        </p:grpSpPr>
        <p:sp>
          <p:nvSpPr>
            <p:cNvPr id="22" name="Donut 21"/>
            <p:cNvSpPr/>
            <p:nvPr/>
          </p:nvSpPr>
          <p:spPr>
            <a:xfrm>
              <a:off x="5447811" y="3512626"/>
              <a:ext cx="2399150" cy="2399150"/>
            </a:xfrm>
            <a:prstGeom prst="donut">
              <a:avLst>
                <a:gd name="adj" fmla="val 1575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3" name="Rounded Rectangle 22"/>
            <p:cNvSpPr/>
            <p:nvPr/>
          </p:nvSpPr>
          <p:spPr>
            <a:xfrm rot="2700000">
              <a:off x="5162501" y="5103870"/>
              <a:ext cx="461837" cy="18614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ounded Rectangle 23"/>
            <p:cNvSpPr/>
            <p:nvPr/>
          </p:nvSpPr>
          <p:spPr>
            <a:xfrm rot="8100000">
              <a:off x="5238958" y="5083288"/>
              <a:ext cx="461837" cy="169688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5" name="TextBox 24"/>
          <p:cNvSpPr txBox="1"/>
          <p:nvPr/>
        </p:nvSpPr>
        <p:spPr>
          <a:xfrm>
            <a:off x="4622893" y="1275606"/>
            <a:ext cx="403189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6" name="TextBox 25"/>
          <p:cNvSpPr txBox="1"/>
          <p:nvPr/>
        </p:nvSpPr>
        <p:spPr>
          <a:xfrm>
            <a:off x="361216" y="4155926"/>
            <a:ext cx="4031895"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7" name="TextBox 26"/>
          <p:cNvSpPr txBox="1"/>
          <p:nvPr/>
        </p:nvSpPr>
        <p:spPr>
          <a:xfrm>
            <a:off x="2123728" y="3748502"/>
            <a:ext cx="2336966" cy="276999"/>
          </a:xfrm>
          <a:prstGeom prst="rect">
            <a:avLst/>
          </a:prstGeom>
          <a:noFill/>
        </p:spPr>
        <p:txBody>
          <a:bodyPr wrap="square" rtlCol="0">
            <a:spAutoFit/>
          </a:bodyPr>
          <a:lstStyle/>
          <a:p>
            <a:pPr algn="r"/>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
        <p:nvSpPr>
          <p:cNvPr id="28" name="TextBox 27"/>
          <p:cNvSpPr txBox="1"/>
          <p:nvPr/>
        </p:nvSpPr>
        <p:spPr>
          <a:xfrm>
            <a:off x="4648830" y="1847793"/>
            <a:ext cx="2336966"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2567298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BA098DAB-C76E-41E9-94F1-7DE07160A0FC}"/>
              </a:ext>
            </a:extLst>
          </p:cNvPr>
          <p:cNvSpPr>
            <a:spLocks noGrp="1"/>
          </p:cNvSpPr>
          <p:nvPr>
            <p:ph type="pic" idx="1"/>
          </p:nvPr>
        </p:nvSpPr>
        <p:spPr/>
      </p:sp>
      <p:sp>
        <p:nvSpPr>
          <p:cNvPr id="2" name="Text Placeholder 1"/>
          <p:cNvSpPr>
            <a:spLocks noGrp="1"/>
          </p:cNvSpPr>
          <p:nvPr>
            <p:ph type="body" sz="quarter" idx="10"/>
          </p:nvPr>
        </p:nvSpPr>
        <p:spPr/>
        <p:txBody>
          <a:bodyPr/>
          <a:lstStyle/>
          <a:p>
            <a:r>
              <a:rPr lang="en-US" altLang="ko-KR" dirty="0"/>
              <a:t>NetBook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Oval 4"/>
          <p:cNvSpPr/>
          <p:nvPr/>
        </p:nvSpPr>
        <p:spPr>
          <a:xfrm>
            <a:off x="3839006" y="2320045"/>
            <a:ext cx="1224136" cy="1224136"/>
          </a:xfrm>
          <a:prstGeom prst="ellipse">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Block Arc 14"/>
          <p:cNvSpPr/>
          <p:nvPr/>
        </p:nvSpPr>
        <p:spPr>
          <a:xfrm rot="16200000">
            <a:off x="4191627" y="2499571"/>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Box 6"/>
          <p:cNvSpPr txBox="1"/>
          <p:nvPr/>
        </p:nvSpPr>
        <p:spPr>
          <a:xfrm>
            <a:off x="3973420" y="3092988"/>
            <a:ext cx="955307" cy="276999"/>
          </a:xfrm>
          <a:prstGeom prst="rect">
            <a:avLst/>
          </a:prstGeom>
          <a:noFill/>
        </p:spPr>
        <p:txBody>
          <a:bodyPr wrap="square" rtlCol="0">
            <a:spAutoFit/>
          </a:bodyPr>
          <a:lstStyle/>
          <a:p>
            <a:pPr algn="ctr"/>
            <a:r>
              <a:rPr lang="en-US" altLang="ko-KR" sz="1200" b="1" dirty="0">
                <a:solidFill>
                  <a:schemeClr val="bg1"/>
                </a:solidFill>
                <a:latin typeface="Arial" pitchFamily="34" charset="0"/>
                <a:cs typeface="Arial" pitchFamily="34" charset="0"/>
              </a:rPr>
              <a:t>Text  Here</a:t>
            </a:r>
            <a:endParaRPr lang="ko-KR" altLang="en-US" sz="1200" b="1" dirty="0">
              <a:solidFill>
                <a:schemeClr val="bg1"/>
              </a:solidFill>
              <a:latin typeface="Arial" pitchFamily="34" charset="0"/>
              <a:cs typeface="Arial" pitchFamily="34" charset="0"/>
            </a:endParaRPr>
          </a:p>
        </p:txBody>
      </p:sp>
      <p:sp>
        <p:nvSpPr>
          <p:cNvPr id="11" name="TextBox 10"/>
          <p:cNvSpPr txBox="1"/>
          <p:nvPr/>
        </p:nvSpPr>
        <p:spPr>
          <a:xfrm>
            <a:off x="467544" y="1282807"/>
            <a:ext cx="3505876" cy="1569660"/>
          </a:xfrm>
          <a:prstGeom prst="rect">
            <a:avLst/>
          </a:prstGeom>
          <a:noFill/>
        </p:spPr>
        <p:txBody>
          <a:bodyPr wrap="square" rtlCol="0">
            <a:spAutoFit/>
          </a:bodyPr>
          <a:lstStyle/>
          <a:p>
            <a:r>
              <a:rPr lang="en-US" altLang="ko-KR" sz="1200" b="1" dirty="0">
                <a:solidFill>
                  <a:schemeClr val="accent1"/>
                </a:solidFill>
                <a:cs typeface="Arial" pitchFamily="34" charset="0"/>
              </a:rPr>
              <a:t>Easy to change colors, photos and Text. </a:t>
            </a:r>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p:txBody>
      </p:sp>
      <p:sp>
        <p:nvSpPr>
          <p:cNvPr id="12" name="TextBox 11"/>
          <p:cNvSpPr txBox="1"/>
          <p:nvPr/>
        </p:nvSpPr>
        <p:spPr>
          <a:xfrm>
            <a:off x="611560" y="3465106"/>
            <a:ext cx="273630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a:t>
            </a:r>
            <a:r>
              <a:rPr lang="en-US" altLang="ko-KR" sz="1200" dirty="0">
                <a:solidFill>
                  <a:schemeClr val="accent1"/>
                </a:solidFill>
                <a:cs typeface="Arial" pitchFamily="34" charset="0"/>
              </a:rPr>
              <a:t>simply impress your audience and add a unique zing </a:t>
            </a:r>
            <a:r>
              <a:rPr lang="en-US" altLang="ko-KR" sz="1200" dirty="0">
                <a:solidFill>
                  <a:schemeClr val="tx1">
                    <a:lumMod val="75000"/>
                    <a:lumOff val="25000"/>
                  </a:schemeClr>
                </a:solidFill>
                <a:cs typeface="Arial" pitchFamily="34" charset="0"/>
              </a:rPr>
              <a:t>and appeal to your Presentations. Easy to change colors, photos and Text. </a:t>
            </a:r>
          </a:p>
        </p:txBody>
      </p:sp>
    </p:spTree>
    <p:extLst>
      <p:ext uri="{BB962C8B-B14F-4D97-AF65-F5344CB8AC3E}">
        <p14:creationId xmlns:p14="http://schemas.microsoft.com/office/powerpoint/2010/main" val="1266696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6" name="Freeform 5"/>
          <p:cNvSpPr/>
          <p:nvPr/>
        </p:nvSpPr>
        <p:spPr>
          <a:xfrm>
            <a:off x="4061224" y="120359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7" name="Freeform 6"/>
          <p:cNvSpPr/>
          <p:nvPr/>
        </p:nvSpPr>
        <p:spPr>
          <a:xfrm rot="2160000">
            <a:off x="5020924" y="196513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8" name="Freeform 7"/>
          <p:cNvSpPr/>
          <p:nvPr/>
        </p:nvSpPr>
        <p:spPr>
          <a:xfrm>
            <a:off x="5266192"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9" name="Freeform 8"/>
          <p:cNvSpPr/>
          <p:nvPr/>
        </p:nvSpPr>
        <p:spPr>
          <a:xfrm rot="17280000">
            <a:off x="5401642" y="310841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0" name="Freeform 9"/>
          <p:cNvSpPr/>
          <p:nvPr/>
        </p:nvSpPr>
        <p:spPr>
          <a:xfrm>
            <a:off x="4805935"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1" name="Freeform 10"/>
          <p:cNvSpPr/>
          <p:nvPr/>
        </p:nvSpPr>
        <p:spPr>
          <a:xfrm>
            <a:off x="4431970" y="382378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2" name="Freeform 11"/>
          <p:cNvSpPr/>
          <p:nvPr/>
        </p:nvSpPr>
        <p:spPr>
          <a:xfrm>
            <a:off x="3316512"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3" name="Freeform 12"/>
          <p:cNvSpPr/>
          <p:nvPr/>
        </p:nvSpPr>
        <p:spPr>
          <a:xfrm rot="4320000">
            <a:off x="3451962" y="312263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4" name="Freeform 13"/>
          <p:cNvSpPr/>
          <p:nvPr/>
        </p:nvSpPr>
        <p:spPr>
          <a:xfrm>
            <a:off x="2856255"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5" name="Freeform 14"/>
          <p:cNvSpPr/>
          <p:nvPr/>
        </p:nvSpPr>
        <p:spPr>
          <a:xfrm rot="19440000">
            <a:off x="3815956" y="1973927"/>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7" name="Freeform 16"/>
          <p:cNvSpPr/>
          <p:nvPr/>
        </p:nvSpPr>
        <p:spPr>
          <a:xfrm>
            <a:off x="4061224" y="244465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8" name="Rectangle 9"/>
          <p:cNvSpPr/>
          <p:nvPr/>
        </p:nvSpPr>
        <p:spPr>
          <a:xfrm flipH="1">
            <a:off x="3202435" y="2423442"/>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Parallelogram 15"/>
          <p:cNvSpPr/>
          <p:nvPr/>
        </p:nvSpPr>
        <p:spPr>
          <a:xfrm rot="5400000" flipH="1">
            <a:off x="4386727" y="1506995"/>
            <a:ext cx="354753" cy="384007"/>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Round Same Side Corner Rectangle 6"/>
          <p:cNvSpPr>
            <a:spLocks noChangeAspect="1"/>
          </p:cNvSpPr>
          <p:nvPr/>
        </p:nvSpPr>
        <p:spPr>
          <a:xfrm rot="18900000" flipH="1">
            <a:off x="3812676" y="3847539"/>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467544" y="2047738"/>
            <a:ext cx="2323459" cy="1048024"/>
            <a:chOff x="803640" y="3362835"/>
            <a:chExt cx="2059657" cy="1048024"/>
          </a:xfrm>
        </p:grpSpPr>
        <p:sp>
          <p:nvSpPr>
            <p:cNvPr id="24" name="TextBox 23"/>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297074" y="1338233"/>
            <a:ext cx="3379382" cy="678692"/>
            <a:chOff x="803640" y="3362835"/>
            <a:chExt cx="2059657" cy="678692"/>
          </a:xfrm>
        </p:grpSpPr>
        <p:sp>
          <p:nvSpPr>
            <p:cNvPr id="27" name="TextBox 26"/>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368899" y="2047738"/>
            <a:ext cx="2323459"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5868144" y="3493649"/>
            <a:ext cx="2323459" cy="1048024"/>
            <a:chOff x="803640" y="3362835"/>
            <a:chExt cx="2059657" cy="1048024"/>
          </a:xfrm>
        </p:grpSpPr>
        <p:sp>
          <p:nvSpPr>
            <p:cNvPr id="33" name="TextBox 32"/>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891641" y="3465253"/>
            <a:ext cx="2323459" cy="1048024"/>
            <a:chOff x="803640" y="3362835"/>
            <a:chExt cx="2059657" cy="1048024"/>
          </a:xfrm>
        </p:grpSpPr>
        <p:sp>
          <p:nvSpPr>
            <p:cNvPr id="36" name="TextBox 35"/>
            <p:cNvSpPr txBox="1"/>
            <p:nvPr/>
          </p:nvSpPr>
          <p:spPr>
            <a:xfrm>
              <a:off x="803640" y="3579862"/>
              <a:ext cx="2059657"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8" name="Block Arc 14"/>
          <p:cNvSpPr/>
          <p:nvPr/>
        </p:nvSpPr>
        <p:spPr>
          <a:xfrm rot="16200000">
            <a:off x="4305129" y="2680445"/>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5364862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b="1" dirty="0">
                <a:solidFill>
                  <a:schemeClr val="tx1">
                    <a:lumMod val="75000"/>
                    <a:lumOff val="25000"/>
                  </a:schemeClr>
                </a:solidFill>
              </a:rPr>
              <a:t>Portfolio Presentation</a:t>
            </a:r>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8" name="TextBox 7"/>
          <p:cNvSpPr txBox="1"/>
          <p:nvPr/>
        </p:nvSpPr>
        <p:spPr>
          <a:xfrm>
            <a:off x="6300192" y="2044921"/>
            <a:ext cx="2520280" cy="249299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9" name="Text Placeholder 1"/>
          <p:cNvSpPr txBox="1">
            <a:spLocks/>
          </p:cNvSpPr>
          <p:nvPr/>
        </p:nvSpPr>
        <p:spPr>
          <a:xfrm>
            <a:off x="6300193" y="1734944"/>
            <a:ext cx="2520279"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b="1" dirty="0">
                <a:solidFill>
                  <a:schemeClr val="accent1"/>
                </a:solidFill>
                <a:cs typeface="Arial" pitchFamily="34" charset="0"/>
              </a:rPr>
              <a:t>Simple Portfolio Designed</a:t>
            </a:r>
            <a:endParaRPr lang="ko-KR" altLang="en-US" sz="1400" b="1" dirty="0">
              <a:solidFill>
                <a:schemeClr val="accent1"/>
              </a:solidFill>
              <a:cs typeface="Arial" pitchFamily="34" charset="0"/>
            </a:endParaRPr>
          </a:p>
        </p:txBody>
      </p:sp>
      <p:sp>
        <p:nvSpPr>
          <p:cNvPr id="5" name="그림 개체 틀 4">
            <a:extLst>
              <a:ext uri="{FF2B5EF4-FFF2-40B4-BE49-F238E27FC236}">
                <a16:creationId xmlns:a16="http://schemas.microsoft.com/office/drawing/2014/main" id="{7D62F326-1AA2-4110-BE21-A6007AD8BD67}"/>
              </a:ext>
            </a:extLst>
          </p:cNvPr>
          <p:cNvSpPr>
            <a:spLocks noGrp="1"/>
          </p:cNvSpPr>
          <p:nvPr>
            <p:ph type="pic" idx="1"/>
          </p:nvPr>
        </p:nvSpPr>
        <p:spPr/>
      </p:sp>
      <p:sp>
        <p:nvSpPr>
          <p:cNvPr id="7" name="그림 개체 틀 6">
            <a:extLst>
              <a:ext uri="{FF2B5EF4-FFF2-40B4-BE49-F238E27FC236}">
                <a16:creationId xmlns:a16="http://schemas.microsoft.com/office/drawing/2014/main" id="{C39D6FAE-89F6-4B42-B6AE-C5931233BF88}"/>
              </a:ext>
            </a:extLst>
          </p:cNvPr>
          <p:cNvSpPr>
            <a:spLocks noGrp="1"/>
          </p:cNvSpPr>
          <p:nvPr>
            <p:ph type="pic" idx="12"/>
          </p:nvPr>
        </p:nvSpPr>
        <p:spPr/>
      </p:sp>
    </p:spTree>
    <p:extLst>
      <p:ext uri="{BB962C8B-B14F-4D97-AF65-F5344CB8AC3E}">
        <p14:creationId xmlns:p14="http://schemas.microsoft.com/office/powerpoint/2010/main" val="78267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7" name="Group 6"/>
          <p:cNvGrpSpPr/>
          <p:nvPr/>
        </p:nvGrpSpPr>
        <p:grpSpPr>
          <a:xfrm>
            <a:off x="3615894" y="1967733"/>
            <a:ext cx="900000" cy="900000"/>
            <a:chOff x="3563888" y="1923678"/>
            <a:chExt cx="900000" cy="900000"/>
          </a:xfrm>
        </p:grpSpPr>
        <p:sp>
          <p:nvSpPr>
            <p:cNvPr id="4" name="Rectangle 3"/>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ight Triangle 4"/>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8" name="Group 7"/>
          <p:cNvGrpSpPr/>
          <p:nvPr/>
        </p:nvGrpSpPr>
        <p:grpSpPr>
          <a:xfrm rot="5400000">
            <a:off x="4626684" y="1715733"/>
            <a:ext cx="1152000" cy="1152000"/>
            <a:chOff x="3563888" y="1923678"/>
            <a:chExt cx="900000" cy="900000"/>
          </a:xfrm>
        </p:grpSpPr>
        <p:sp>
          <p:nvSpPr>
            <p:cNvPr id="9" name="Rectangle 8"/>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Right Triangle 9"/>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1" name="Group 10"/>
          <p:cNvGrpSpPr/>
          <p:nvPr/>
        </p:nvGrpSpPr>
        <p:grpSpPr>
          <a:xfrm rot="10800000">
            <a:off x="4626684" y="2980022"/>
            <a:ext cx="720000" cy="720000"/>
            <a:chOff x="3563888" y="1923678"/>
            <a:chExt cx="900000" cy="900000"/>
          </a:xfrm>
        </p:grpSpPr>
        <p:sp>
          <p:nvSpPr>
            <p:cNvPr id="12" name="Rectangle 11"/>
            <p:cNvSpPr/>
            <p:nvPr/>
          </p:nvSpPr>
          <p:spPr>
            <a:xfrm>
              <a:off x="3563888" y="1923678"/>
              <a:ext cx="900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ight Triangle 12"/>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grpSp>
        <p:nvGrpSpPr>
          <p:cNvPr id="14" name="Group 13"/>
          <p:cNvGrpSpPr/>
          <p:nvPr/>
        </p:nvGrpSpPr>
        <p:grpSpPr>
          <a:xfrm rot="16200000">
            <a:off x="3507861" y="2980023"/>
            <a:ext cx="1008033" cy="1008033"/>
            <a:chOff x="3563888" y="1923678"/>
            <a:chExt cx="900000" cy="900000"/>
          </a:xfrm>
        </p:grpSpPr>
        <p:sp>
          <p:nvSpPr>
            <p:cNvPr id="15" name="Rectangle 14"/>
            <p:cNvSpPr/>
            <p:nvPr/>
          </p:nvSpPr>
          <p:spPr>
            <a:xfrm>
              <a:off x="3563888" y="1923678"/>
              <a:ext cx="900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ight Triangle 15"/>
            <p:cNvSpPr/>
            <p:nvPr/>
          </p:nvSpPr>
          <p:spPr>
            <a:xfrm rot="16200000">
              <a:off x="3731757" y="2089433"/>
              <a:ext cx="648000" cy="64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7" name="TextBox 16"/>
          <p:cNvSpPr txBox="1"/>
          <p:nvPr/>
        </p:nvSpPr>
        <p:spPr>
          <a:xfrm>
            <a:off x="4025097" y="2386248"/>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A</a:t>
            </a:r>
            <a:endParaRPr lang="ko-KR" altLang="en-US" sz="2000" b="1" dirty="0">
              <a:solidFill>
                <a:schemeClr val="accent1"/>
              </a:solidFill>
              <a:cs typeface="Arial" pitchFamily="34" charset="0"/>
            </a:endParaRPr>
          </a:p>
        </p:txBody>
      </p:sp>
      <p:sp>
        <p:nvSpPr>
          <p:cNvPr id="18" name="TextBox 17"/>
          <p:cNvSpPr txBox="1"/>
          <p:nvPr/>
        </p:nvSpPr>
        <p:spPr>
          <a:xfrm>
            <a:off x="4733299" y="2346544"/>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B</a:t>
            </a:r>
            <a:endParaRPr lang="ko-KR" altLang="en-US" sz="2000" b="1" dirty="0">
              <a:solidFill>
                <a:schemeClr val="accent1"/>
              </a:solidFill>
              <a:cs typeface="Arial" pitchFamily="34" charset="0"/>
            </a:endParaRPr>
          </a:p>
        </p:txBody>
      </p:sp>
      <p:sp>
        <p:nvSpPr>
          <p:cNvPr id="19" name="TextBox 18"/>
          <p:cNvSpPr txBox="1"/>
          <p:nvPr/>
        </p:nvSpPr>
        <p:spPr>
          <a:xfrm>
            <a:off x="4025097" y="3074253"/>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C</a:t>
            </a:r>
            <a:endParaRPr lang="ko-KR" altLang="en-US" sz="2000" b="1" dirty="0">
              <a:solidFill>
                <a:schemeClr val="accent1"/>
              </a:solidFill>
              <a:cs typeface="Arial" pitchFamily="34" charset="0"/>
            </a:endParaRPr>
          </a:p>
        </p:txBody>
      </p:sp>
      <p:sp>
        <p:nvSpPr>
          <p:cNvPr id="20" name="TextBox 19"/>
          <p:cNvSpPr txBox="1"/>
          <p:nvPr/>
        </p:nvSpPr>
        <p:spPr>
          <a:xfrm>
            <a:off x="4638332" y="2995981"/>
            <a:ext cx="402887" cy="400110"/>
          </a:xfrm>
          <a:prstGeom prst="rect">
            <a:avLst/>
          </a:prstGeom>
          <a:noFill/>
        </p:spPr>
        <p:txBody>
          <a:bodyPr wrap="square" rtlCol="0">
            <a:spAutoFit/>
          </a:bodyPr>
          <a:lstStyle/>
          <a:p>
            <a:pPr algn="ctr"/>
            <a:r>
              <a:rPr lang="en-US" altLang="ko-KR" sz="2000" b="1" dirty="0">
                <a:solidFill>
                  <a:schemeClr val="accent1"/>
                </a:solidFill>
                <a:cs typeface="Arial" pitchFamily="34" charset="0"/>
              </a:rPr>
              <a:t>D</a:t>
            </a:r>
            <a:endParaRPr lang="ko-KR" altLang="en-US" sz="2000" b="1" dirty="0">
              <a:solidFill>
                <a:schemeClr val="accent1"/>
              </a:solidFill>
              <a:cs typeface="Arial" pitchFamily="34" charset="0"/>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1"/>
          <p:cNvSpPr>
            <a:spLocks noChangeAspect="1"/>
          </p:cNvSpPr>
          <p:nvPr/>
        </p:nvSpPr>
        <p:spPr>
          <a:xfrm>
            <a:off x="5233491" y="1896998"/>
            <a:ext cx="391466" cy="3947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5" name="Group 24"/>
          <p:cNvGrpSpPr/>
          <p:nvPr/>
        </p:nvGrpSpPr>
        <p:grpSpPr>
          <a:xfrm>
            <a:off x="542153" y="1778520"/>
            <a:ext cx="2539483" cy="863358"/>
            <a:chOff x="803640" y="3362835"/>
            <a:chExt cx="2059657" cy="863358"/>
          </a:xfrm>
        </p:grpSpPr>
        <p:sp>
          <p:nvSpPr>
            <p:cNvPr id="26" name="TextBox 25"/>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27" name="TextBox 26"/>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8" name="Group 27"/>
          <p:cNvGrpSpPr/>
          <p:nvPr/>
        </p:nvGrpSpPr>
        <p:grpSpPr>
          <a:xfrm>
            <a:off x="542153" y="3578720"/>
            <a:ext cx="2539483" cy="863358"/>
            <a:chOff x="803640" y="3362835"/>
            <a:chExt cx="2059657" cy="863358"/>
          </a:xfrm>
        </p:grpSpPr>
        <p:sp>
          <p:nvSpPr>
            <p:cNvPr id="29" name="TextBox 28"/>
            <p:cNvSpPr txBox="1"/>
            <p:nvPr/>
          </p:nvSpPr>
          <p:spPr>
            <a:xfrm>
              <a:off x="803640" y="3579862"/>
              <a:ext cx="2059657"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0" name="TextBox 29"/>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1" name="Group 30"/>
          <p:cNvGrpSpPr/>
          <p:nvPr/>
        </p:nvGrpSpPr>
        <p:grpSpPr>
          <a:xfrm>
            <a:off x="6116170" y="1778520"/>
            <a:ext cx="2539483" cy="863358"/>
            <a:chOff x="803640" y="3362835"/>
            <a:chExt cx="2059657" cy="863358"/>
          </a:xfrm>
        </p:grpSpPr>
        <p:sp>
          <p:nvSpPr>
            <p:cNvPr id="32" name="TextBox 31"/>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3" name="TextBox 3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4" name="Group 33"/>
          <p:cNvGrpSpPr/>
          <p:nvPr/>
        </p:nvGrpSpPr>
        <p:grpSpPr>
          <a:xfrm>
            <a:off x="6116170" y="3578720"/>
            <a:ext cx="2539483" cy="863358"/>
            <a:chOff x="803640" y="3362835"/>
            <a:chExt cx="2059657" cy="863358"/>
          </a:xfrm>
        </p:grpSpPr>
        <p:sp>
          <p:nvSpPr>
            <p:cNvPr id="35" name="TextBox 34"/>
            <p:cNvSpPr txBox="1"/>
            <p:nvPr/>
          </p:nvSpPr>
          <p:spPr>
            <a:xfrm>
              <a:off x="803640" y="3579862"/>
              <a:ext cx="2059657"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36" name="TextBox 3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219771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p:nvPr/>
        </p:nvSpPr>
        <p:spPr>
          <a:xfrm>
            <a:off x="3850130" y="555526"/>
            <a:ext cx="284243" cy="2660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16"/>
          <p:cNvSpPr/>
          <p:nvPr/>
        </p:nvSpPr>
        <p:spPr>
          <a:xfrm rot="2700000">
            <a:off x="3884578" y="2784863"/>
            <a:ext cx="215347" cy="386076"/>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21"/>
          <p:cNvSpPr>
            <a:spLocks noChangeAspect="1"/>
          </p:cNvSpPr>
          <p:nvPr/>
        </p:nvSpPr>
        <p:spPr>
          <a:xfrm>
            <a:off x="3819820" y="1672044"/>
            <a:ext cx="344862" cy="34774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Rounded Rectangle 27"/>
          <p:cNvSpPr/>
          <p:nvPr/>
        </p:nvSpPr>
        <p:spPr>
          <a:xfrm>
            <a:off x="3844662" y="3936015"/>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3260027" y="1108324"/>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3" name="TextBox 12"/>
          <p:cNvSpPr txBox="1"/>
          <p:nvPr/>
        </p:nvSpPr>
        <p:spPr>
          <a:xfrm>
            <a:off x="3260027" y="2306507"/>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4" name="TextBox 13"/>
          <p:cNvSpPr txBox="1"/>
          <p:nvPr/>
        </p:nvSpPr>
        <p:spPr>
          <a:xfrm>
            <a:off x="3260027" y="3372295"/>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5" name="TextBox 14"/>
          <p:cNvSpPr txBox="1"/>
          <p:nvPr/>
        </p:nvSpPr>
        <p:spPr>
          <a:xfrm>
            <a:off x="3260027" y="4449474"/>
            <a:ext cx="146444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sp>
        <p:nvSpPr>
          <p:cNvPr id="16" name="Text Placeholder 1"/>
          <p:cNvSpPr txBox="1">
            <a:spLocks/>
          </p:cNvSpPr>
          <p:nvPr/>
        </p:nvSpPr>
        <p:spPr>
          <a:xfrm>
            <a:off x="5220072" y="1263221"/>
            <a:ext cx="3456384" cy="9722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accent1"/>
                </a:solidFill>
                <a:latin typeface="+mj-lt"/>
                <a:cs typeface="Arial" pitchFamily="34" charset="0"/>
              </a:rPr>
              <a:t>Simple Portfolio </a:t>
            </a:r>
          </a:p>
          <a:p>
            <a:pPr marL="0" indent="0">
              <a:buNone/>
            </a:pPr>
            <a:r>
              <a:rPr lang="en-US" altLang="ko-KR" sz="2800" b="1" dirty="0">
                <a:solidFill>
                  <a:schemeClr val="accent1"/>
                </a:solidFill>
                <a:latin typeface="+mj-lt"/>
                <a:cs typeface="Arial" pitchFamily="34" charset="0"/>
              </a:rPr>
              <a:t>Designed</a:t>
            </a:r>
            <a:endParaRPr lang="ko-KR" altLang="en-US" sz="2800" b="1" dirty="0">
              <a:solidFill>
                <a:schemeClr val="accent1"/>
              </a:solidFill>
              <a:latin typeface="+mj-lt"/>
              <a:cs typeface="Arial" pitchFamily="34" charset="0"/>
            </a:endParaRPr>
          </a:p>
        </p:txBody>
      </p:sp>
      <p:sp>
        <p:nvSpPr>
          <p:cNvPr id="17" name="TextBox 16"/>
          <p:cNvSpPr txBox="1"/>
          <p:nvPr/>
        </p:nvSpPr>
        <p:spPr>
          <a:xfrm>
            <a:off x="5220072" y="2313970"/>
            <a:ext cx="3744416" cy="156966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Get a modern PowerPoint  Presentation that is beautifully designed. </a:t>
            </a:r>
          </a:p>
        </p:txBody>
      </p:sp>
      <p:sp>
        <p:nvSpPr>
          <p:cNvPr id="3" name="그림 개체 틀 2">
            <a:extLst>
              <a:ext uri="{FF2B5EF4-FFF2-40B4-BE49-F238E27FC236}">
                <a16:creationId xmlns:a16="http://schemas.microsoft.com/office/drawing/2014/main" id="{4841F98A-FAD5-4B0A-8751-0FD61BCD7983}"/>
              </a:ext>
            </a:extLst>
          </p:cNvPr>
          <p:cNvSpPr>
            <a:spLocks noGrp="1"/>
          </p:cNvSpPr>
          <p:nvPr>
            <p:ph type="pic" idx="1"/>
          </p:nvPr>
        </p:nvSpPr>
        <p:spPr/>
      </p:sp>
    </p:spTree>
    <p:extLst>
      <p:ext uri="{BB962C8B-B14F-4D97-AF65-F5344CB8AC3E}">
        <p14:creationId xmlns:p14="http://schemas.microsoft.com/office/powerpoint/2010/main" val="190509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Aims and Objective </a:t>
            </a:r>
            <a:endParaRPr lang="ko-KR" altLang="en-US" dirty="0"/>
          </a:p>
        </p:txBody>
      </p:sp>
      <p:sp>
        <p:nvSpPr>
          <p:cNvPr id="6" name="Rectangle 5"/>
          <p:cNvSpPr/>
          <p:nvPr/>
        </p:nvSpPr>
        <p:spPr>
          <a:xfrm>
            <a:off x="0" y="902715"/>
            <a:ext cx="9144000" cy="3757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 name="Oval 6"/>
          <p:cNvSpPr/>
          <p:nvPr/>
        </p:nvSpPr>
        <p:spPr>
          <a:xfrm>
            <a:off x="652611" y="120185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 name="Oval 8"/>
          <p:cNvSpPr/>
          <p:nvPr/>
        </p:nvSpPr>
        <p:spPr>
          <a:xfrm>
            <a:off x="634752" y="19236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p:cNvSpPr/>
          <p:nvPr/>
        </p:nvSpPr>
        <p:spPr>
          <a:xfrm>
            <a:off x="616893" y="264375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11"/>
          <p:cNvSpPr txBox="1"/>
          <p:nvPr/>
        </p:nvSpPr>
        <p:spPr>
          <a:xfrm>
            <a:off x="1331640" y="1131590"/>
            <a:ext cx="2664296" cy="646331"/>
          </a:xfrm>
          <a:prstGeom prst="rect">
            <a:avLst/>
          </a:prstGeom>
          <a:noFill/>
        </p:spPr>
        <p:txBody>
          <a:bodyPr wrap="square" rtlCol="0">
            <a:spAutoFit/>
          </a:bodyPr>
          <a:lstStyle/>
          <a:p>
            <a:pPr algn="just"/>
            <a:r>
              <a:rPr lang="en-US" altLang="ko-KR" sz="1200" dirty="0">
                <a:solidFill>
                  <a:schemeClr val="bg1"/>
                </a:solidFill>
                <a:cs typeface="Arial" pitchFamily="34" charset="0"/>
              </a:rPr>
              <a:t>To develop a platform that offers a wide variety of online courses to learners around the world.</a:t>
            </a:r>
            <a:endParaRPr lang="ko-KR" altLang="en-US" sz="1200" dirty="0">
              <a:solidFill>
                <a:schemeClr val="bg1"/>
              </a:solidFill>
              <a:cs typeface="Arial" pitchFamily="34" charset="0"/>
            </a:endParaRPr>
          </a:p>
        </p:txBody>
      </p:sp>
      <p:sp>
        <p:nvSpPr>
          <p:cNvPr id="15" name="TextBox 14"/>
          <p:cNvSpPr txBox="1"/>
          <p:nvPr/>
        </p:nvSpPr>
        <p:spPr>
          <a:xfrm>
            <a:off x="1331639" y="1853411"/>
            <a:ext cx="2880319" cy="646331"/>
          </a:xfrm>
          <a:prstGeom prst="rect">
            <a:avLst/>
          </a:prstGeom>
          <a:noFill/>
        </p:spPr>
        <p:txBody>
          <a:bodyPr wrap="square" rtlCol="0">
            <a:spAutoFit/>
          </a:bodyPr>
          <a:lstStyle/>
          <a:p>
            <a:pPr algn="just"/>
            <a:r>
              <a:rPr lang="en-US" altLang="ko-KR" sz="1200" dirty="0">
                <a:solidFill>
                  <a:schemeClr val="bg1"/>
                </a:solidFill>
                <a:cs typeface="Arial" pitchFamily="34" charset="0"/>
              </a:rPr>
              <a:t>To create a user-friendly and intuitive platform that is easy to navigate and search.</a:t>
            </a:r>
            <a:endParaRPr lang="ko-KR" altLang="en-US" sz="1200" dirty="0">
              <a:solidFill>
                <a:schemeClr val="bg1"/>
              </a:solidFill>
              <a:cs typeface="Arial" pitchFamily="34" charset="0"/>
            </a:endParaRPr>
          </a:p>
        </p:txBody>
      </p:sp>
      <p:sp>
        <p:nvSpPr>
          <p:cNvPr id="18" name="TextBox 17"/>
          <p:cNvSpPr txBox="1"/>
          <p:nvPr/>
        </p:nvSpPr>
        <p:spPr>
          <a:xfrm>
            <a:off x="1331640" y="2571750"/>
            <a:ext cx="2664296" cy="646331"/>
          </a:xfrm>
          <a:prstGeom prst="rect">
            <a:avLst/>
          </a:prstGeom>
          <a:noFill/>
        </p:spPr>
        <p:txBody>
          <a:bodyPr wrap="square" rtlCol="0">
            <a:spAutoFit/>
          </a:bodyPr>
          <a:lstStyle/>
          <a:p>
            <a:r>
              <a:rPr lang="en-US" altLang="ko-KR" sz="1200" dirty="0">
                <a:solidFill>
                  <a:schemeClr val="bg1"/>
                </a:solidFill>
                <a:cs typeface="Arial" pitchFamily="34" charset="0"/>
              </a:rPr>
              <a:t>To provide a flexible and scalable platform that can accommodate a large number of courses and users.</a:t>
            </a:r>
            <a:endParaRPr lang="ko-KR" altLang="en-US" sz="1200" dirty="0">
              <a:solidFill>
                <a:schemeClr val="bg1"/>
              </a:solidFill>
              <a:cs typeface="Arial" pitchFamily="34" charset="0"/>
            </a:endParaRPr>
          </a:p>
        </p:txBody>
      </p:sp>
      <p:sp>
        <p:nvSpPr>
          <p:cNvPr id="20" name="Oval 19"/>
          <p:cNvSpPr/>
          <p:nvPr/>
        </p:nvSpPr>
        <p:spPr>
          <a:xfrm>
            <a:off x="5248647" y="1131590"/>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a:off x="5230788" y="1860053"/>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a:off x="5212929" y="343584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TextBox 23"/>
          <p:cNvSpPr txBox="1"/>
          <p:nvPr/>
        </p:nvSpPr>
        <p:spPr>
          <a:xfrm>
            <a:off x="5896719" y="1238105"/>
            <a:ext cx="2664296" cy="461665"/>
          </a:xfrm>
          <a:prstGeom prst="rect">
            <a:avLst/>
          </a:prstGeom>
          <a:noFill/>
        </p:spPr>
        <p:txBody>
          <a:bodyPr wrap="square" rtlCol="0">
            <a:spAutoFit/>
          </a:bodyPr>
          <a:lstStyle/>
          <a:p>
            <a:r>
              <a:rPr lang="en-US" altLang="ko-KR" sz="1200" dirty="0">
                <a:solidFill>
                  <a:schemeClr val="bg1"/>
                </a:solidFill>
                <a:cs typeface="Arial" pitchFamily="34" charset="0"/>
              </a:rPr>
              <a:t>To offer tools for instructors to create and manage their courses.</a:t>
            </a:r>
            <a:endParaRPr lang="ko-KR" altLang="en-US" sz="1200" dirty="0">
              <a:solidFill>
                <a:schemeClr val="bg1"/>
              </a:solidFill>
              <a:cs typeface="Arial" pitchFamily="34" charset="0"/>
            </a:endParaRPr>
          </a:p>
        </p:txBody>
      </p:sp>
      <p:sp>
        <p:nvSpPr>
          <p:cNvPr id="27" name="TextBox 26"/>
          <p:cNvSpPr txBox="1"/>
          <p:nvPr/>
        </p:nvSpPr>
        <p:spPr>
          <a:xfrm>
            <a:off x="5896719" y="1779662"/>
            <a:ext cx="2664296" cy="646331"/>
          </a:xfrm>
          <a:prstGeom prst="rect">
            <a:avLst/>
          </a:prstGeom>
          <a:noFill/>
        </p:spPr>
        <p:txBody>
          <a:bodyPr wrap="square" rtlCol="0">
            <a:spAutoFit/>
          </a:bodyPr>
          <a:lstStyle/>
          <a:p>
            <a:r>
              <a:rPr lang="en-US" altLang="ko-KR" sz="1200" dirty="0">
                <a:solidFill>
                  <a:schemeClr val="bg1"/>
                </a:solidFill>
                <a:cs typeface="Arial" pitchFamily="34" charset="0"/>
              </a:rPr>
              <a:t>To implement a secure payment system that supports multiple payment methods.</a:t>
            </a:r>
            <a:endParaRPr lang="ko-KR" altLang="en-US" sz="1200" dirty="0">
              <a:solidFill>
                <a:schemeClr val="bg1"/>
              </a:solidFill>
              <a:cs typeface="Arial" pitchFamily="34" charset="0"/>
            </a:endParaRPr>
          </a:p>
        </p:txBody>
      </p:sp>
      <p:sp>
        <p:nvSpPr>
          <p:cNvPr id="30" name="TextBox 29"/>
          <p:cNvSpPr txBox="1"/>
          <p:nvPr/>
        </p:nvSpPr>
        <p:spPr>
          <a:xfrm>
            <a:off x="5896719" y="3435846"/>
            <a:ext cx="2664296" cy="646331"/>
          </a:xfrm>
          <a:prstGeom prst="rect">
            <a:avLst/>
          </a:prstGeom>
          <a:noFill/>
        </p:spPr>
        <p:txBody>
          <a:bodyPr wrap="square" rtlCol="0">
            <a:spAutoFit/>
          </a:bodyPr>
          <a:lstStyle/>
          <a:p>
            <a:r>
              <a:rPr lang="en-US" altLang="ko-KR" sz="1200" dirty="0">
                <a:solidFill>
                  <a:schemeClr val="bg1"/>
                </a:solidFill>
                <a:cs typeface="Arial" pitchFamily="34" charset="0"/>
              </a:rPr>
              <a:t>To integrate social features that allow users to connect with other learners and instructors.</a:t>
            </a:r>
            <a:endParaRPr lang="ko-KR" altLang="en-US" sz="1200" dirty="0">
              <a:solidFill>
                <a:schemeClr val="bg1"/>
              </a:solidFill>
              <a:cs typeface="Arial" pitchFamily="34" charset="0"/>
            </a:endParaRPr>
          </a:p>
        </p:txBody>
      </p:sp>
      <p:sp>
        <p:nvSpPr>
          <p:cNvPr id="8" name="Rectangle 7"/>
          <p:cNvSpPr/>
          <p:nvPr/>
        </p:nvSpPr>
        <p:spPr>
          <a:xfrm>
            <a:off x="4554000" y="1365766"/>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3" name="TextBox 32"/>
          <p:cNvSpPr txBox="1"/>
          <p:nvPr/>
        </p:nvSpPr>
        <p:spPr>
          <a:xfrm>
            <a:off x="619207" y="1267439"/>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sp>
        <p:nvSpPr>
          <p:cNvPr id="34" name="TextBox 33"/>
          <p:cNvSpPr txBox="1"/>
          <p:nvPr/>
        </p:nvSpPr>
        <p:spPr>
          <a:xfrm>
            <a:off x="583489" y="198087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02</a:t>
            </a:r>
            <a:endParaRPr lang="ko-KR" altLang="en-US" sz="2400" b="1" dirty="0">
              <a:solidFill>
                <a:schemeClr val="accent1"/>
              </a:solidFill>
              <a:cs typeface="Arial" pitchFamily="34" charset="0"/>
            </a:endParaRPr>
          </a:p>
        </p:txBody>
      </p:sp>
      <p:sp>
        <p:nvSpPr>
          <p:cNvPr id="35" name="TextBox 34"/>
          <p:cNvSpPr txBox="1"/>
          <p:nvPr/>
        </p:nvSpPr>
        <p:spPr>
          <a:xfrm>
            <a:off x="583489" y="2700957"/>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03</a:t>
            </a:r>
            <a:endParaRPr lang="ko-KR" altLang="en-US" sz="2400" b="1" dirty="0">
              <a:solidFill>
                <a:schemeClr val="accent1"/>
              </a:solidFill>
              <a:cs typeface="Arial" pitchFamily="34" charset="0"/>
            </a:endParaRPr>
          </a:p>
        </p:txBody>
      </p:sp>
      <p:sp>
        <p:nvSpPr>
          <p:cNvPr id="36" name="TextBox 35"/>
          <p:cNvSpPr txBox="1"/>
          <p:nvPr/>
        </p:nvSpPr>
        <p:spPr>
          <a:xfrm>
            <a:off x="5217690" y="119521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05</a:t>
            </a:r>
            <a:endParaRPr lang="ko-KR" altLang="en-US" sz="2400" b="1" dirty="0">
              <a:solidFill>
                <a:schemeClr val="accent1"/>
              </a:solidFill>
              <a:cs typeface="Arial" pitchFamily="34" charset="0"/>
            </a:endParaRPr>
          </a:p>
        </p:txBody>
      </p:sp>
      <p:sp>
        <p:nvSpPr>
          <p:cNvPr id="37" name="TextBox 36"/>
          <p:cNvSpPr txBox="1"/>
          <p:nvPr/>
        </p:nvSpPr>
        <p:spPr>
          <a:xfrm>
            <a:off x="5181972" y="191529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06</a:t>
            </a:r>
            <a:endParaRPr lang="ko-KR" altLang="en-US" sz="2400" b="1" dirty="0">
              <a:solidFill>
                <a:schemeClr val="accent1"/>
              </a:solidFill>
              <a:cs typeface="Arial" pitchFamily="34" charset="0"/>
            </a:endParaRPr>
          </a:p>
        </p:txBody>
      </p:sp>
      <p:sp>
        <p:nvSpPr>
          <p:cNvPr id="38" name="TextBox 37"/>
          <p:cNvSpPr txBox="1"/>
          <p:nvPr/>
        </p:nvSpPr>
        <p:spPr>
          <a:xfrm>
            <a:off x="5181972" y="3491088"/>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08</a:t>
            </a:r>
            <a:endParaRPr lang="ko-KR" altLang="en-US" sz="2400" b="1" dirty="0">
              <a:solidFill>
                <a:schemeClr val="accent1"/>
              </a:solidFill>
              <a:cs typeface="Arial" pitchFamily="34" charset="0"/>
            </a:endParaRPr>
          </a:p>
        </p:txBody>
      </p:sp>
      <p:sp>
        <p:nvSpPr>
          <p:cNvPr id="4" name="Oval 3">
            <a:extLst>
              <a:ext uri="{FF2B5EF4-FFF2-40B4-BE49-F238E27FC236}">
                <a16:creationId xmlns:a16="http://schemas.microsoft.com/office/drawing/2014/main" id="{197712A6-527E-6657-ECF5-21AC766C7750}"/>
              </a:ext>
            </a:extLst>
          </p:cNvPr>
          <p:cNvSpPr/>
          <p:nvPr/>
        </p:nvSpPr>
        <p:spPr>
          <a:xfrm>
            <a:off x="572956" y="343584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a:extLst>
              <a:ext uri="{FF2B5EF4-FFF2-40B4-BE49-F238E27FC236}">
                <a16:creationId xmlns:a16="http://schemas.microsoft.com/office/drawing/2014/main" id="{B7FFB4B7-3929-ECA1-2F76-5636C26A0ACE}"/>
              </a:ext>
            </a:extLst>
          </p:cNvPr>
          <p:cNvSpPr txBox="1"/>
          <p:nvPr/>
        </p:nvSpPr>
        <p:spPr>
          <a:xfrm>
            <a:off x="1287702" y="3243629"/>
            <a:ext cx="2924257" cy="1200329"/>
          </a:xfrm>
          <a:prstGeom prst="rect">
            <a:avLst/>
          </a:prstGeom>
          <a:noFill/>
        </p:spPr>
        <p:txBody>
          <a:bodyPr wrap="square" rtlCol="0">
            <a:spAutoFit/>
          </a:bodyPr>
          <a:lstStyle/>
          <a:p>
            <a:r>
              <a:rPr lang="en-US" altLang="ko-KR" sz="1200" dirty="0">
                <a:solidFill>
                  <a:schemeClr val="bg1"/>
                </a:solidFill>
                <a:cs typeface="Arial" pitchFamily="34" charset="0"/>
              </a:rPr>
              <a:t>To reduce learning costs in E-Learning there are no papers, no delays, and no travelling expenses. Such learning enables employees to take what they have just learned from their computer screens and apply it to the tasks at hand. </a:t>
            </a:r>
            <a:endParaRPr lang="ko-KR" altLang="en-US" sz="1200" dirty="0">
              <a:solidFill>
                <a:schemeClr val="bg1"/>
              </a:solidFill>
              <a:cs typeface="Arial" pitchFamily="34" charset="0"/>
            </a:endParaRPr>
          </a:p>
        </p:txBody>
      </p:sp>
      <p:sp>
        <p:nvSpPr>
          <p:cNvPr id="32" name="TextBox 31">
            <a:extLst>
              <a:ext uri="{FF2B5EF4-FFF2-40B4-BE49-F238E27FC236}">
                <a16:creationId xmlns:a16="http://schemas.microsoft.com/office/drawing/2014/main" id="{6634E763-5B4D-7057-D9C9-5265FA5C8E58}"/>
              </a:ext>
            </a:extLst>
          </p:cNvPr>
          <p:cNvSpPr txBox="1"/>
          <p:nvPr/>
        </p:nvSpPr>
        <p:spPr>
          <a:xfrm>
            <a:off x="539552" y="3493045"/>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04</a:t>
            </a:r>
            <a:endParaRPr lang="ko-KR" altLang="en-US" sz="2400" b="1" dirty="0">
              <a:solidFill>
                <a:schemeClr val="accent1"/>
              </a:solidFill>
              <a:cs typeface="Arial" pitchFamily="34" charset="0"/>
            </a:endParaRPr>
          </a:p>
        </p:txBody>
      </p:sp>
      <p:sp>
        <p:nvSpPr>
          <p:cNvPr id="39" name="Oval 38">
            <a:extLst>
              <a:ext uri="{FF2B5EF4-FFF2-40B4-BE49-F238E27FC236}">
                <a16:creationId xmlns:a16="http://schemas.microsoft.com/office/drawing/2014/main" id="{B3334081-7AD1-4599-2CF9-FAA039E4F12B}"/>
              </a:ext>
            </a:extLst>
          </p:cNvPr>
          <p:cNvSpPr/>
          <p:nvPr/>
        </p:nvSpPr>
        <p:spPr>
          <a:xfrm>
            <a:off x="5202213" y="254703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TextBox 39">
            <a:extLst>
              <a:ext uri="{FF2B5EF4-FFF2-40B4-BE49-F238E27FC236}">
                <a16:creationId xmlns:a16="http://schemas.microsoft.com/office/drawing/2014/main" id="{6E8BADA3-7711-3FF6-C5B9-67DF7DE4D218}"/>
              </a:ext>
            </a:extLst>
          </p:cNvPr>
          <p:cNvSpPr txBox="1"/>
          <p:nvPr/>
        </p:nvSpPr>
        <p:spPr>
          <a:xfrm>
            <a:off x="5868144" y="2499742"/>
            <a:ext cx="2664296" cy="830997"/>
          </a:xfrm>
          <a:prstGeom prst="rect">
            <a:avLst/>
          </a:prstGeom>
          <a:noFill/>
        </p:spPr>
        <p:txBody>
          <a:bodyPr wrap="square" rtlCol="0">
            <a:spAutoFit/>
          </a:bodyPr>
          <a:lstStyle/>
          <a:p>
            <a:r>
              <a:rPr lang="en-US" altLang="ko-KR" sz="1200" dirty="0">
                <a:solidFill>
                  <a:schemeClr val="bg1"/>
                </a:solidFill>
                <a:cs typeface="Arial" pitchFamily="34" charset="0"/>
              </a:rPr>
              <a:t>To provide a personalized learning experience for student or anybody willing to learn new skills, including personalized progress tracking.</a:t>
            </a:r>
            <a:endParaRPr lang="ko-KR" altLang="en-US" sz="1200" dirty="0">
              <a:solidFill>
                <a:schemeClr val="bg1"/>
              </a:solidFill>
              <a:cs typeface="Arial" pitchFamily="34" charset="0"/>
            </a:endParaRPr>
          </a:p>
        </p:txBody>
      </p:sp>
      <p:sp>
        <p:nvSpPr>
          <p:cNvPr id="41" name="TextBox 40">
            <a:extLst>
              <a:ext uri="{FF2B5EF4-FFF2-40B4-BE49-F238E27FC236}">
                <a16:creationId xmlns:a16="http://schemas.microsoft.com/office/drawing/2014/main" id="{AF9700DF-D9E7-6786-C550-C9CCACFE2C05}"/>
              </a:ext>
            </a:extLst>
          </p:cNvPr>
          <p:cNvSpPr txBox="1"/>
          <p:nvPr/>
        </p:nvSpPr>
        <p:spPr>
          <a:xfrm>
            <a:off x="5153397" y="2602276"/>
            <a:ext cx="642872" cy="461665"/>
          </a:xfrm>
          <a:prstGeom prst="rect">
            <a:avLst/>
          </a:prstGeom>
          <a:noFill/>
        </p:spPr>
        <p:txBody>
          <a:bodyPr wrap="square" rtlCol="0">
            <a:spAutoFit/>
          </a:bodyPr>
          <a:lstStyle/>
          <a:p>
            <a:pPr algn="ctr"/>
            <a:r>
              <a:rPr lang="en-US" altLang="ko-KR" sz="2400" b="1" dirty="0">
                <a:solidFill>
                  <a:schemeClr val="accent1"/>
                </a:solidFill>
                <a:cs typeface="Arial" pitchFamily="34" charset="0"/>
              </a:rPr>
              <a:t>07</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64951" y="1463317"/>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4064951" y="2116379"/>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p:nvSpPr>
        <p:spPr>
          <a:xfrm>
            <a:off x="4064951" y="2769441"/>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4064951" y="3422503"/>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4064951" y="4075564"/>
            <a:ext cx="4608512" cy="474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nvGraphicFramePr>
        <p:xfrm>
          <a:off x="3923928" y="1275606"/>
          <a:ext cx="5208240" cy="3544168"/>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269900" y="1475958"/>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80%</a:t>
            </a:r>
            <a:endParaRPr lang="ko-KR" altLang="en-US" sz="2400" b="1" dirty="0">
              <a:solidFill>
                <a:schemeClr val="bg1"/>
              </a:solidFill>
              <a:latin typeface="Arial" pitchFamily="34" charset="0"/>
              <a:cs typeface="Arial" pitchFamily="34" charset="0"/>
            </a:endParaRPr>
          </a:p>
        </p:txBody>
      </p:sp>
      <p:sp>
        <p:nvSpPr>
          <p:cNvPr id="14" name="TextBox 13"/>
          <p:cNvSpPr txBox="1"/>
          <p:nvPr/>
        </p:nvSpPr>
        <p:spPr>
          <a:xfrm>
            <a:off x="4269900" y="2130481"/>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50%</a:t>
            </a:r>
            <a:endParaRPr lang="ko-KR" altLang="en-US" sz="2400" b="1" dirty="0">
              <a:solidFill>
                <a:schemeClr val="bg1"/>
              </a:solidFill>
              <a:latin typeface="Arial" pitchFamily="34" charset="0"/>
              <a:cs typeface="Arial" pitchFamily="34" charset="0"/>
            </a:endParaRPr>
          </a:p>
        </p:txBody>
      </p:sp>
      <p:sp>
        <p:nvSpPr>
          <p:cNvPr id="15" name="TextBox 14"/>
          <p:cNvSpPr txBox="1"/>
          <p:nvPr/>
        </p:nvSpPr>
        <p:spPr>
          <a:xfrm>
            <a:off x="4269900" y="2785004"/>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40%</a:t>
            </a:r>
            <a:endParaRPr lang="ko-KR" altLang="en-US" sz="2400" b="1" dirty="0">
              <a:solidFill>
                <a:schemeClr val="bg1"/>
              </a:solidFill>
              <a:latin typeface="Arial" pitchFamily="34" charset="0"/>
              <a:cs typeface="Arial" pitchFamily="34" charset="0"/>
            </a:endParaRPr>
          </a:p>
        </p:txBody>
      </p:sp>
      <p:sp>
        <p:nvSpPr>
          <p:cNvPr id="16" name="TextBox 15"/>
          <p:cNvSpPr txBox="1"/>
          <p:nvPr/>
        </p:nvSpPr>
        <p:spPr>
          <a:xfrm>
            <a:off x="4269900" y="3439527"/>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70%</a:t>
            </a:r>
            <a:endParaRPr lang="ko-KR" altLang="en-US" sz="2400" b="1" dirty="0">
              <a:solidFill>
                <a:schemeClr val="bg1"/>
              </a:solidFill>
              <a:latin typeface="Arial" pitchFamily="34" charset="0"/>
              <a:cs typeface="Arial" pitchFamily="34" charset="0"/>
            </a:endParaRPr>
          </a:p>
        </p:txBody>
      </p:sp>
      <p:sp>
        <p:nvSpPr>
          <p:cNvPr id="17" name="TextBox 16"/>
          <p:cNvSpPr txBox="1"/>
          <p:nvPr/>
        </p:nvSpPr>
        <p:spPr>
          <a:xfrm>
            <a:off x="4269900" y="4094050"/>
            <a:ext cx="866638" cy="461665"/>
          </a:xfrm>
          <a:prstGeom prst="rect">
            <a:avLst/>
          </a:prstGeom>
          <a:noFill/>
        </p:spPr>
        <p:txBody>
          <a:bodyPr wrap="square" rtlCol="0" anchor="ctr">
            <a:spAutoFit/>
          </a:bodyPr>
          <a:lstStyle/>
          <a:p>
            <a:pPr algn="ctr"/>
            <a:r>
              <a:rPr lang="en-US" altLang="ko-KR" sz="2400" b="1" dirty="0">
                <a:solidFill>
                  <a:schemeClr val="bg1"/>
                </a:solidFill>
                <a:latin typeface="Arial" pitchFamily="34" charset="0"/>
                <a:cs typeface="Arial" pitchFamily="34" charset="0"/>
              </a:rPr>
              <a:t>60%</a:t>
            </a:r>
            <a:endParaRPr lang="ko-KR" altLang="en-US" sz="2400" b="1" dirty="0">
              <a:solidFill>
                <a:schemeClr val="bg1"/>
              </a:solidFill>
              <a:latin typeface="Arial" pitchFamily="34" charset="0"/>
              <a:cs typeface="Arial" pitchFamily="34" charset="0"/>
            </a:endParaRPr>
          </a:p>
        </p:txBody>
      </p:sp>
      <p:sp>
        <p:nvSpPr>
          <p:cNvPr id="18" name="TextBox 17"/>
          <p:cNvSpPr txBox="1"/>
          <p:nvPr/>
        </p:nvSpPr>
        <p:spPr>
          <a:xfrm>
            <a:off x="395536" y="1652702"/>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80%</a:t>
            </a:r>
            <a:endParaRPr lang="ko-KR" altLang="en-US" sz="2400" b="1" dirty="0">
              <a:solidFill>
                <a:schemeClr val="accent1"/>
              </a:solidFill>
              <a:cs typeface="Arial" pitchFamily="34" charset="0"/>
            </a:endParaRPr>
          </a:p>
        </p:txBody>
      </p:sp>
      <p:sp>
        <p:nvSpPr>
          <p:cNvPr id="19" name="TextBox 18"/>
          <p:cNvSpPr txBox="1"/>
          <p:nvPr/>
        </p:nvSpPr>
        <p:spPr>
          <a:xfrm>
            <a:off x="1340767" y="1514202"/>
            <a:ext cx="1008112" cy="738664"/>
          </a:xfrm>
          <a:prstGeom prst="rect">
            <a:avLst/>
          </a:prstGeom>
          <a:noFill/>
        </p:spPr>
        <p:txBody>
          <a:bodyPr wrap="square" rtlCol="0">
            <a:spAutoFit/>
          </a:bodyPr>
          <a:lstStyle/>
          <a:p>
            <a:r>
              <a:rPr lang="en-US" altLang="ko-KR" sz="1400" b="1" dirty="0">
                <a:solidFill>
                  <a:schemeClr val="accent1"/>
                </a:solidFill>
                <a:cs typeface="Arial" pitchFamily="34" charset="0"/>
              </a:rPr>
              <a:t>Add Contents Title</a:t>
            </a:r>
            <a:endParaRPr lang="ko-KR" altLang="en-US" sz="1400" b="1" dirty="0">
              <a:solidFill>
                <a:schemeClr val="accent1"/>
              </a:solidFill>
              <a:cs typeface="Arial" pitchFamily="34" charset="0"/>
            </a:endParaRPr>
          </a:p>
        </p:txBody>
      </p:sp>
      <p:sp>
        <p:nvSpPr>
          <p:cNvPr id="20" name="TextBox 19"/>
          <p:cNvSpPr txBox="1"/>
          <p:nvPr/>
        </p:nvSpPr>
        <p:spPr>
          <a:xfrm>
            <a:off x="2267744" y="1468036"/>
            <a:ext cx="165618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a:t>
            </a:r>
            <a:endParaRPr lang="ko-KR" altLang="en-US" sz="1200" dirty="0">
              <a:solidFill>
                <a:schemeClr val="tx1">
                  <a:lumMod val="75000"/>
                  <a:lumOff val="25000"/>
                </a:schemeClr>
              </a:solidFill>
              <a:cs typeface="Arial" pitchFamily="34" charset="0"/>
            </a:endParaRPr>
          </a:p>
        </p:txBody>
      </p:sp>
      <p:sp>
        <p:nvSpPr>
          <p:cNvPr id="21" name="TextBox 20"/>
          <p:cNvSpPr txBox="1"/>
          <p:nvPr/>
        </p:nvSpPr>
        <p:spPr>
          <a:xfrm>
            <a:off x="395536" y="2464316"/>
            <a:ext cx="3528392" cy="2123658"/>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You can simply impress your audience and add a unique zing and appeal to your Presentations. Get a modern PowerPoint  Presentation that is beautifully designed.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2047034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0"/>
            <a:ext cx="2376264" cy="5143500"/>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 Placeholder 1"/>
          <p:cNvSpPr>
            <a:spLocks noGrp="1"/>
          </p:cNvSpPr>
          <p:nvPr>
            <p:ph type="body" sz="quarter" idx="10"/>
          </p:nvPr>
        </p:nvSpPr>
        <p:spPr>
          <a:xfrm>
            <a:off x="323528" y="1139092"/>
            <a:ext cx="2511720" cy="1440160"/>
          </a:xfrm>
        </p:spPr>
        <p:txBody>
          <a:bodyPr/>
          <a:lstStyle/>
          <a:p>
            <a:pPr algn="l"/>
            <a:r>
              <a:rPr lang="en-US" altLang="ko-KR" dirty="0">
                <a:solidFill>
                  <a:schemeClr val="accent2"/>
                </a:solidFill>
              </a:rPr>
              <a:t>Worldmap </a:t>
            </a:r>
            <a:r>
              <a:rPr lang="en-US" altLang="ko-KR" dirty="0"/>
              <a:t>Style</a:t>
            </a:r>
            <a:endParaRPr lang="ko-KR" altLang="en-US" dirty="0"/>
          </a:p>
        </p:txBody>
      </p:sp>
      <p:sp>
        <p:nvSpPr>
          <p:cNvPr id="7" name="TextBox 6"/>
          <p:cNvSpPr txBox="1"/>
          <p:nvPr/>
        </p:nvSpPr>
        <p:spPr>
          <a:xfrm>
            <a:off x="323528" y="2579252"/>
            <a:ext cx="4536503"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Easy to change colors, photos and Text. 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Easy to change colors, photos and Text.</a:t>
            </a:r>
          </a:p>
        </p:txBody>
      </p:sp>
      <p:sp>
        <p:nvSpPr>
          <p:cNvPr id="8" name="TextBox 7"/>
          <p:cNvSpPr txBox="1"/>
          <p:nvPr/>
        </p:nvSpPr>
        <p:spPr>
          <a:xfrm>
            <a:off x="323528" y="875362"/>
            <a:ext cx="273630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PowerPoint  Presentation</a:t>
            </a:r>
            <a:endParaRPr lang="ko-KR" altLang="en-US" sz="1400" b="1" dirty="0">
              <a:solidFill>
                <a:schemeClr val="tx1">
                  <a:lumMod val="75000"/>
                  <a:lumOff val="25000"/>
                </a:schemeClr>
              </a:solidFill>
              <a:cs typeface="Arial" pitchFamily="34" charset="0"/>
            </a:endParaRPr>
          </a:p>
        </p:txBody>
      </p:sp>
      <p:sp>
        <p:nvSpPr>
          <p:cNvPr id="9" name="Freeform 15"/>
          <p:cNvSpPr>
            <a:spLocks noEditPoints="1"/>
          </p:cNvSpPr>
          <p:nvPr/>
        </p:nvSpPr>
        <p:spPr bwMode="auto">
          <a:xfrm>
            <a:off x="5615608" y="869104"/>
            <a:ext cx="3389176" cy="3746362"/>
          </a:xfrm>
          <a:custGeom>
            <a:avLst/>
            <a:gdLst>
              <a:gd name="T0" fmla="*/ 2685 w 3729"/>
              <a:gd name="T1" fmla="*/ 507 h 4122"/>
              <a:gd name="T2" fmla="*/ 2661 w 3729"/>
              <a:gd name="T3" fmla="*/ 456 h 4122"/>
              <a:gd name="T4" fmla="*/ 1523 w 3729"/>
              <a:gd name="T5" fmla="*/ 69 h 4122"/>
              <a:gd name="T6" fmla="*/ 1572 w 3729"/>
              <a:gd name="T7" fmla="*/ 238 h 4122"/>
              <a:gd name="T8" fmla="*/ 1783 w 3729"/>
              <a:gd name="T9" fmla="*/ 335 h 4122"/>
              <a:gd name="T10" fmla="*/ 1951 w 3729"/>
              <a:gd name="T11" fmla="*/ 400 h 4122"/>
              <a:gd name="T12" fmla="*/ 2009 w 3729"/>
              <a:gd name="T13" fmla="*/ 278 h 4122"/>
              <a:gd name="T14" fmla="*/ 2176 w 3729"/>
              <a:gd name="T15" fmla="*/ 295 h 4122"/>
              <a:gd name="T16" fmla="*/ 2416 w 3729"/>
              <a:gd name="T17" fmla="*/ 362 h 4122"/>
              <a:gd name="T18" fmla="*/ 2612 w 3729"/>
              <a:gd name="T19" fmla="*/ 347 h 4122"/>
              <a:gd name="T20" fmla="*/ 2780 w 3729"/>
              <a:gd name="T21" fmla="*/ 509 h 4122"/>
              <a:gd name="T22" fmla="*/ 2772 w 3729"/>
              <a:gd name="T23" fmla="*/ 662 h 4122"/>
              <a:gd name="T24" fmla="*/ 2863 w 3729"/>
              <a:gd name="T25" fmla="*/ 831 h 4122"/>
              <a:gd name="T26" fmla="*/ 2949 w 3729"/>
              <a:gd name="T27" fmla="*/ 1031 h 4122"/>
              <a:gd name="T28" fmla="*/ 3078 w 3729"/>
              <a:gd name="T29" fmla="*/ 1226 h 4122"/>
              <a:gd name="T30" fmla="*/ 3289 w 3729"/>
              <a:gd name="T31" fmla="*/ 1406 h 4122"/>
              <a:gd name="T32" fmla="*/ 3320 w 3729"/>
              <a:gd name="T33" fmla="*/ 1506 h 4122"/>
              <a:gd name="T34" fmla="*/ 3552 w 3729"/>
              <a:gd name="T35" fmla="*/ 1486 h 4122"/>
              <a:gd name="T36" fmla="*/ 3725 w 3729"/>
              <a:gd name="T37" fmla="*/ 1511 h 4122"/>
              <a:gd name="T38" fmla="*/ 3672 w 3729"/>
              <a:gd name="T39" fmla="*/ 1675 h 4122"/>
              <a:gd name="T40" fmla="*/ 3612 w 3729"/>
              <a:gd name="T41" fmla="*/ 1811 h 4122"/>
              <a:gd name="T42" fmla="*/ 3460 w 3729"/>
              <a:gd name="T43" fmla="*/ 1998 h 4122"/>
              <a:gd name="T44" fmla="*/ 3252 w 3729"/>
              <a:gd name="T45" fmla="*/ 2178 h 4122"/>
              <a:gd name="T46" fmla="*/ 3083 w 3729"/>
              <a:gd name="T47" fmla="*/ 2411 h 4122"/>
              <a:gd name="T48" fmla="*/ 3154 w 3729"/>
              <a:gd name="T49" fmla="*/ 2731 h 4122"/>
              <a:gd name="T50" fmla="*/ 3152 w 3729"/>
              <a:gd name="T51" fmla="*/ 3018 h 4122"/>
              <a:gd name="T52" fmla="*/ 2923 w 3729"/>
              <a:gd name="T53" fmla="*/ 3191 h 4122"/>
              <a:gd name="T54" fmla="*/ 2840 w 3729"/>
              <a:gd name="T55" fmla="*/ 3315 h 4122"/>
              <a:gd name="T56" fmla="*/ 2849 w 3729"/>
              <a:gd name="T57" fmla="*/ 3515 h 4122"/>
              <a:gd name="T58" fmla="*/ 2712 w 3729"/>
              <a:gd name="T59" fmla="*/ 3622 h 4122"/>
              <a:gd name="T60" fmla="*/ 2623 w 3729"/>
              <a:gd name="T61" fmla="*/ 3811 h 4122"/>
              <a:gd name="T62" fmla="*/ 2440 w 3729"/>
              <a:gd name="T63" fmla="*/ 4009 h 4122"/>
              <a:gd name="T64" fmla="*/ 2203 w 3729"/>
              <a:gd name="T65" fmla="*/ 4073 h 4122"/>
              <a:gd name="T66" fmla="*/ 1967 w 3729"/>
              <a:gd name="T67" fmla="*/ 4102 h 4122"/>
              <a:gd name="T68" fmla="*/ 1892 w 3729"/>
              <a:gd name="T69" fmla="*/ 3989 h 4122"/>
              <a:gd name="T70" fmla="*/ 1849 w 3729"/>
              <a:gd name="T71" fmla="*/ 3802 h 4122"/>
              <a:gd name="T72" fmla="*/ 1740 w 3729"/>
              <a:gd name="T73" fmla="*/ 3606 h 4122"/>
              <a:gd name="T74" fmla="*/ 1689 w 3729"/>
              <a:gd name="T75" fmla="*/ 3366 h 4122"/>
              <a:gd name="T76" fmla="*/ 1583 w 3729"/>
              <a:gd name="T77" fmla="*/ 3175 h 4122"/>
              <a:gd name="T78" fmla="*/ 1609 w 3729"/>
              <a:gd name="T79" fmla="*/ 2911 h 4122"/>
              <a:gd name="T80" fmla="*/ 1656 w 3729"/>
              <a:gd name="T81" fmla="*/ 2706 h 4122"/>
              <a:gd name="T82" fmla="*/ 1589 w 3729"/>
              <a:gd name="T83" fmla="*/ 2426 h 4122"/>
              <a:gd name="T84" fmla="*/ 1429 w 3729"/>
              <a:gd name="T85" fmla="*/ 2218 h 4122"/>
              <a:gd name="T86" fmla="*/ 1463 w 3729"/>
              <a:gd name="T87" fmla="*/ 1969 h 4122"/>
              <a:gd name="T88" fmla="*/ 1256 w 3729"/>
              <a:gd name="T89" fmla="*/ 1898 h 4122"/>
              <a:gd name="T90" fmla="*/ 1003 w 3729"/>
              <a:gd name="T91" fmla="*/ 1809 h 4122"/>
              <a:gd name="T92" fmla="*/ 736 w 3729"/>
              <a:gd name="T93" fmla="*/ 1842 h 4122"/>
              <a:gd name="T94" fmla="*/ 509 w 3729"/>
              <a:gd name="T95" fmla="*/ 1889 h 4122"/>
              <a:gd name="T96" fmla="*/ 300 w 3729"/>
              <a:gd name="T97" fmla="*/ 1742 h 4122"/>
              <a:gd name="T98" fmla="*/ 209 w 3729"/>
              <a:gd name="T99" fmla="*/ 1615 h 4122"/>
              <a:gd name="T100" fmla="*/ 105 w 3729"/>
              <a:gd name="T101" fmla="*/ 1475 h 4122"/>
              <a:gd name="T102" fmla="*/ 34 w 3729"/>
              <a:gd name="T103" fmla="*/ 1347 h 4122"/>
              <a:gd name="T104" fmla="*/ 72 w 3729"/>
              <a:gd name="T105" fmla="*/ 1066 h 4122"/>
              <a:gd name="T106" fmla="*/ 69 w 3729"/>
              <a:gd name="T107" fmla="*/ 831 h 4122"/>
              <a:gd name="T108" fmla="*/ 180 w 3729"/>
              <a:gd name="T109" fmla="*/ 629 h 4122"/>
              <a:gd name="T110" fmla="*/ 280 w 3729"/>
              <a:gd name="T111" fmla="*/ 531 h 4122"/>
              <a:gd name="T112" fmla="*/ 529 w 3729"/>
              <a:gd name="T113" fmla="*/ 222 h 4122"/>
              <a:gd name="T114" fmla="*/ 643 w 3729"/>
              <a:gd name="T115" fmla="*/ 122 h 4122"/>
              <a:gd name="T116" fmla="*/ 829 w 3729"/>
              <a:gd name="T117" fmla="*/ 111 h 4122"/>
              <a:gd name="T118" fmla="*/ 1023 w 3729"/>
              <a:gd name="T119" fmla="*/ 51 h 4122"/>
              <a:gd name="T120" fmla="*/ 1380 w 3729"/>
              <a:gd name="T121" fmla="*/ 26 h 4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29" h="4122">
                <a:moveTo>
                  <a:pt x="2732" y="555"/>
                </a:moveTo>
                <a:lnTo>
                  <a:pt x="2736" y="558"/>
                </a:lnTo>
                <a:lnTo>
                  <a:pt x="2738" y="560"/>
                </a:lnTo>
                <a:lnTo>
                  <a:pt x="2740" y="562"/>
                </a:lnTo>
                <a:lnTo>
                  <a:pt x="2740" y="562"/>
                </a:lnTo>
                <a:lnTo>
                  <a:pt x="2740" y="562"/>
                </a:lnTo>
                <a:lnTo>
                  <a:pt x="2740" y="560"/>
                </a:lnTo>
                <a:lnTo>
                  <a:pt x="2740" y="558"/>
                </a:lnTo>
                <a:lnTo>
                  <a:pt x="2736" y="556"/>
                </a:lnTo>
                <a:lnTo>
                  <a:pt x="2734" y="555"/>
                </a:lnTo>
                <a:lnTo>
                  <a:pt x="2732" y="555"/>
                </a:lnTo>
                <a:close/>
                <a:moveTo>
                  <a:pt x="2703" y="531"/>
                </a:moveTo>
                <a:lnTo>
                  <a:pt x="2723" y="555"/>
                </a:lnTo>
                <a:lnTo>
                  <a:pt x="2729" y="555"/>
                </a:lnTo>
                <a:lnTo>
                  <a:pt x="2723" y="547"/>
                </a:lnTo>
                <a:lnTo>
                  <a:pt x="2718" y="540"/>
                </a:lnTo>
                <a:lnTo>
                  <a:pt x="2711" y="535"/>
                </a:lnTo>
                <a:lnTo>
                  <a:pt x="2703" y="531"/>
                </a:lnTo>
                <a:close/>
                <a:moveTo>
                  <a:pt x="2672" y="478"/>
                </a:moveTo>
                <a:lnTo>
                  <a:pt x="2672" y="495"/>
                </a:lnTo>
                <a:lnTo>
                  <a:pt x="2680" y="495"/>
                </a:lnTo>
                <a:lnTo>
                  <a:pt x="2681" y="502"/>
                </a:lnTo>
                <a:lnTo>
                  <a:pt x="2685" y="507"/>
                </a:lnTo>
                <a:lnTo>
                  <a:pt x="2689" y="513"/>
                </a:lnTo>
                <a:lnTo>
                  <a:pt x="2692" y="518"/>
                </a:lnTo>
                <a:lnTo>
                  <a:pt x="2696" y="518"/>
                </a:lnTo>
                <a:lnTo>
                  <a:pt x="2696" y="502"/>
                </a:lnTo>
                <a:lnTo>
                  <a:pt x="2692" y="500"/>
                </a:lnTo>
                <a:lnTo>
                  <a:pt x="2689" y="498"/>
                </a:lnTo>
                <a:lnTo>
                  <a:pt x="2687" y="495"/>
                </a:lnTo>
                <a:lnTo>
                  <a:pt x="2685" y="491"/>
                </a:lnTo>
                <a:lnTo>
                  <a:pt x="2683" y="486"/>
                </a:lnTo>
                <a:lnTo>
                  <a:pt x="2676" y="486"/>
                </a:lnTo>
                <a:lnTo>
                  <a:pt x="2676" y="478"/>
                </a:lnTo>
                <a:lnTo>
                  <a:pt x="2672" y="478"/>
                </a:lnTo>
                <a:close/>
                <a:moveTo>
                  <a:pt x="2656" y="455"/>
                </a:moveTo>
                <a:lnTo>
                  <a:pt x="2660" y="458"/>
                </a:lnTo>
                <a:lnTo>
                  <a:pt x="2661" y="462"/>
                </a:lnTo>
                <a:lnTo>
                  <a:pt x="2663" y="464"/>
                </a:lnTo>
                <a:lnTo>
                  <a:pt x="2667" y="469"/>
                </a:lnTo>
                <a:lnTo>
                  <a:pt x="2669" y="475"/>
                </a:lnTo>
                <a:lnTo>
                  <a:pt x="2672" y="475"/>
                </a:lnTo>
                <a:lnTo>
                  <a:pt x="2671" y="467"/>
                </a:lnTo>
                <a:lnTo>
                  <a:pt x="2669" y="462"/>
                </a:lnTo>
                <a:lnTo>
                  <a:pt x="2667" y="458"/>
                </a:lnTo>
                <a:lnTo>
                  <a:pt x="2661" y="456"/>
                </a:lnTo>
                <a:lnTo>
                  <a:pt x="2656" y="455"/>
                </a:lnTo>
                <a:close/>
                <a:moveTo>
                  <a:pt x="1469" y="0"/>
                </a:moveTo>
                <a:lnTo>
                  <a:pt x="1480" y="2"/>
                </a:lnTo>
                <a:lnTo>
                  <a:pt x="1480" y="6"/>
                </a:lnTo>
                <a:lnTo>
                  <a:pt x="1485" y="7"/>
                </a:lnTo>
                <a:lnTo>
                  <a:pt x="1489" y="9"/>
                </a:lnTo>
                <a:lnTo>
                  <a:pt x="1494" y="9"/>
                </a:lnTo>
                <a:lnTo>
                  <a:pt x="1500" y="9"/>
                </a:lnTo>
                <a:lnTo>
                  <a:pt x="1500" y="29"/>
                </a:lnTo>
                <a:lnTo>
                  <a:pt x="1511" y="27"/>
                </a:lnTo>
                <a:lnTo>
                  <a:pt x="1518" y="24"/>
                </a:lnTo>
                <a:lnTo>
                  <a:pt x="1527" y="20"/>
                </a:lnTo>
                <a:lnTo>
                  <a:pt x="1540" y="18"/>
                </a:lnTo>
                <a:lnTo>
                  <a:pt x="1543" y="27"/>
                </a:lnTo>
                <a:lnTo>
                  <a:pt x="1545" y="42"/>
                </a:lnTo>
                <a:lnTo>
                  <a:pt x="1543" y="55"/>
                </a:lnTo>
                <a:lnTo>
                  <a:pt x="1540" y="55"/>
                </a:lnTo>
                <a:lnTo>
                  <a:pt x="1538" y="58"/>
                </a:lnTo>
                <a:lnTo>
                  <a:pt x="1536" y="60"/>
                </a:lnTo>
                <a:lnTo>
                  <a:pt x="1534" y="62"/>
                </a:lnTo>
                <a:lnTo>
                  <a:pt x="1534" y="66"/>
                </a:lnTo>
                <a:lnTo>
                  <a:pt x="1532" y="69"/>
                </a:lnTo>
                <a:lnTo>
                  <a:pt x="1523" y="69"/>
                </a:lnTo>
                <a:lnTo>
                  <a:pt x="1523" y="75"/>
                </a:lnTo>
                <a:lnTo>
                  <a:pt x="1521" y="76"/>
                </a:lnTo>
                <a:lnTo>
                  <a:pt x="1521" y="80"/>
                </a:lnTo>
                <a:lnTo>
                  <a:pt x="1520" y="86"/>
                </a:lnTo>
                <a:lnTo>
                  <a:pt x="1534" y="96"/>
                </a:lnTo>
                <a:lnTo>
                  <a:pt x="1541" y="111"/>
                </a:lnTo>
                <a:lnTo>
                  <a:pt x="1545" y="129"/>
                </a:lnTo>
                <a:lnTo>
                  <a:pt x="1543" y="155"/>
                </a:lnTo>
                <a:lnTo>
                  <a:pt x="1516" y="178"/>
                </a:lnTo>
                <a:lnTo>
                  <a:pt x="1512" y="186"/>
                </a:lnTo>
                <a:lnTo>
                  <a:pt x="1503" y="186"/>
                </a:lnTo>
                <a:lnTo>
                  <a:pt x="1503" y="191"/>
                </a:lnTo>
                <a:lnTo>
                  <a:pt x="1492" y="195"/>
                </a:lnTo>
                <a:lnTo>
                  <a:pt x="1496" y="202"/>
                </a:lnTo>
                <a:lnTo>
                  <a:pt x="1509" y="206"/>
                </a:lnTo>
                <a:lnTo>
                  <a:pt x="1514" y="200"/>
                </a:lnTo>
                <a:lnTo>
                  <a:pt x="1523" y="198"/>
                </a:lnTo>
                <a:lnTo>
                  <a:pt x="1532" y="200"/>
                </a:lnTo>
                <a:lnTo>
                  <a:pt x="1543" y="202"/>
                </a:lnTo>
                <a:lnTo>
                  <a:pt x="1549" y="229"/>
                </a:lnTo>
                <a:lnTo>
                  <a:pt x="1560" y="235"/>
                </a:lnTo>
                <a:lnTo>
                  <a:pt x="1560" y="238"/>
                </a:lnTo>
                <a:lnTo>
                  <a:pt x="1572" y="238"/>
                </a:lnTo>
                <a:lnTo>
                  <a:pt x="1572" y="242"/>
                </a:lnTo>
                <a:lnTo>
                  <a:pt x="1589" y="242"/>
                </a:lnTo>
                <a:lnTo>
                  <a:pt x="1592" y="251"/>
                </a:lnTo>
                <a:lnTo>
                  <a:pt x="1600" y="251"/>
                </a:lnTo>
                <a:lnTo>
                  <a:pt x="1600" y="255"/>
                </a:lnTo>
                <a:lnTo>
                  <a:pt x="1609" y="255"/>
                </a:lnTo>
                <a:lnTo>
                  <a:pt x="1609" y="258"/>
                </a:lnTo>
                <a:lnTo>
                  <a:pt x="1660" y="255"/>
                </a:lnTo>
                <a:lnTo>
                  <a:pt x="1660" y="258"/>
                </a:lnTo>
                <a:lnTo>
                  <a:pt x="1680" y="258"/>
                </a:lnTo>
                <a:lnTo>
                  <a:pt x="1680" y="262"/>
                </a:lnTo>
                <a:lnTo>
                  <a:pt x="1700" y="262"/>
                </a:lnTo>
                <a:lnTo>
                  <a:pt x="1700" y="266"/>
                </a:lnTo>
                <a:lnTo>
                  <a:pt x="1709" y="266"/>
                </a:lnTo>
                <a:lnTo>
                  <a:pt x="1712" y="275"/>
                </a:lnTo>
                <a:lnTo>
                  <a:pt x="1720" y="275"/>
                </a:lnTo>
                <a:lnTo>
                  <a:pt x="1720" y="278"/>
                </a:lnTo>
                <a:lnTo>
                  <a:pt x="1752" y="278"/>
                </a:lnTo>
                <a:lnTo>
                  <a:pt x="1756" y="286"/>
                </a:lnTo>
                <a:lnTo>
                  <a:pt x="1763" y="286"/>
                </a:lnTo>
                <a:lnTo>
                  <a:pt x="1769" y="322"/>
                </a:lnTo>
                <a:lnTo>
                  <a:pt x="1778" y="329"/>
                </a:lnTo>
                <a:lnTo>
                  <a:pt x="1783" y="335"/>
                </a:lnTo>
                <a:lnTo>
                  <a:pt x="1789" y="340"/>
                </a:lnTo>
                <a:lnTo>
                  <a:pt x="1796" y="344"/>
                </a:lnTo>
                <a:lnTo>
                  <a:pt x="1807" y="346"/>
                </a:lnTo>
                <a:lnTo>
                  <a:pt x="1823" y="346"/>
                </a:lnTo>
                <a:lnTo>
                  <a:pt x="1836" y="351"/>
                </a:lnTo>
                <a:lnTo>
                  <a:pt x="1849" y="351"/>
                </a:lnTo>
                <a:lnTo>
                  <a:pt x="1863" y="355"/>
                </a:lnTo>
                <a:lnTo>
                  <a:pt x="1863" y="358"/>
                </a:lnTo>
                <a:lnTo>
                  <a:pt x="1880" y="358"/>
                </a:lnTo>
                <a:lnTo>
                  <a:pt x="1883" y="366"/>
                </a:lnTo>
                <a:lnTo>
                  <a:pt x="1896" y="366"/>
                </a:lnTo>
                <a:lnTo>
                  <a:pt x="1896" y="369"/>
                </a:lnTo>
                <a:lnTo>
                  <a:pt x="1903" y="369"/>
                </a:lnTo>
                <a:lnTo>
                  <a:pt x="1903" y="375"/>
                </a:lnTo>
                <a:lnTo>
                  <a:pt x="1916" y="375"/>
                </a:lnTo>
                <a:lnTo>
                  <a:pt x="1920" y="382"/>
                </a:lnTo>
                <a:lnTo>
                  <a:pt x="1929" y="382"/>
                </a:lnTo>
                <a:lnTo>
                  <a:pt x="1932" y="391"/>
                </a:lnTo>
                <a:lnTo>
                  <a:pt x="1934" y="391"/>
                </a:lnTo>
                <a:lnTo>
                  <a:pt x="1938" y="393"/>
                </a:lnTo>
                <a:lnTo>
                  <a:pt x="1941" y="396"/>
                </a:lnTo>
                <a:lnTo>
                  <a:pt x="1945" y="398"/>
                </a:lnTo>
                <a:lnTo>
                  <a:pt x="1951" y="400"/>
                </a:lnTo>
                <a:lnTo>
                  <a:pt x="1954" y="402"/>
                </a:lnTo>
                <a:lnTo>
                  <a:pt x="1956" y="402"/>
                </a:lnTo>
                <a:lnTo>
                  <a:pt x="1956" y="398"/>
                </a:lnTo>
                <a:lnTo>
                  <a:pt x="1969" y="398"/>
                </a:lnTo>
                <a:lnTo>
                  <a:pt x="1972" y="393"/>
                </a:lnTo>
                <a:lnTo>
                  <a:pt x="1976" y="389"/>
                </a:lnTo>
                <a:lnTo>
                  <a:pt x="1980" y="386"/>
                </a:lnTo>
                <a:lnTo>
                  <a:pt x="1983" y="382"/>
                </a:lnTo>
                <a:lnTo>
                  <a:pt x="1985" y="376"/>
                </a:lnTo>
                <a:lnTo>
                  <a:pt x="1989" y="369"/>
                </a:lnTo>
                <a:lnTo>
                  <a:pt x="1989" y="369"/>
                </a:lnTo>
                <a:lnTo>
                  <a:pt x="1991" y="367"/>
                </a:lnTo>
                <a:lnTo>
                  <a:pt x="1992" y="367"/>
                </a:lnTo>
                <a:lnTo>
                  <a:pt x="1992" y="366"/>
                </a:lnTo>
                <a:lnTo>
                  <a:pt x="1992" y="362"/>
                </a:lnTo>
                <a:lnTo>
                  <a:pt x="1992" y="358"/>
                </a:lnTo>
                <a:lnTo>
                  <a:pt x="1989" y="358"/>
                </a:lnTo>
                <a:lnTo>
                  <a:pt x="1989" y="349"/>
                </a:lnTo>
                <a:lnTo>
                  <a:pt x="1983" y="349"/>
                </a:lnTo>
                <a:lnTo>
                  <a:pt x="1981" y="331"/>
                </a:lnTo>
                <a:lnTo>
                  <a:pt x="1985" y="311"/>
                </a:lnTo>
                <a:lnTo>
                  <a:pt x="1989" y="295"/>
                </a:lnTo>
                <a:lnTo>
                  <a:pt x="2009" y="278"/>
                </a:lnTo>
                <a:lnTo>
                  <a:pt x="2009" y="275"/>
                </a:lnTo>
                <a:lnTo>
                  <a:pt x="2023" y="271"/>
                </a:lnTo>
                <a:lnTo>
                  <a:pt x="2029" y="262"/>
                </a:lnTo>
                <a:lnTo>
                  <a:pt x="2056" y="262"/>
                </a:lnTo>
                <a:lnTo>
                  <a:pt x="2063" y="251"/>
                </a:lnTo>
                <a:lnTo>
                  <a:pt x="2112" y="251"/>
                </a:lnTo>
                <a:lnTo>
                  <a:pt x="2112" y="255"/>
                </a:lnTo>
                <a:lnTo>
                  <a:pt x="2123" y="255"/>
                </a:lnTo>
                <a:lnTo>
                  <a:pt x="2123" y="258"/>
                </a:lnTo>
                <a:lnTo>
                  <a:pt x="2132" y="258"/>
                </a:lnTo>
                <a:lnTo>
                  <a:pt x="2132" y="262"/>
                </a:lnTo>
                <a:lnTo>
                  <a:pt x="2160" y="262"/>
                </a:lnTo>
                <a:lnTo>
                  <a:pt x="2160" y="266"/>
                </a:lnTo>
                <a:lnTo>
                  <a:pt x="2163" y="271"/>
                </a:lnTo>
                <a:lnTo>
                  <a:pt x="2163" y="273"/>
                </a:lnTo>
                <a:lnTo>
                  <a:pt x="2165" y="276"/>
                </a:lnTo>
                <a:lnTo>
                  <a:pt x="2163" y="280"/>
                </a:lnTo>
                <a:lnTo>
                  <a:pt x="2163" y="282"/>
                </a:lnTo>
                <a:lnTo>
                  <a:pt x="2165" y="284"/>
                </a:lnTo>
                <a:lnTo>
                  <a:pt x="2167" y="286"/>
                </a:lnTo>
                <a:lnTo>
                  <a:pt x="2171" y="287"/>
                </a:lnTo>
                <a:lnTo>
                  <a:pt x="2176" y="289"/>
                </a:lnTo>
                <a:lnTo>
                  <a:pt x="2176" y="295"/>
                </a:lnTo>
                <a:lnTo>
                  <a:pt x="2203" y="295"/>
                </a:lnTo>
                <a:lnTo>
                  <a:pt x="2203" y="298"/>
                </a:lnTo>
                <a:lnTo>
                  <a:pt x="2220" y="302"/>
                </a:lnTo>
                <a:lnTo>
                  <a:pt x="2220" y="306"/>
                </a:lnTo>
                <a:lnTo>
                  <a:pt x="2223" y="306"/>
                </a:lnTo>
                <a:lnTo>
                  <a:pt x="2225" y="306"/>
                </a:lnTo>
                <a:lnTo>
                  <a:pt x="2227" y="304"/>
                </a:lnTo>
                <a:lnTo>
                  <a:pt x="2227" y="302"/>
                </a:lnTo>
                <a:lnTo>
                  <a:pt x="2229" y="302"/>
                </a:lnTo>
                <a:lnTo>
                  <a:pt x="2243" y="302"/>
                </a:lnTo>
                <a:lnTo>
                  <a:pt x="2256" y="306"/>
                </a:lnTo>
                <a:lnTo>
                  <a:pt x="2269" y="309"/>
                </a:lnTo>
                <a:lnTo>
                  <a:pt x="2272" y="342"/>
                </a:lnTo>
                <a:lnTo>
                  <a:pt x="2296" y="346"/>
                </a:lnTo>
                <a:lnTo>
                  <a:pt x="2305" y="344"/>
                </a:lnTo>
                <a:lnTo>
                  <a:pt x="2318" y="342"/>
                </a:lnTo>
                <a:lnTo>
                  <a:pt x="2332" y="342"/>
                </a:lnTo>
                <a:lnTo>
                  <a:pt x="2332" y="346"/>
                </a:lnTo>
                <a:lnTo>
                  <a:pt x="2369" y="349"/>
                </a:lnTo>
                <a:lnTo>
                  <a:pt x="2369" y="355"/>
                </a:lnTo>
                <a:lnTo>
                  <a:pt x="2389" y="355"/>
                </a:lnTo>
                <a:lnTo>
                  <a:pt x="2392" y="362"/>
                </a:lnTo>
                <a:lnTo>
                  <a:pt x="2416" y="362"/>
                </a:lnTo>
                <a:lnTo>
                  <a:pt x="2416" y="366"/>
                </a:lnTo>
                <a:lnTo>
                  <a:pt x="2429" y="369"/>
                </a:lnTo>
                <a:lnTo>
                  <a:pt x="2449" y="369"/>
                </a:lnTo>
                <a:lnTo>
                  <a:pt x="2456" y="375"/>
                </a:lnTo>
                <a:lnTo>
                  <a:pt x="2467" y="380"/>
                </a:lnTo>
                <a:lnTo>
                  <a:pt x="2480" y="384"/>
                </a:lnTo>
                <a:lnTo>
                  <a:pt x="2492" y="382"/>
                </a:lnTo>
                <a:lnTo>
                  <a:pt x="2503" y="366"/>
                </a:lnTo>
                <a:lnTo>
                  <a:pt x="2536" y="358"/>
                </a:lnTo>
                <a:lnTo>
                  <a:pt x="2536" y="349"/>
                </a:lnTo>
                <a:lnTo>
                  <a:pt x="2563" y="346"/>
                </a:lnTo>
                <a:lnTo>
                  <a:pt x="2569" y="338"/>
                </a:lnTo>
                <a:lnTo>
                  <a:pt x="2572" y="336"/>
                </a:lnTo>
                <a:lnTo>
                  <a:pt x="2578" y="338"/>
                </a:lnTo>
                <a:lnTo>
                  <a:pt x="2583" y="338"/>
                </a:lnTo>
                <a:lnTo>
                  <a:pt x="2589" y="340"/>
                </a:lnTo>
                <a:lnTo>
                  <a:pt x="2592" y="340"/>
                </a:lnTo>
                <a:lnTo>
                  <a:pt x="2596" y="342"/>
                </a:lnTo>
                <a:lnTo>
                  <a:pt x="2600" y="349"/>
                </a:lnTo>
                <a:lnTo>
                  <a:pt x="2603" y="351"/>
                </a:lnTo>
                <a:lnTo>
                  <a:pt x="2607" y="349"/>
                </a:lnTo>
                <a:lnTo>
                  <a:pt x="2611" y="349"/>
                </a:lnTo>
                <a:lnTo>
                  <a:pt x="2612" y="347"/>
                </a:lnTo>
                <a:lnTo>
                  <a:pt x="2612" y="346"/>
                </a:lnTo>
                <a:lnTo>
                  <a:pt x="2616" y="346"/>
                </a:lnTo>
                <a:lnTo>
                  <a:pt x="2620" y="346"/>
                </a:lnTo>
                <a:lnTo>
                  <a:pt x="2623" y="347"/>
                </a:lnTo>
                <a:lnTo>
                  <a:pt x="2625" y="349"/>
                </a:lnTo>
                <a:lnTo>
                  <a:pt x="2629" y="349"/>
                </a:lnTo>
                <a:lnTo>
                  <a:pt x="2629" y="362"/>
                </a:lnTo>
                <a:lnTo>
                  <a:pt x="2641" y="364"/>
                </a:lnTo>
                <a:lnTo>
                  <a:pt x="2660" y="367"/>
                </a:lnTo>
                <a:lnTo>
                  <a:pt x="2681" y="369"/>
                </a:lnTo>
                <a:lnTo>
                  <a:pt x="2701" y="369"/>
                </a:lnTo>
                <a:lnTo>
                  <a:pt x="2716" y="366"/>
                </a:lnTo>
                <a:lnTo>
                  <a:pt x="2716" y="362"/>
                </a:lnTo>
                <a:lnTo>
                  <a:pt x="2743" y="358"/>
                </a:lnTo>
                <a:lnTo>
                  <a:pt x="2756" y="395"/>
                </a:lnTo>
                <a:lnTo>
                  <a:pt x="2769" y="402"/>
                </a:lnTo>
                <a:lnTo>
                  <a:pt x="2769" y="426"/>
                </a:lnTo>
                <a:lnTo>
                  <a:pt x="2776" y="429"/>
                </a:lnTo>
                <a:lnTo>
                  <a:pt x="2776" y="438"/>
                </a:lnTo>
                <a:lnTo>
                  <a:pt x="2780" y="438"/>
                </a:lnTo>
                <a:lnTo>
                  <a:pt x="2780" y="446"/>
                </a:lnTo>
                <a:lnTo>
                  <a:pt x="2783" y="446"/>
                </a:lnTo>
                <a:lnTo>
                  <a:pt x="2780" y="509"/>
                </a:lnTo>
                <a:lnTo>
                  <a:pt x="2776" y="509"/>
                </a:lnTo>
                <a:lnTo>
                  <a:pt x="2776" y="518"/>
                </a:lnTo>
                <a:lnTo>
                  <a:pt x="2772" y="518"/>
                </a:lnTo>
                <a:lnTo>
                  <a:pt x="2772" y="531"/>
                </a:lnTo>
                <a:lnTo>
                  <a:pt x="2769" y="531"/>
                </a:lnTo>
                <a:lnTo>
                  <a:pt x="2769" y="535"/>
                </a:lnTo>
                <a:lnTo>
                  <a:pt x="2772" y="535"/>
                </a:lnTo>
                <a:lnTo>
                  <a:pt x="2772" y="558"/>
                </a:lnTo>
                <a:lnTo>
                  <a:pt x="2763" y="564"/>
                </a:lnTo>
                <a:lnTo>
                  <a:pt x="2758" y="567"/>
                </a:lnTo>
                <a:lnTo>
                  <a:pt x="2752" y="569"/>
                </a:lnTo>
                <a:lnTo>
                  <a:pt x="2740" y="566"/>
                </a:lnTo>
                <a:lnTo>
                  <a:pt x="2740" y="578"/>
                </a:lnTo>
                <a:lnTo>
                  <a:pt x="2736" y="578"/>
                </a:lnTo>
                <a:lnTo>
                  <a:pt x="2736" y="582"/>
                </a:lnTo>
                <a:lnTo>
                  <a:pt x="2740" y="582"/>
                </a:lnTo>
                <a:lnTo>
                  <a:pt x="2743" y="602"/>
                </a:lnTo>
                <a:lnTo>
                  <a:pt x="2749" y="602"/>
                </a:lnTo>
                <a:lnTo>
                  <a:pt x="2749" y="615"/>
                </a:lnTo>
                <a:lnTo>
                  <a:pt x="2752" y="615"/>
                </a:lnTo>
                <a:lnTo>
                  <a:pt x="2756" y="635"/>
                </a:lnTo>
                <a:lnTo>
                  <a:pt x="2763" y="638"/>
                </a:lnTo>
                <a:lnTo>
                  <a:pt x="2772" y="662"/>
                </a:lnTo>
                <a:lnTo>
                  <a:pt x="2780" y="666"/>
                </a:lnTo>
                <a:lnTo>
                  <a:pt x="2780" y="678"/>
                </a:lnTo>
                <a:lnTo>
                  <a:pt x="2783" y="678"/>
                </a:lnTo>
                <a:lnTo>
                  <a:pt x="2783" y="686"/>
                </a:lnTo>
                <a:lnTo>
                  <a:pt x="2792" y="691"/>
                </a:lnTo>
                <a:lnTo>
                  <a:pt x="2796" y="706"/>
                </a:lnTo>
                <a:lnTo>
                  <a:pt x="2809" y="715"/>
                </a:lnTo>
                <a:lnTo>
                  <a:pt x="2816" y="738"/>
                </a:lnTo>
                <a:lnTo>
                  <a:pt x="2820" y="738"/>
                </a:lnTo>
                <a:lnTo>
                  <a:pt x="2820" y="746"/>
                </a:lnTo>
                <a:lnTo>
                  <a:pt x="2829" y="751"/>
                </a:lnTo>
                <a:lnTo>
                  <a:pt x="2849" y="775"/>
                </a:lnTo>
                <a:lnTo>
                  <a:pt x="2845" y="782"/>
                </a:lnTo>
                <a:lnTo>
                  <a:pt x="2841" y="789"/>
                </a:lnTo>
                <a:lnTo>
                  <a:pt x="2840" y="796"/>
                </a:lnTo>
                <a:lnTo>
                  <a:pt x="2840" y="806"/>
                </a:lnTo>
                <a:lnTo>
                  <a:pt x="2843" y="806"/>
                </a:lnTo>
                <a:lnTo>
                  <a:pt x="2843" y="818"/>
                </a:lnTo>
                <a:lnTo>
                  <a:pt x="2849" y="818"/>
                </a:lnTo>
                <a:lnTo>
                  <a:pt x="2852" y="822"/>
                </a:lnTo>
                <a:lnTo>
                  <a:pt x="2856" y="824"/>
                </a:lnTo>
                <a:lnTo>
                  <a:pt x="2860" y="827"/>
                </a:lnTo>
                <a:lnTo>
                  <a:pt x="2863" y="831"/>
                </a:lnTo>
                <a:lnTo>
                  <a:pt x="2869" y="838"/>
                </a:lnTo>
                <a:lnTo>
                  <a:pt x="2876" y="838"/>
                </a:lnTo>
                <a:lnTo>
                  <a:pt x="2876" y="842"/>
                </a:lnTo>
                <a:lnTo>
                  <a:pt x="2889" y="842"/>
                </a:lnTo>
                <a:lnTo>
                  <a:pt x="2889" y="844"/>
                </a:lnTo>
                <a:lnTo>
                  <a:pt x="2891" y="847"/>
                </a:lnTo>
                <a:lnTo>
                  <a:pt x="2894" y="851"/>
                </a:lnTo>
                <a:lnTo>
                  <a:pt x="2896" y="856"/>
                </a:lnTo>
                <a:lnTo>
                  <a:pt x="2900" y="860"/>
                </a:lnTo>
                <a:lnTo>
                  <a:pt x="2901" y="864"/>
                </a:lnTo>
                <a:lnTo>
                  <a:pt x="2903" y="866"/>
                </a:lnTo>
                <a:lnTo>
                  <a:pt x="2912" y="866"/>
                </a:lnTo>
                <a:lnTo>
                  <a:pt x="2916" y="875"/>
                </a:lnTo>
                <a:lnTo>
                  <a:pt x="2920" y="875"/>
                </a:lnTo>
                <a:lnTo>
                  <a:pt x="2920" y="895"/>
                </a:lnTo>
                <a:lnTo>
                  <a:pt x="2923" y="895"/>
                </a:lnTo>
                <a:lnTo>
                  <a:pt x="2932" y="918"/>
                </a:lnTo>
                <a:lnTo>
                  <a:pt x="2936" y="918"/>
                </a:lnTo>
                <a:lnTo>
                  <a:pt x="2936" y="951"/>
                </a:lnTo>
                <a:lnTo>
                  <a:pt x="2940" y="951"/>
                </a:lnTo>
                <a:lnTo>
                  <a:pt x="2940" y="958"/>
                </a:lnTo>
                <a:lnTo>
                  <a:pt x="2943" y="958"/>
                </a:lnTo>
                <a:lnTo>
                  <a:pt x="2949" y="1031"/>
                </a:lnTo>
                <a:lnTo>
                  <a:pt x="2956" y="1035"/>
                </a:lnTo>
                <a:lnTo>
                  <a:pt x="2960" y="1062"/>
                </a:lnTo>
                <a:lnTo>
                  <a:pt x="2976" y="1062"/>
                </a:lnTo>
                <a:lnTo>
                  <a:pt x="2987" y="1076"/>
                </a:lnTo>
                <a:lnTo>
                  <a:pt x="3003" y="1091"/>
                </a:lnTo>
                <a:lnTo>
                  <a:pt x="3020" y="1098"/>
                </a:lnTo>
                <a:lnTo>
                  <a:pt x="3020" y="1106"/>
                </a:lnTo>
                <a:lnTo>
                  <a:pt x="3029" y="1106"/>
                </a:lnTo>
                <a:lnTo>
                  <a:pt x="3032" y="1118"/>
                </a:lnTo>
                <a:lnTo>
                  <a:pt x="3040" y="1122"/>
                </a:lnTo>
                <a:lnTo>
                  <a:pt x="3056" y="1171"/>
                </a:lnTo>
                <a:lnTo>
                  <a:pt x="3060" y="1171"/>
                </a:lnTo>
                <a:lnTo>
                  <a:pt x="3060" y="1195"/>
                </a:lnTo>
                <a:lnTo>
                  <a:pt x="3063" y="1195"/>
                </a:lnTo>
                <a:lnTo>
                  <a:pt x="3063" y="1202"/>
                </a:lnTo>
                <a:lnTo>
                  <a:pt x="3069" y="1202"/>
                </a:lnTo>
                <a:lnTo>
                  <a:pt x="3069" y="1222"/>
                </a:lnTo>
                <a:lnTo>
                  <a:pt x="3072" y="1222"/>
                </a:lnTo>
                <a:lnTo>
                  <a:pt x="3074" y="1224"/>
                </a:lnTo>
                <a:lnTo>
                  <a:pt x="3074" y="1224"/>
                </a:lnTo>
                <a:lnTo>
                  <a:pt x="3074" y="1226"/>
                </a:lnTo>
                <a:lnTo>
                  <a:pt x="3076" y="1226"/>
                </a:lnTo>
                <a:lnTo>
                  <a:pt x="3078" y="1226"/>
                </a:lnTo>
                <a:lnTo>
                  <a:pt x="3080" y="1226"/>
                </a:lnTo>
                <a:lnTo>
                  <a:pt x="3089" y="1251"/>
                </a:lnTo>
                <a:lnTo>
                  <a:pt x="3112" y="1251"/>
                </a:lnTo>
                <a:lnTo>
                  <a:pt x="3116" y="1275"/>
                </a:lnTo>
                <a:lnTo>
                  <a:pt x="3120" y="1275"/>
                </a:lnTo>
                <a:lnTo>
                  <a:pt x="3120" y="1278"/>
                </a:lnTo>
                <a:lnTo>
                  <a:pt x="3143" y="1278"/>
                </a:lnTo>
                <a:lnTo>
                  <a:pt x="3156" y="1295"/>
                </a:lnTo>
                <a:lnTo>
                  <a:pt x="3172" y="1295"/>
                </a:lnTo>
                <a:lnTo>
                  <a:pt x="3172" y="1298"/>
                </a:lnTo>
                <a:lnTo>
                  <a:pt x="3183" y="1306"/>
                </a:lnTo>
                <a:lnTo>
                  <a:pt x="3183" y="1315"/>
                </a:lnTo>
                <a:lnTo>
                  <a:pt x="3203" y="1329"/>
                </a:lnTo>
                <a:lnTo>
                  <a:pt x="3209" y="1338"/>
                </a:lnTo>
                <a:lnTo>
                  <a:pt x="3216" y="1338"/>
                </a:lnTo>
                <a:lnTo>
                  <a:pt x="3220" y="1346"/>
                </a:lnTo>
                <a:lnTo>
                  <a:pt x="3243" y="1366"/>
                </a:lnTo>
                <a:lnTo>
                  <a:pt x="3243" y="1378"/>
                </a:lnTo>
                <a:lnTo>
                  <a:pt x="3256" y="1382"/>
                </a:lnTo>
                <a:lnTo>
                  <a:pt x="3269" y="1398"/>
                </a:lnTo>
                <a:lnTo>
                  <a:pt x="3276" y="1398"/>
                </a:lnTo>
                <a:lnTo>
                  <a:pt x="3276" y="1406"/>
                </a:lnTo>
                <a:lnTo>
                  <a:pt x="3289" y="1406"/>
                </a:lnTo>
                <a:lnTo>
                  <a:pt x="3289" y="1409"/>
                </a:lnTo>
                <a:lnTo>
                  <a:pt x="3292" y="1415"/>
                </a:lnTo>
                <a:lnTo>
                  <a:pt x="3296" y="1420"/>
                </a:lnTo>
                <a:lnTo>
                  <a:pt x="3300" y="1426"/>
                </a:lnTo>
                <a:lnTo>
                  <a:pt x="3303" y="1431"/>
                </a:lnTo>
                <a:lnTo>
                  <a:pt x="3303" y="1455"/>
                </a:lnTo>
                <a:lnTo>
                  <a:pt x="3296" y="1458"/>
                </a:lnTo>
                <a:lnTo>
                  <a:pt x="3296" y="1466"/>
                </a:lnTo>
                <a:lnTo>
                  <a:pt x="3292" y="1466"/>
                </a:lnTo>
                <a:lnTo>
                  <a:pt x="3292" y="1469"/>
                </a:lnTo>
                <a:lnTo>
                  <a:pt x="3294" y="1471"/>
                </a:lnTo>
                <a:lnTo>
                  <a:pt x="3294" y="1473"/>
                </a:lnTo>
                <a:lnTo>
                  <a:pt x="3296" y="1476"/>
                </a:lnTo>
                <a:lnTo>
                  <a:pt x="3296" y="1482"/>
                </a:lnTo>
                <a:lnTo>
                  <a:pt x="3301" y="1484"/>
                </a:lnTo>
                <a:lnTo>
                  <a:pt x="3307" y="1486"/>
                </a:lnTo>
                <a:lnTo>
                  <a:pt x="3309" y="1489"/>
                </a:lnTo>
                <a:lnTo>
                  <a:pt x="3311" y="1491"/>
                </a:lnTo>
                <a:lnTo>
                  <a:pt x="3311" y="1495"/>
                </a:lnTo>
                <a:lnTo>
                  <a:pt x="3312" y="1498"/>
                </a:lnTo>
                <a:lnTo>
                  <a:pt x="3312" y="1502"/>
                </a:lnTo>
                <a:lnTo>
                  <a:pt x="3316" y="1506"/>
                </a:lnTo>
                <a:lnTo>
                  <a:pt x="3320" y="1506"/>
                </a:lnTo>
                <a:lnTo>
                  <a:pt x="3323" y="1515"/>
                </a:lnTo>
                <a:lnTo>
                  <a:pt x="3332" y="1515"/>
                </a:lnTo>
                <a:lnTo>
                  <a:pt x="3336" y="1522"/>
                </a:lnTo>
                <a:lnTo>
                  <a:pt x="3347" y="1529"/>
                </a:lnTo>
                <a:lnTo>
                  <a:pt x="3361" y="1533"/>
                </a:lnTo>
                <a:lnTo>
                  <a:pt x="3380" y="1535"/>
                </a:lnTo>
                <a:lnTo>
                  <a:pt x="3383" y="1531"/>
                </a:lnTo>
                <a:lnTo>
                  <a:pt x="3385" y="1529"/>
                </a:lnTo>
                <a:lnTo>
                  <a:pt x="3389" y="1527"/>
                </a:lnTo>
                <a:lnTo>
                  <a:pt x="3392" y="1526"/>
                </a:lnTo>
                <a:lnTo>
                  <a:pt x="3392" y="1522"/>
                </a:lnTo>
                <a:lnTo>
                  <a:pt x="3400" y="1522"/>
                </a:lnTo>
                <a:lnTo>
                  <a:pt x="3409" y="1511"/>
                </a:lnTo>
                <a:lnTo>
                  <a:pt x="3469" y="1515"/>
                </a:lnTo>
                <a:lnTo>
                  <a:pt x="3469" y="1511"/>
                </a:lnTo>
                <a:lnTo>
                  <a:pt x="3476" y="1511"/>
                </a:lnTo>
                <a:lnTo>
                  <a:pt x="3480" y="1502"/>
                </a:lnTo>
                <a:lnTo>
                  <a:pt x="3500" y="1498"/>
                </a:lnTo>
                <a:lnTo>
                  <a:pt x="3500" y="1495"/>
                </a:lnTo>
                <a:lnTo>
                  <a:pt x="3536" y="1498"/>
                </a:lnTo>
                <a:lnTo>
                  <a:pt x="3536" y="1495"/>
                </a:lnTo>
                <a:lnTo>
                  <a:pt x="3549" y="1495"/>
                </a:lnTo>
                <a:lnTo>
                  <a:pt x="3552" y="1486"/>
                </a:lnTo>
                <a:lnTo>
                  <a:pt x="3567" y="1484"/>
                </a:lnTo>
                <a:lnTo>
                  <a:pt x="3581" y="1486"/>
                </a:lnTo>
                <a:lnTo>
                  <a:pt x="3598" y="1487"/>
                </a:lnTo>
                <a:lnTo>
                  <a:pt x="3612" y="1486"/>
                </a:lnTo>
                <a:lnTo>
                  <a:pt x="3612" y="1482"/>
                </a:lnTo>
                <a:lnTo>
                  <a:pt x="3623" y="1482"/>
                </a:lnTo>
                <a:lnTo>
                  <a:pt x="3623" y="1478"/>
                </a:lnTo>
                <a:lnTo>
                  <a:pt x="3636" y="1478"/>
                </a:lnTo>
                <a:lnTo>
                  <a:pt x="3636" y="1475"/>
                </a:lnTo>
                <a:lnTo>
                  <a:pt x="3660" y="1469"/>
                </a:lnTo>
                <a:lnTo>
                  <a:pt x="3663" y="1462"/>
                </a:lnTo>
                <a:lnTo>
                  <a:pt x="3674" y="1453"/>
                </a:lnTo>
                <a:lnTo>
                  <a:pt x="3687" y="1447"/>
                </a:lnTo>
                <a:lnTo>
                  <a:pt x="3703" y="1446"/>
                </a:lnTo>
                <a:lnTo>
                  <a:pt x="3709" y="1451"/>
                </a:lnTo>
                <a:lnTo>
                  <a:pt x="3714" y="1455"/>
                </a:lnTo>
                <a:lnTo>
                  <a:pt x="3720" y="1456"/>
                </a:lnTo>
                <a:lnTo>
                  <a:pt x="3729" y="1458"/>
                </a:lnTo>
                <a:lnTo>
                  <a:pt x="3729" y="1486"/>
                </a:lnTo>
                <a:lnTo>
                  <a:pt x="3723" y="1486"/>
                </a:lnTo>
                <a:lnTo>
                  <a:pt x="3720" y="1498"/>
                </a:lnTo>
                <a:lnTo>
                  <a:pt x="3723" y="1498"/>
                </a:lnTo>
                <a:lnTo>
                  <a:pt x="3725" y="1511"/>
                </a:lnTo>
                <a:lnTo>
                  <a:pt x="3725" y="1529"/>
                </a:lnTo>
                <a:lnTo>
                  <a:pt x="3723" y="1544"/>
                </a:lnTo>
                <a:lnTo>
                  <a:pt x="3720" y="1555"/>
                </a:lnTo>
                <a:lnTo>
                  <a:pt x="3718" y="1556"/>
                </a:lnTo>
                <a:lnTo>
                  <a:pt x="3718" y="1556"/>
                </a:lnTo>
                <a:lnTo>
                  <a:pt x="3718" y="1556"/>
                </a:lnTo>
                <a:lnTo>
                  <a:pt x="3716" y="1556"/>
                </a:lnTo>
                <a:lnTo>
                  <a:pt x="3714" y="1556"/>
                </a:lnTo>
                <a:lnTo>
                  <a:pt x="3712" y="1558"/>
                </a:lnTo>
                <a:lnTo>
                  <a:pt x="3711" y="1589"/>
                </a:lnTo>
                <a:lnTo>
                  <a:pt x="3703" y="1615"/>
                </a:lnTo>
                <a:lnTo>
                  <a:pt x="3703" y="1626"/>
                </a:lnTo>
                <a:lnTo>
                  <a:pt x="3692" y="1635"/>
                </a:lnTo>
                <a:lnTo>
                  <a:pt x="3692" y="1642"/>
                </a:lnTo>
                <a:lnTo>
                  <a:pt x="3689" y="1642"/>
                </a:lnTo>
                <a:lnTo>
                  <a:pt x="3689" y="1651"/>
                </a:lnTo>
                <a:lnTo>
                  <a:pt x="3683" y="1651"/>
                </a:lnTo>
                <a:lnTo>
                  <a:pt x="3683" y="1658"/>
                </a:lnTo>
                <a:lnTo>
                  <a:pt x="3680" y="1658"/>
                </a:lnTo>
                <a:lnTo>
                  <a:pt x="3680" y="1666"/>
                </a:lnTo>
                <a:lnTo>
                  <a:pt x="3676" y="1666"/>
                </a:lnTo>
                <a:lnTo>
                  <a:pt x="3676" y="1675"/>
                </a:lnTo>
                <a:lnTo>
                  <a:pt x="3672" y="1675"/>
                </a:lnTo>
                <a:lnTo>
                  <a:pt x="3672" y="1682"/>
                </a:lnTo>
                <a:lnTo>
                  <a:pt x="3660" y="1689"/>
                </a:lnTo>
                <a:lnTo>
                  <a:pt x="3660" y="1698"/>
                </a:lnTo>
                <a:lnTo>
                  <a:pt x="3656" y="1698"/>
                </a:lnTo>
                <a:lnTo>
                  <a:pt x="3656" y="1715"/>
                </a:lnTo>
                <a:lnTo>
                  <a:pt x="3652" y="1715"/>
                </a:lnTo>
                <a:lnTo>
                  <a:pt x="3652" y="1722"/>
                </a:lnTo>
                <a:lnTo>
                  <a:pt x="3649" y="1722"/>
                </a:lnTo>
                <a:lnTo>
                  <a:pt x="3649" y="1731"/>
                </a:lnTo>
                <a:lnTo>
                  <a:pt x="3640" y="1735"/>
                </a:lnTo>
                <a:lnTo>
                  <a:pt x="3640" y="1742"/>
                </a:lnTo>
                <a:lnTo>
                  <a:pt x="3636" y="1742"/>
                </a:lnTo>
                <a:lnTo>
                  <a:pt x="3636" y="1749"/>
                </a:lnTo>
                <a:lnTo>
                  <a:pt x="3632" y="1749"/>
                </a:lnTo>
                <a:lnTo>
                  <a:pt x="3632" y="1758"/>
                </a:lnTo>
                <a:lnTo>
                  <a:pt x="3629" y="1758"/>
                </a:lnTo>
                <a:lnTo>
                  <a:pt x="3629" y="1766"/>
                </a:lnTo>
                <a:lnTo>
                  <a:pt x="3620" y="1769"/>
                </a:lnTo>
                <a:lnTo>
                  <a:pt x="3620" y="1795"/>
                </a:lnTo>
                <a:lnTo>
                  <a:pt x="3616" y="1795"/>
                </a:lnTo>
                <a:lnTo>
                  <a:pt x="3616" y="1802"/>
                </a:lnTo>
                <a:lnTo>
                  <a:pt x="3612" y="1802"/>
                </a:lnTo>
                <a:lnTo>
                  <a:pt x="3612" y="1811"/>
                </a:lnTo>
                <a:lnTo>
                  <a:pt x="3609" y="1811"/>
                </a:lnTo>
                <a:lnTo>
                  <a:pt x="3603" y="1822"/>
                </a:lnTo>
                <a:lnTo>
                  <a:pt x="3592" y="1829"/>
                </a:lnTo>
                <a:lnTo>
                  <a:pt x="3592" y="1842"/>
                </a:lnTo>
                <a:lnTo>
                  <a:pt x="3589" y="1842"/>
                </a:lnTo>
                <a:lnTo>
                  <a:pt x="3589" y="1851"/>
                </a:lnTo>
                <a:lnTo>
                  <a:pt x="3580" y="1855"/>
                </a:lnTo>
                <a:lnTo>
                  <a:pt x="3580" y="1862"/>
                </a:lnTo>
                <a:lnTo>
                  <a:pt x="3576" y="1862"/>
                </a:lnTo>
                <a:lnTo>
                  <a:pt x="3576" y="1875"/>
                </a:lnTo>
                <a:lnTo>
                  <a:pt x="3560" y="1886"/>
                </a:lnTo>
                <a:lnTo>
                  <a:pt x="3556" y="1902"/>
                </a:lnTo>
                <a:lnTo>
                  <a:pt x="3543" y="1909"/>
                </a:lnTo>
                <a:lnTo>
                  <a:pt x="3543" y="1918"/>
                </a:lnTo>
                <a:lnTo>
                  <a:pt x="3529" y="1931"/>
                </a:lnTo>
                <a:lnTo>
                  <a:pt x="3523" y="1938"/>
                </a:lnTo>
                <a:lnTo>
                  <a:pt x="3516" y="1938"/>
                </a:lnTo>
                <a:lnTo>
                  <a:pt x="3516" y="1942"/>
                </a:lnTo>
                <a:lnTo>
                  <a:pt x="3509" y="1946"/>
                </a:lnTo>
                <a:lnTo>
                  <a:pt x="3509" y="1955"/>
                </a:lnTo>
                <a:lnTo>
                  <a:pt x="3472" y="1986"/>
                </a:lnTo>
                <a:lnTo>
                  <a:pt x="3469" y="1998"/>
                </a:lnTo>
                <a:lnTo>
                  <a:pt x="3460" y="1998"/>
                </a:lnTo>
                <a:lnTo>
                  <a:pt x="3449" y="2015"/>
                </a:lnTo>
                <a:lnTo>
                  <a:pt x="3436" y="2015"/>
                </a:lnTo>
                <a:lnTo>
                  <a:pt x="3436" y="2018"/>
                </a:lnTo>
                <a:lnTo>
                  <a:pt x="3429" y="2018"/>
                </a:lnTo>
                <a:lnTo>
                  <a:pt x="3420" y="2029"/>
                </a:lnTo>
                <a:lnTo>
                  <a:pt x="3403" y="2035"/>
                </a:lnTo>
                <a:lnTo>
                  <a:pt x="3396" y="2046"/>
                </a:lnTo>
                <a:lnTo>
                  <a:pt x="3389" y="2046"/>
                </a:lnTo>
                <a:lnTo>
                  <a:pt x="3383" y="2055"/>
                </a:lnTo>
                <a:lnTo>
                  <a:pt x="3376" y="2055"/>
                </a:lnTo>
                <a:lnTo>
                  <a:pt x="3356" y="2078"/>
                </a:lnTo>
                <a:lnTo>
                  <a:pt x="3349" y="2078"/>
                </a:lnTo>
                <a:lnTo>
                  <a:pt x="3343" y="2086"/>
                </a:lnTo>
                <a:lnTo>
                  <a:pt x="3332" y="2091"/>
                </a:lnTo>
                <a:lnTo>
                  <a:pt x="3332" y="2098"/>
                </a:lnTo>
                <a:lnTo>
                  <a:pt x="3303" y="2122"/>
                </a:lnTo>
                <a:lnTo>
                  <a:pt x="3303" y="2126"/>
                </a:lnTo>
                <a:lnTo>
                  <a:pt x="3296" y="2126"/>
                </a:lnTo>
                <a:lnTo>
                  <a:pt x="3291" y="2138"/>
                </a:lnTo>
                <a:lnTo>
                  <a:pt x="3280" y="2151"/>
                </a:lnTo>
                <a:lnTo>
                  <a:pt x="3269" y="2164"/>
                </a:lnTo>
                <a:lnTo>
                  <a:pt x="3260" y="2175"/>
                </a:lnTo>
                <a:lnTo>
                  <a:pt x="3252" y="2178"/>
                </a:lnTo>
                <a:lnTo>
                  <a:pt x="3252" y="2186"/>
                </a:lnTo>
                <a:lnTo>
                  <a:pt x="3236" y="2198"/>
                </a:lnTo>
                <a:lnTo>
                  <a:pt x="3232" y="2215"/>
                </a:lnTo>
                <a:lnTo>
                  <a:pt x="3223" y="2218"/>
                </a:lnTo>
                <a:lnTo>
                  <a:pt x="3203" y="2255"/>
                </a:lnTo>
                <a:lnTo>
                  <a:pt x="3180" y="2258"/>
                </a:lnTo>
                <a:lnTo>
                  <a:pt x="3180" y="2264"/>
                </a:lnTo>
                <a:lnTo>
                  <a:pt x="3178" y="2269"/>
                </a:lnTo>
                <a:lnTo>
                  <a:pt x="3176" y="2273"/>
                </a:lnTo>
                <a:lnTo>
                  <a:pt x="3174" y="2276"/>
                </a:lnTo>
                <a:lnTo>
                  <a:pt x="3174" y="2280"/>
                </a:lnTo>
                <a:lnTo>
                  <a:pt x="3172" y="2286"/>
                </a:lnTo>
                <a:lnTo>
                  <a:pt x="3143" y="2295"/>
                </a:lnTo>
                <a:lnTo>
                  <a:pt x="3136" y="2329"/>
                </a:lnTo>
                <a:lnTo>
                  <a:pt x="3123" y="2338"/>
                </a:lnTo>
                <a:lnTo>
                  <a:pt x="3123" y="2355"/>
                </a:lnTo>
                <a:lnTo>
                  <a:pt x="3120" y="2355"/>
                </a:lnTo>
                <a:lnTo>
                  <a:pt x="3112" y="2378"/>
                </a:lnTo>
                <a:lnTo>
                  <a:pt x="3109" y="2378"/>
                </a:lnTo>
                <a:lnTo>
                  <a:pt x="3109" y="2386"/>
                </a:lnTo>
                <a:lnTo>
                  <a:pt x="3103" y="2386"/>
                </a:lnTo>
                <a:lnTo>
                  <a:pt x="3100" y="2402"/>
                </a:lnTo>
                <a:lnTo>
                  <a:pt x="3083" y="2411"/>
                </a:lnTo>
                <a:lnTo>
                  <a:pt x="3063" y="2486"/>
                </a:lnTo>
                <a:lnTo>
                  <a:pt x="3081" y="2498"/>
                </a:lnTo>
                <a:lnTo>
                  <a:pt x="3096" y="2515"/>
                </a:lnTo>
                <a:lnTo>
                  <a:pt x="3100" y="2515"/>
                </a:lnTo>
                <a:lnTo>
                  <a:pt x="3100" y="2555"/>
                </a:lnTo>
                <a:lnTo>
                  <a:pt x="3094" y="2564"/>
                </a:lnTo>
                <a:lnTo>
                  <a:pt x="3094" y="2575"/>
                </a:lnTo>
                <a:lnTo>
                  <a:pt x="3096" y="2589"/>
                </a:lnTo>
                <a:lnTo>
                  <a:pt x="3096" y="2606"/>
                </a:lnTo>
                <a:lnTo>
                  <a:pt x="3092" y="2606"/>
                </a:lnTo>
                <a:lnTo>
                  <a:pt x="3092" y="2616"/>
                </a:lnTo>
                <a:lnTo>
                  <a:pt x="3096" y="2635"/>
                </a:lnTo>
                <a:lnTo>
                  <a:pt x="3103" y="2655"/>
                </a:lnTo>
                <a:lnTo>
                  <a:pt x="3111" y="2675"/>
                </a:lnTo>
                <a:lnTo>
                  <a:pt x="3116" y="2691"/>
                </a:lnTo>
                <a:lnTo>
                  <a:pt x="3120" y="2702"/>
                </a:lnTo>
                <a:lnTo>
                  <a:pt x="3127" y="2704"/>
                </a:lnTo>
                <a:lnTo>
                  <a:pt x="3132" y="2706"/>
                </a:lnTo>
                <a:lnTo>
                  <a:pt x="3138" y="2707"/>
                </a:lnTo>
                <a:lnTo>
                  <a:pt x="3141" y="2711"/>
                </a:lnTo>
                <a:lnTo>
                  <a:pt x="3145" y="2716"/>
                </a:lnTo>
                <a:lnTo>
                  <a:pt x="3149" y="2722"/>
                </a:lnTo>
                <a:lnTo>
                  <a:pt x="3154" y="2731"/>
                </a:lnTo>
                <a:lnTo>
                  <a:pt x="3158" y="2746"/>
                </a:lnTo>
                <a:lnTo>
                  <a:pt x="3156" y="2762"/>
                </a:lnTo>
                <a:lnTo>
                  <a:pt x="3152" y="2762"/>
                </a:lnTo>
                <a:lnTo>
                  <a:pt x="3152" y="2782"/>
                </a:lnTo>
                <a:lnTo>
                  <a:pt x="3149" y="2782"/>
                </a:lnTo>
                <a:lnTo>
                  <a:pt x="3149" y="2809"/>
                </a:lnTo>
                <a:lnTo>
                  <a:pt x="3147" y="2811"/>
                </a:lnTo>
                <a:lnTo>
                  <a:pt x="3147" y="2811"/>
                </a:lnTo>
                <a:lnTo>
                  <a:pt x="3145" y="2813"/>
                </a:lnTo>
                <a:lnTo>
                  <a:pt x="3143" y="2815"/>
                </a:lnTo>
                <a:lnTo>
                  <a:pt x="3143" y="2818"/>
                </a:lnTo>
                <a:lnTo>
                  <a:pt x="3149" y="2818"/>
                </a:lnTo>
                <a:lnTo>
                  <a:pt x="3149" y="2831"/>
                </a:lnTo>
                <a:lnTo>
                  <a:pt x="3152" y="2831"/>
                </a:lnTo>
                <a:lnTo>
                  <a:pt x="3152" y="2935"/>
                </a:lnTo>
                <a:lnTo>
                  <a:pt x="3160" y="2938"/>
                </a:lnTo>
                <a:lnTo>
                  <a:pt x="3163" y="2949"/>
                </a:lnTo>
                <a:lnTo>
                  <a:pt x="3165" y="2967"/>
                </a:lnTo>
                <a:lnTo>
                  <a:pt x="3163" y="2982"/>
                </a:lnTo>
                <a:lnTo>
                  <a:pt x="3160" y="2982"/>
                </a:lnTo>
                <a:lnTo>
                  <a:pt x="3160" y="2995"/>
                </a:lnTo>
                <a:lnTo>
                  <a:pt x="3152" y="2998"/>
                </a:lnTo>
                <a:lnTo>
                  <a:pt x="3152" y="3018"/>
                </a:lnTo>
                <a:lnTo>
                  <a:pt x="3140" y="3026"/>
                </a:lnTo>
                <a:lnTo>
                  <a:pt x="3140" y="3035"/>
                </a:lnTo>
                <a:lnTo>
                  <a:pt x="3116" y="3055"/>
                </a:lnTo>
                <a:lnTo>
                  <a:pt x="3116" y="3062"/>
                </a:lnTo>
                <a:lnTo>
                  <a:pt x="3100" y="3075"/>
                </a:lnTo>
                <a:lnTo>
                  <a:pt x="3096" y="3086"/>
                </a:lnTo>
                <a:lnTo>
                  <a:pt x="3080" y="3089"/>
                </a:lnTo>
                <a:lnTo>
                  <a:pt x="3072" y="3102"/>
                </a:lnTo>
                <a:lnTo>
                  <a:pt x="3063" y="3102"/>
                </a:lnTo>
                <a:lnTo>
                  <a:pt x="3063" y="3106"/>
                </a:lnTo>
                <a:lnTo>
                  <a:pt x="3056" y="3106"/>
                </a:lnTo>
                <a:lnTo>
                  <a:pt x="3056" y="3109"/>
                </a:lnTo>
                <a:lnTo>
                  <a:pt x="3036" y="3109"/>
                </a:lnTo>
                <a:lnTo>
                  <a:pt x="3036" y="3115"/>
                </a:lnTo>
                <a:lnTo>
                  <a:pt x="3020" y="3118"/>
                </a:lnTo>
                <a:lnTo>
                  <a:pt x="3020" y="3122"/>
                </a:lnTo>
                <a:lnTo>
                  <a:pt x="2972" y="3138"/>
                </a:lnTo>
                <a:lnTo>
                  <a:pt x="2949" y="3166"/>
                </a:lnTo>
                <a:lnTo>
                  <a:pt x="2943" y="3166"/>
                </a:lnTo>
                <a:lnTo>
                  <a:pt x="2943" y="3178"/>
                </a:lnTo>
                <a:lnTo>
                  <a:pt x="2932" y="3186"/>
                </a:lnTo>
                <a:lnTo>
                  <a:pt x="2932" y="3191"/>
                </a:lnTo>
                <a:lnTo>
                  <a:pt x="2923" y="3191"/>
                </a:lnTo>
                <a:lnTo>
                  <a:pt x="2920" y="3198"/>
                </a:lnTo>
                <a:lnTo>
                  <a:pt x="2916" y="3198"/>
                </a:lnTo>
                <a:lnTo>
                  <a:pt x="2914" y="3202"/>
                </a:lnTo>
                <a:lnTo>
                  <a:pt x="2914" y="3204"/>
                </a:lnTo>
                <a:lnTo>
                  <a:pt x="2914" y="3204"/>
                </a:lnTo>
                <a:lnTo>
                  <a:pt x="2914" y="3206"/>
                </a:lnTo>
                <a:lnTo>
                  <a:pt x="2914" y="3207"/>
                </a:lnTo>
                <a:lnTo>
                  <a:pt x="2914" y="3207"/>
                </a:lnTo>
                <a:lnTo>
                  <a:pt x="2914" y="3209"/>
                </a:lnTo>
                <a:lnTo>
                  <a:pt x="2912" y="3211"/>
                </a:lnTo>
                <a:lnTo>
                  <a:pt x="2909" y="3215"/>
                </a:lnTo>
                <a:lnTo>
                  <a:pt x="2909" y="3218"/>
                </a:lnTo>
                <a:lnTo>
                  <a:pt x="2889" y="3218"/>
                </a:lnTo>
                <a:lnTo>
                  <a:pt x="2852" y="3258"/>
                </a:lnTo>
                <a:lnTo>
                  <a:pt x="2843" y="3258"/>
                </a:lnTo>
                <a:lnTo>
                  <a:pt x="2840" y="3266"/>
                </a:lnTo>
                <a:lnTo>
                  <a:pt x="2832" y="3266"/>
                </a:lnTo>
                <a:lnTo>
                  <a:pt x="2820" y="3289"/>
                </a:lnTo>
                <a:lnTo>
                  <a:pt x="2823" y="3289"/>
                </a:lnTo>
                <a:lnTo>
                  <a:pt x="2829" y="3296"/>
                </a:lnTo>
                <a:lnTo>
                  <a:pt x="2832" y="3302"/>
                </a:lnTo>
                <a:lnTo>
                  <a:pt x="2836" y="3307"/>
                </a:lnTo>
                <a:lnTo>
                  <a:pt x="2840" y="3315"/>
                </a:lnTo>
                <a:lnTo>
                  <a:pt x="2840" y="3346"/>
                </a:lnTo>
                <a:lnTo>
                  <a:pt x="2849" y="3351"/>
                </a:lnTo>
                <a:lnTo>
                  <a:pt x="2851" y="3362"/>
                </a:lnTo>
                <a:lnTo>
                  <a:pt x="2851" y="3373"/>
                </a:lnTo>
                <a:lnTo>
                  <a:pt x="2856" y="3382"/>
                </a:lnTo>
                <a:lnTo>
                  <a:pt x="2858" y="3384"/>
                </a:lnTo>
                <a:lnTo>
                  <a:pt x="2858" y="3384"/>
                </a:lnTo>
                <a:lnTo>
                  <a:pt x="2858" y="3386"/>
                </a:lnTo>
                <a:lnTo>
                  <a:pt x="2860" y="3386"/>
                </a:lnTo>
                <a:lnTo>
                  <a:pt x="2861" y="3386"/>
                </a:lnTo>
                <a:lnTo>
                  <a:pt x="2863" y="3386"/>
                </a:lnTo>
                <a:lnTo>
                  <a:pt x="2860" y="3455"/>
                </a:lnTo>
                <a:lnTo>
                  <a:pt x="2856" y="3455"/>
                </a:lnTo>
                <a:lnTo>
                  <a:pt x="2856" y="3471"/>
                </a:lnTo>
                <a:lnTo>
                  <a:pt x="2852" y="3471"/>
                </a:lnTo>
                <a:lnTo>
                  <a:pt x="2852" y="3473"/>
                </a:lnTo>
                <a:lnTo>
                  <a:pt x="2852" y="3475"/>
                </a:lnTo>
                <a:lnTo>
                  <a:pt x="2854" y="3476"/>
                </a:lnTo>
                <a:lnTo>
                  <a:pt x="2856" y="3478"/>
                </a:lnTo>
                <a:lnTo>
                  <a:pt x="2856" y="3478"/>
                </a:lnTo>
                <a:lnTo>
                  <a:pt x="2858" y="3493"/>
                </a:lnTo>
                <a:lnTo>
                  <a:pt x="2854" y="3504"/>
                </a:lnTo>
                <a:lnTo>
                  <a:pt x="2849" y="3515"/>
                </a:lnTo>
                <a:lnTo>
                  <a:pt x="2843" y="3522"/>
                </a:lnTo>
                <a:lnTo>
                  <a:pt x="2843" y="3531"/>
                </a:lnTo>
                <a:lnTo>
                  <a:pt x="2816" y="3551"/>
                </a:lnTo>
                <a:lnTo>
                  <a:pt x="2800" y="3551"/>
                </a:lnTo>
                <a:lnTo>
                  <a:pt x="2800" y="3555"/>
                </a:lnTo>
                <a:lnTo>
                  <a:pt x="2789" y="3555"/>
                </a:lnTo>
                <a:lnTo>
                  <a:pt x="2783" y="3562"/>
                </a:lnTo>
                <a:lnTo>
                  <a:pt x="2772" y="3562"/>
                </a:lnTo>
                <a:lnTo>
                  <a:pt x="2772" y="3566"/>
                </a:lnTo>
                <a:lnTo>
                  <a:pt x="2756" y="3569"/>
                </a:lnTo>
                <a:lnTo>
                  <a:pt x="2756" y="3575"/>
                </a:lnTo>
                <a:lnTo>
                  <a:pt x="2736" y="3575"/>
                </a:lnTo>
                <a:lnTo>
                  <a:pt x="2732" y="3582"/>
                </a:lnTo>
                <a:lnTo>
                  <a:pt x="2716" y="3586"/>
                </a:lnTo>
                <a:lnTo>
                  <a:pt x="2716" y="3589"/>
                </a:lnTo>
                <a:lnTo>
                  <a:pt x="2709" y="3595"/>
                </a:lnTo>
                <a:lnTo>
                  <a:pt x="2703" y="3606"/>
                </a:lnTo>
                <a:lnTo>
                  <a:pt x="2700" y="3606"/>
                </a:lnTo>
                <a:lnTo>
                  <a:pt x="2703" y="3609"/>
                </a:lnTo>
                <a:lnTo>
                  <a:pt x="2707" y="3613"/>
                </a:lnTo>
                <a:lnTo>
                  <a:pt x="2709" y="3615"/>
                </a:lnTo>
                <a:lnTo>
                  <a:pt x="2709" y="3622"/>
                </a:lnTo>
                <a:lnTo>
                  <a:pt x="2712" y="3622"/>
                </a:lnTo>
                <a:lnTo>
                  <a:pt x="2712" y="3655"/>
                </a:lnTo>
                <a:lnTo>
                  <a:pt x="2709" y="3655"/>
                </a:lnTo>
                <a:lnTo>
                  <a:pt x="2709" y="3682"/>
                </a:lnTo>
                <a:lnTo>
                  <a:pt x="2703" y="3682"/>
                </a:lnTo>
                <a:lnTo>
                  <a:pt x="2703" y="3695"/>
                </a:lnTo>
                <a:lnTo>
                  <a:pt x="2700" y="3695"/>
                </a:lnTo>
                <a:lnTo>
                  <a:pt x="2700" y="3702"/>
                </a:lnTo>
                <a:lnTo>
                  <a:pt x="2696" y="3702"/>
                </a:lnTo>
                <a:lnTo>
                  <a:pt x="2696" y="3718"/>
                </a:lnTo>
                <a:lnTo>
                  <a:pt x="2692" y="3718"/>
                </a:lnTo>
                <a:lnTo>
                  <a:pt x="2692" y="3726"/>
                </a:lnTo>
                <a:lnTo>
                  <a:pt x="2689" y="3726"/>
                </a:lnTo>
                <a:lnTo>
                  <a:pt x="2683" y="3762"/>
                </a:lnTo>
                <a:lnTo>
                  <a:pt x="2669" y="3775"/>
                </a:lnTo>
                <a:lnTo>
                  <a:pt x="2669" y="3778"/>
                </a:lnTo>
                <a:lnTo>
                  <a:pt x="2660" y="3778"/>
                </a:lnTo>
                <a:lnTo>
                  <a:pt x="2652" y="3789"/>
                </a:lnTo>
                <a:lnTo>
                  <a:pt x="2643" y="3789"/>
                </a:lnTo>
                <a:lnTo>
                  <a:pt x="2643" y="3795"/>
                </a:lnTo>
                <a:lnTo>
                  <a:pt x="2640" y="3798"/>
                </a:lnTo>
                <a:lnTo>
                  <a:pt x="2634" y="3804"/>
                </a:lnTo>
                <a:lnTo>
                  <a:pt x="2629" y="3807"/>
                </a:lnTo>
                <a:lnTo>
                  <a:pt x="2623" y="3811"/>
                </a:lnTo>
                <a:lnTo>
                  <a:pt x="2616" y="3815"/>
                </a:lnTo>
                <a:lnTo>
                  <a:pt x="2612" y="3826"/>
                </a:lnTo>
                <a:lnTo>
                  <a:pt x="2609" y="3826"/>
                </a:lnTo>
                <a:lnTo>
                  <a:pt x="2609" y="3835"/>
                </a:lnTo>
                <a:lnTo>
                  <a:pt x="2600" y="3838"/>
                </a:lnTo>
                <a:lnTo>
                  <a:pt x="2596" y="3858"/>
                </a:lnTo>
                <a:lnTo>
                  <a:pt x="2583" y="3866"/>
                </a:lnTo>
                <a:lnTo>
                  <a:pt x="2583" y="3875"/>
                </a:lnTo>
                <a:lnTo>
                  <a:pt x="2576" y="3878"/>
                </a:lnTo>
                <a:lnTo>
                  <a:pt x="2576" y="3886"/>
                </a:lnTo>
                <a:lnTo>
                  <a:pt x="2560" y="3898"/>
                </a:lnTo>
                <a:lnTo>
                  <a:pt x="2560" y="3906"/>
                </a:lnTo>
                <a:lnTo>
                  <a:pt x="2532" y="3929"/>
                </a:lnTo>
                <a:lnTo>
                  <a:pt x="2529" y="3938"/>
                </a:lnTo>
                <a:lnTo>
                  <a:pt x="2512" y="3942"/>
                </a:lnTo>
                <a:lnTo>
                  <a:pt x="2509" y="3955"/>
                </a:lnTo>
                <a:lnTo>
                  <a:pt x="2489" y="3966"/>
                </a:lnTo>
                <a:lnTo>
                  <a:pt x="2489" y="3975"/>
                </a:lnTo>
                <a:lnTo>
                  <a:pt x="2483" y="3975"/>
                </a:lnTo>
                <a:lnTo>
                  <a:pt x="2480" y="3982"/>
                </a:lnTo>
                <a:lnTo>
                  <a:pt x="2472" y="3982"/>
                </a:lnTo>
                <a:lnTo>
                  <a:pt x="2449" y="4009"/>
                </a:lnTo>
                <a:lnTo>
                  <a:pt x="2440" y="4009"/>
                </a:lnTo>
                <a:lnTo>
                  <a:pt x="2432" y="4022"/>
                </a:lnTo>
                <a:lnTo>
                  <a:pt x="2409" y="4031"/>
                </a:lnTo>
                <a:lnTo>
                  <a:pt x="2400" y="4042"/>
                </a:lnTo>
                <a:lnTo>
                  <a:pt x="2383" y="4046"/>
                </a:lnTo>
                <a:lnTo>
                  <a:pt x="2380" y="4055"/>
                </a:lnTo>
                <a:lnTo>
                  <a:pt x="2340" y="4058"/>
                </a:lnTo>
                <a:lnTo>
                  <a:pt x="2340" y="4058"/>
                </a:lnTo>
                <a:lnTo>
                  <a:pt x="2340" y="4056"/>
                </a:lnTo>
                <a:lnTo>
                  <a:pt x="2338" y="4055"/>
                </a:lnTo>
                <a:lnTo>
                  <a:pt x="2336" y="4055"/>
                </a:lnTo>
                <a:lnTo>
                  <a:pt x="2332" y="4055"/>
                </a:lnTo>
                <a:lnTo>
                  <a:pt x="2332" y="4058"/>
                </a:lnTo>
                <a:lnTo>
                  <a:pt x="2323" y="4058"/>
                </a:lnTo>
                <a:lnTo>
                  <a:pt x="2312" y="4075"/>
                </a:lnTo>
                <a:lnTo>
                  <a:pt x="2276" y="4075"/>
                </a:lnTo>
                <a:lnTo>
                  <a:pt x="2272" y="4082"/>
                </a:lnTo>
                <a:lnTo>
                  <a:pt x="2263" y="4082"/>
                </a:lnTo>
                <a:lnTo>
                  <a:pt x="2263" y="4086"/>
                </a:lnTo>
                <a:lnTo>
                  <a:pt x="2216" y="4082"/>
                </a:lnTo>
                <a:lnTo>
                  <a:pt x="2216" y="4078"/>
                </a:lnTo>
                <a:lnTo>
                  <a:pt x="2209" y="4078"/>
                </a:lnTo>
                <a:lnTo>
                  <a:pt x="2209" y="4075"/>
                </a:lnTo>
                <a:lnTo>
                  <a:pt x="2203" y="4073"/>
                </a:lnTo>
                <a:lnTo>
                  <a:pt x="2200" y="4073"/>
                </a:lnTo>
                <a:lnTo>
                  <a:pt x="2198" y="4075"/>
                </a:lnTo>
                <a:lnTo>
                  <a:pt x="2196" y="4076"/>
                </a:lnTo>
                <a:lnTo>
                  <a:pt x="2194" y="4078"/>
                </a:lnTo>
                <a:lnTo>
                  <a:pt x="2194" y="4080"/>
                </a:lnTo>
                <a:lnTo>
                  <a:pt x="2192" y="4082"/>
                </a:lnTo>
                <a:lnTo>
                  <a:pt x="2192" y="4082"/>
                </a:lnTo>
                <a:lnTo>
                  <a:pt x="2140" y="4078"/>
                </a:lnTo>
                <a:lnTo>
                  <a:pt x="2140" y="4082"/>
                </a:lnTo>
                <a:lnTo>
                  <a:pt x="2129" y="4082"/>
                </a:lnTo>
                <a:lnTo>
                  <a:pt x="2116" y="4098"/>
                </a:lnTo>
                <a:lnTo>
                  <a:pt x="2052" y="4098"/>
                </a:lnTo>
                <a:lnTo>
                  <a:pt x="2052" y="4102"/>
                </a:lnTo>
                <a:lnTo>
                  <a:pt x="2036" y="4106"/>
                </a:lnTo>
                <a:lnTo>
                  <a:pt x="2023" y="4122"/>
                </a:lnTo>
                <a:lnTo>
                  <a:pt x="1983" y="4122"/>
                </a:lnTo>
                <a:lnTo>
                  <a:pt x="1981" y="4120"/>
                </a:lnTo>
                <a:lnTo>
                  <a:pt x="1978" y="4118"/>
                </a:lnTo>
                <a:lnTo>
                  <a:pt x="1974" y="4116"/>
                </a:lnTo>
                <a:lnTo>
                  <a:pt x="1972" y="4115"/>
                </a:lnTo>
                <a:lnTo>
                  <a:pt x="1972" y="4106"/>
                </a:lnTo>
                <a:lnTo>
                  <a:pt x="1971" y="4104"/>
                </a:lnTo>
                <a:lnTo>
                  <a:pt x="1967" y="4102"/>
                </a:lnTo>
                <a:lnTo>
                  <a:pt x="1961" y="4098"/>
                </a:lnTo>
                <a:lnTo>
                  <a:pt x="1956" y="4096"/>
                </a:lnTo>
                <a:lnTo>
                  <a:pt x="1951" y="4093"/>
                </a:lnTo>
                <a:lnTo>
                  <a:pt x="1947" y="4091"/>
                </a:lnTo>
                <a:lnTo>
                  <a:pt x="1943" y="4091"/>
                </a:lnTo>
                <a:lnTo>
                  <a:pt x="1941" y="4089"/>
                </a:lnTo>
                <a:lnTo>
                  <a:pt x="1941" y="4091"/>
                </a:lnTo>
                <a:lnTo>
                  <a:pt x="1941" y="4091"/>
                </a:lnTo>
                <a:lnTo>
                  <a:pt x="1941" y="4093"/>
                </a:lnTo>
                <a:lnTo>
                  <a:pt x="1941" y="4093"/>
                </a:lnTo>
                <a:lnTo>
                  <a:pt x="1940" y="4095"/>
                </a:lnTo>
                <a:lnTo>
                  <a:pt x="1920" y="4095"/>
                </a:lnTo>
                <a:lnTo>
                  <a:pt x="1916" y="4055"/>
                </a:lnTo>
                <a:lnTo>
                  <a:pt x="1920" y="4055"/>
                </a:lnTo>
                <a:lnTo>
                  <a:pt x="1920" y="4051"/>
                </a:lnTo>
                <a:lnTo>
                  <a:pt x="1916" y="4051"/>
                </a:lnTo>
                <a:lnTo>
                  <a:pt x="1912" y="4038"/>
                </a:lnTo>
                <a:lnTo>
                  <a:pt x="1909" y="4038"/>
                </a:lnTo>
                <a:lnTo>
                  <a:pt x="1909" y="4031"/>
                </a:lnTo>
                <a:lnTo>
                  <a:pt x="1900" y="4026"/>
                </a:lnTo>
                <a:lnTo>
                  <a:pt x="1900" y="4015"/>
                </a:lnTo>
                <a:lnTo>
                  <a:pt x="1892" y="4009"/>
                </a:lnTo>
                <a:lnTo>
                  <a:pt x="1892" y="3989"/>
                </a:lnTo>
                <a:lnTo>
                  <a:pt x="1896" y="3989"/>
                </a:lnTo>
                <a:lnTo>
                  <a:pt x="1896" y="3986"/>
                </a:lnTo>
                <a:lnTo>
                  <a:pt x="1912" y="3986"/>
                </a:lnTo>
                <a:lnTo>
                  <a:pt x="1916" y="3978"/>
                </a:lnTo>
                <a:lnTo>
                  <a:pt x="1916" y="3967"/>
                </a:lnTo>
                <a:lnTo>
                  <a:pt x="1916" y="3953"/>
                </a:lnTo>
                <a:lnTo>
                  <a:pt x="1916" y="3942"/>
                </a:lnTo>
                <a:lnTo>
                  <a:pt x="1903" y="3935"/>
                </a:lnTo>
                <a:lnTo>
                  <a:pt x="1903" y="3926"/>
                </a:lnTo>
                <a:lnTo>
                  <a:pt x="1892" y="3918"/>
                </a:lnTo>
                <a:lnTo>
                  <a:pt x="1892" y="3911"/>
                </a:lnTo>
                <a:lnTo>
                  <a:pt x="1889" y="3911"/>
                </a:lnTo>
                <a:lnTo>
                  <a:pt x="1880" y="3886"/>
                </a:lnTo>
                <a:lnTo>
                  <a:pt x="1876" y="3886"/>
                </a:lnTo>
                <a:lnTo>
                  <a:pt x="1872" y="3866"/>
                </a:lnTo>
                <a:lnTo>
                  <a:pt x="1863" y="3862"/>
                </a:lnTo>
                <a:lnTo>
                  <a:pt x="1863" y="3855"/>
                </a:lnTo>
                <a:lnTo>
                  <a:pt x="1860" y="3855"/>
                </a:lnTo>
                <a:lnTo>
                  <a:pt x="1860" y="3835"/>
                </a:lnTo>
                <a:lnTo>
                  <a:pt x="1856" y="3835"/>
                </a:lnTo>
                <a:lnTo>
                  <a:pt x="1856" y="3826"/>
                </a:lnTo>
                <a:lnTo>
                  <a:pt x="1852" y="3826"/>
                </a:lnTo>
                <a:lnTo>
                  <a:pt x="1849" y="3802"/>
                </a:lnTo>
                <a:lnTo>
                  <a:pt x="1843" y="3802"/>
                </a:lnTo>
                <a:lnTo>
                  <a:pt x="1836" y="3778"/>
                </a:lnTo>
                <a:lnTo>
                  <a:pt x="1832" y="3778"/>
                </a:lnTo>
                <a:lnTo>
                  <a:pt x="1829" y="3775"/>
                </a:lnTo>
                <a:lnTo>
                  <a:pt x="1827" y="3771"/>
                </a:lnTo>
                <a:lnTo>
                  <a:pt x="1825" y="3767"/>
                </a:lnTo>
                <a:lnTo>
                  <a:pt x="1823" y="3762"/>
                </a:lnTo>
                <a:lnTo>
                  <a:pt x="1812" y="3762"/>
                </a:lnTo>
                <a:lnTo>
                  <a:pt x="1789" y="3735"/>
                </a:lnTo>
                <a:lnTo>
                  <a:pt x="1780" y="3729"/>
                </a:lnTo>
                <a:lnTo>
                  <a:pt x="1780" y="3722"/>
                </a:lnTo>
                <a:lnTo>
                  <a:pt x="1776" y="3722"/>
                </a:lnTo>
                <a:lnTo>
                  <a:pt x="1776" y="3715"/>
                </a:lnTo>
                <a:lnTo>
                  <a:pt x="1772" y="3715"/>
                </a:lnTo>
                <a:lnTo>
                  <a:pt x="1772" y="3706"/>
                </a:lnTo>
                <a:lnTo>
                  <a:pt x="1763" y="3702"/>
                </a:lnTo>
                <a:lnTo>
                  <a:pt x="1763" y="3695"/>
                </a:lnTo>
                <a:lnTo>
                  <a:pt x="1756" y="3691"/>
                </a:lnTo>
                <a:lnTo>
                  <a:pt x="1752" y="3642"/>
                </a:lnTo>
                <a:lnTo>
                  <a:pt x="1743" y="3638"/>
                </a:lnTo>
                <a:lnTo>
                  <a:pt x="1743" y="3618"/>
                </a:lnTo>
                <a:lnTo>
                  <a:pt x="1740" y="3618"/>
                </a:lnTo>
                <a:lnTo>
                  <a:pt x="1740" y="3606"/>
                </a:lnTo>
                <a:lnTo>
                  <a:pt x="1736" y="3606"/>
                </a:lnTo>
                <a:lnTo>
                  <a:pt x="1736" y="3555"/>
                </a:lnTo>
                <a:lnTo>
                  <a:pt x="1732" y="3555"/>
                </a:lnTo>
                <a:lnTo>
                  <a:pt x="1729" y="3538"/>
                </a:lnTo>
                <a:lnTo>
                  <a:pt x="1723" y="3538"/>
                </a:lnTo>
                <a:lnTo>
                  <a:pt x="1723" y="3522"/>
                </a:lnTo>
                <a:lnTo>
                  <a:pt x="1720" y="3522"/>
                </a:lnTo>
                <a:lnTo>
                  <a:pt x="1720" y="3509"/>
                </a:lnTo>
                <a:lnTo>
                  <a:pt x="1716" y="3509"/>
                </a:lnTo>
                <a:lnTo>
                  <a:pt x="1716" y="3491"/>
                </a:lnTo>
                <a:lnTo>
                  <a:pt x="1720" y="3491"/>
                </a:lnTo>
                <a:lnTo>
                  <a:pt x="1716" y="3442"/>
                </a:lnTo>
                <a:lnTo>
                  <a:pt x="1716" y="3436"/>
                </a:lnTo>
                <a:lnTo>
                  <a:pt x="1718" y="3431"/>
                </a:lnTo>
                <a:lnTo>
                  <a:pt x="1718" y="3426"/>
                </a:lnTo>
                <a:lnTo>
                  <a:pt x="1720" y="3420"/>
                </a:lnTo>
                <a:lnTo>
                  <a:pt x="1720" y="3416"/>
                </a:lnTo>
                <a:lnTo>
                  <a:pt x="1720" y="3415"/>
                </a:lnTo>
                <a:lnTo>
                  <a:pt x="1716" y="3415"/>
                </a:lnTo>
                <a:lnTo>
                  <a:pt x="1709" y="3391"/>
                </a:lnTo>
                <a:lnTo>
                  <a:pt x="1692" y="3378"/>
                </a:lnTo>
                <a:lnTo>
                  <a:pt x="1692" y="3366"/>
                </a:lnTo>
                <a:lnTo>
                  <a:pt x="1689" y="3366"/>
                </a:lnTo>
                <a:lnTo>
                  <a:pt x="1689" y="3358"/>
                </a:lnTo>
                <a:lnTo>
                  <a:pt x="1683" y="3358"/>
                </a:lnTo>
                <a:lnTo>
                  <a:pt x="1683" y="3351"/>
                </a:lnTo>
                <a:lnTo>
                  <a:pt x="1669" y="3338"/>
                </a:lnTo>
                <a:lnTo>
                  <a:pt x="1669" y="3331"/>
                </a:lnTo>
                <a:lnTo>
                  <a:pt x="1660" y="3326"/>
                </a:lnTo>
                <a:lnTo>
                  <a:pt x="1660" y="3318"/>
                </a:lnTo>
                <a:lnTo>
                  <a:pt x="1656" y="3318"/>
                </a:lnTo>
                <a:lnTo>
                  <a:pt x="1656" y="3298"/>
                </a:lnTo>
                <a:lnTo>
                  <a:pt x="1652" y="3298"/>
                </a:lnTo>
                <a:lnTo>
                  <a:pt x="1652" y="3289"/>
                </a:lnTo>
                <a:lnTo>
                  <a:pt x="1643" y="3286"/>
                </a:lnTo>
                <a:lnTo>
                  <a:pt x="1643" y="3278"/>
                </a:lnTo>
                <a:lnTo>
                  <a:pt x="1640" y="3278"/>
                </a:lnTo>
                <a:lnTo>
                  <a:pt x="1640" y="3262"/>
                </a:lnTo>
                <a:lnTo>
                  <a:pt x="1629" y="3255"/>
                </a:lnTo>
                <a:lnTo>
                  <a:pt x="1629" y="3242"/>
                </a:lnTo>
                <a:lnTo>
                  <a:pt x="1620" y="3238"/>
                </a:lnTo>
                <a:lnTo>
                  <a:pt x="1612" y="3215"/>
                </a:lnTo>
                <a:lnTo>
                  <a:pt x="1603" y="3211"/>
                </a:lnTo>
                <a:lnTo>
                  <a:pt x="1603" y="3202"/>
                </a:lnTo>
                <a:lnTo>
                  <a:pt x="1589" y="3191"/>
                </a:lnTo>
                <a:lnTo>
                  <a:pt x="1583" y="3175"/>
                </a:lnTo>
                <a:lnTo>
                  <a:pt x="1576" y="3169"/>
                </a:lnTo>
                <a:lnTo>
                  <a:pt x="1576" y="3162"/>
                </a:lnTo>
                <a:lnTo>
                  <a:pt x="1572" y="3162"/>
                </a:lnTo>
                <a:lnTo>
                  <a:pt x="1571" y="3149"/>
                </a:lnTo>
                <a:lnTo>
                  <a:pt x="1571" y="3131"/>
                </a:lnTo>
                <a:lnTo>
                  <a:pt x="1572" y="3111"/>
                </a:lnTo>
                <a:lnTo>
                  <a:pt x="1574" y="3093"/>
                </a:lnTo>
                <a:lnTo>
                  <a:pt x="1576" y="3082"/>
                </a:lnTo>
                <a:lnTo>
                  <a:pt x="1572" y="3022"/>
                </a:lnTo>
                <a:lnTo>
                  <a:pt x="1576" y="3022"/>
                </a:lnTo>
                <a:lnTo>
                  <a:pt x="1576" y="3015"/>
                </a:lnTo>
                <a:lnTo>
                  <a:pt x="1589" y="3006"/>
                </a:lnTo>
                <a:lnTo>
                  <a:pt x="1589" y="2986"/>
                </a:lnTo>
                <a:lnTo>
                  <a:pt x="1592" y="2986"/>
                </a:lnTo>
                <a:lnTo>
                  <a:pt x="1592" y="2975"/>
                </a:lnTo>
                <a:lnTo>
                  <a:pt x="1596" y="2975"/>
                </a:lnTo>
                <a:lnTo>
                  <a:pt x="1596" y="2966"/>
                </a:lnTo>
                <a:lnTo>
                  <a:pt x="1600" y="2966"/>
                </a:lnTo>
                <a:lnTo>
                  <a:pt x="1600" y="2942"/>
                </a:lnTo>
                <a:lnTo>
                  <a:pt x="1603" y="2942"/>
                </a:lnTo>
                <a:lnTo>
                  <a:pt x="1603" y="2918"/>
                </a:lnTo>
                <a:lnTo>
                  <a:pt x="1609" y="2918"/>
                </a:lnTo>
                <a:lnTo>
                  <a:pt x="1609" y="2911"/>
                </a:lnTo>
                <a:lnTo>
                  <a:pt x="1612" y="2911"/>
                </a:lnTo>
                <a:lnTo>
                  <a:pt x="1612" y="2886"/>
                </a:lnTo>
                <a:lnTo>
                  <a:pt x="1618" y="2876"/>
                </a:lnTo>
                <a:lnTo>
                  <a:pt x="1623" y="2871"/>
                </a:lnTo>
                <a:lnTo>
                  <a:pt x="1631" y="2866"/>
                </a:lnTo>
                <a:lnTo>
                  <a:pt x="1636" y="2856"/>
                </a:lnTo>
                <a:lnTo>
                  <a:pt x="1640" y="2842"/>
                </a:lnTo>
                <a:lnTo>
                  <a:pt x="1652" y="2842"/>
                </a:lnTo>
                <a:lnTo>
                  <a:pt x="1660" y="2831"/>
                </a:lnTo>
                <a:lnTo>
                  <a:pt x="1667" y="2824"/>
                </a:lnTo>
                <a:lnTo>
                  <a:pt x="1672" y="2818"/>
                </a:lnTo>
                <a:lnTo>
                  <a:pt x="1676" y="2809"/>
                </a:lnTo>
                <a:lnTo>
                  <a:pt x="1680" y="2796"/>
                </a:lnTo>
                <a:lnTo>
                  <a:pt x="1680" y="2778"/>
                </a:lnTo>
                <a:lnTo>
                  <a:pt x="1681" y="2773"/>
                </a:lnTo>
                <a:lnTo>
                  <a:pt x="1683" y="2762"/>
                </a:lnTo>
                <a:lnTo>
                  <a:pt x="1681" y="2751"/>
                </a:lnTo>
                <a:lnTo>
                  <a:pt x="1680" y="2742"/>
                </a:lnTo>
                <a:lnTo>
                  <a:pt x="1669" y="2735"/>
                </a:lnTo>
                <a:lnTo>
                  <a:pt x="1669" y="2722"/>
                </a:lnTo>
                <a:lnTo>
                  <a:pt x="1663" y="2722"/>
                </a:lnTo>
                <a:lnTo>
                  <a:pt x="1660" y="2706"/>
                </a:lnTo>
                <a:lnTo>
                  <a:pt x="1656" y="2706"/>
                </a:lnTo>
                <a:lnTo>
                  <a:pt x="1656" y="2695"/>
                </a:lnTo>
                <a:lnTo>
                  <a:pt x="1652" y="2695"/>
                </a:lnTo>
                <a:lnTo>
                  <a:pt x="1652" y="2678"/>
                </a:lnTo>
                <a:lnTo>
                  <a:pt x="1643" y="2675"/>
                </a:lnTo>
                <a:lnTo>
                  <a:pt x="1640" y="2635"/>
                </a:lnTo>
                <a:lnTo>
                  <a:pt x="1651" y="2627"/>
                </a:lnTo>
                <a:lnTo>
                  <a:pt x="1654" y="2618"/>
                </a:lnTo>
                <a:lnTo>
                  <a:pt x="1656" y="2602"/>
                </a:lnTo>
                <a:lnTo>
                  <a:pt x="1649" y="2593"/>
                </a:lnTo>
                <a:lnTo>
                  <a:pt x="1645" y="2586"/>
                </a:lnTo>
                <a:lnTo>
                  <a:pt x="1643" y="2576"/>
                </a:lnTo>
                <a:lnTo>
                  <a:pt x="1640" y="2566"/>
                </a:lnTo>
                <a:lnTo>
                  <a:pt x="1636" y="2566"/>
                </a:lnTo>
                <a:lnTo>
                  <a:pt x="1632" y="2551"/>
                </a:lnTo>
                <a:lnTo>
                  <a:pt x="1629" y="2551"/>
                </a:lnTo>
                <a:lnTo>
                  <a:pt x="1629" y="2529"/>
                </a:lnTo>
                <a:lnTo>
                  <a:pt x="1616" y="2522"/>
                </a:lnTo>
                <a:lnTo>
                  <a:pt x="1612" y="2502"/>
                </a:lnTo>
                <a:lnTo>
                  <a:pt x="1603" y="2498"/>
                </a:lnTo>
                <a:lnTo>
                  <a:pt x="1603" y="2491"/>
                </a:lnTo>
                <a:lnTo>
                  <a:pt x="1600" y="2491"/>
                </a:lnTo>
                <a:lnTo>
                  <a:pt x="1600" y="2462"/>
                </a:lnTo>
                <a:lnTo>
                  <a:pt x="1589" y="2426"/>
                </a:lnTo>
                <a:lnTo>
                  <a:pt x="1580" y="2426"/>
                </a:lnTo>
                <a:lnTo>
                  <a:pt x="1576" y="2411"/>
                </a:lnTo>
                <a:lnTo>
                  <a:pt x="1572" y="2411"/>
                </a:lnTo>
                <a:lnTo>
                  <a:pt x="1572" y="2398"/>
                </a:lnTo>
                <a:lnTo>
                  <a:pt x="1563" y="2395"/>
                </a:lnTo>
                <a:lnTo>
                  <a:pt x="1556" y="2384"/>
                </a:lnTo>
                <a:lnTo>
                  <a:pt x="1549" y="2373"/>
                </a:lnTo>
                <a:lnTo>
                  <a:pt x="1543" y="2358"/>
                </a:lnTo>
                <a:lnTo>
                  <a:pt x="1532" y="2358"/>
                </a:lnTo>
                <a:lnTo>
                  <a:pt x="1532" y="2351"/>
                </a:lnTo>
                <a:lnTo>
                  <a:pt x="1518" y="2338"/>
                </a:lnTo>
                <a:lnTo>
                  <a:pt x="1507" y="2324"/>
                </a:lnTo>
                <a:lnTo>
                  <a:pt x="1496" y="2309"/>
                </a:lnTo>
                <a:lnTo>
                  <a:pt x="1476" y="2295"/>
                </a:lnTo>
                <a:lnTo>
                  <a:pt x="1476" y="2282"/>
                </a:lnTo>
                <a:lnTo>
                  <a:pt x="1465" y="2278"/>
                </a:lnTo>
                <a:lnTo>
                  <a:pt x="1458" y="2273"/>
                </a:lnTo>
                <a:lnTo>
                  <a:pt x="1452" y="2264"/>
                </a:lnTo>
                <a:lnTo>
                  <a:pt x="1452" y="2249"/>
                </a:lnTo>
                <a:lnTo>
                  <a:pt x="1440" y="2244"/>
                </a:lnTo>
                <a:lnTo>
                  <a:pt x="1436" y="2235"/>
                </a:lnTo>
                <a:lnTo>
                  <a:pt x="1436" y="2218"/>
                </a:lnTo>
                <a:lnTo>
                  <a:pt x="1429" y="2218"/>
                </a:lnTo>
                <a:lnTo>
                  <a:pt x="1423" y="2206"/>
                </a:lnTo>
                <a:lnTo>
                  <a:pt x="1420" y="2196"/>
                </a:lnTo>
                <a:lnTo>
                  <a:pt x="1414" y="2187"/>
                </a:lnTo>
                <a:lnTo>
                  <a:pt x="1411" y="2175"/>
                </a:lnTo>
                <a:lnTo>
                  <a:pt x="1409" y="2158"/>
                </a:lnTo>
                <a:lnTo>
                  <a:pt x="1432" y="2158"/>
                </a:lnTo>
                <a:lnTo>
                  <a:pt x="1432" y="2151"/>
                </a:lnTo>
                <a:lnTo>
                  <a:pt x="1440" y="2146"/>
                </a:lnTo>
                <a:lnTo>
                  <a:pt x="1440" y="2086"/>
                </a:lnTo>
                <a:lnTo>
                  <a:pt x="1449" y="2086"/>
                </a:lnTo>
                <a:lnTo>
                  <a:pt x="1443" y="2075"/>
                </a:lnTo>
                <a:lnTo>
                  <a:pt x="1440" y="2075"/>
                </a:lnTo>
                <a:lnTo>
                  <a:pt x="1438" y="2060"/>
                </a:lnTo>
                <a:lnTo>
                  <a:pt x="1441" y="2047"/>
                </a:lnTo>
                <a:lnTo>
                  <a:pt x="1447" y="2035"/>
                </a:lnTo>
                <a:lnTo>
                  <a:pt x="1452" y="2026"/>
                </a:lnTo>
                <a:lnTo>
                  <a:pt x="1460" y="2022"/>
                </a:lnTo>
                <a:lnTo>
                  <a:pt x="1460" y="1998"/>
                </a:lnTo>
                <a:lnTo>
                  <a:pt x="1469" y="1998"/>
                </a:lnTo>
                <a:lnTo>
                  <a:pt x="1467" y="1993"/>
                </a:lnTo>
                <a:lnTo>
                  <a:pt x="1463" y="1986"/>
                </a:lnTo>
                <a:lnTo>
                  <a:pt x="1463" y="1978"/>
                </a:lnTo>
                <a:lnTo>
                  <a:pt x="1463" y="1969"/>
                </a:lnTo>
                <a:lnTo>
                  <a:pt x="1469" y="1969"/>
                </a:lnTo>
                <a:lnTo>
                  <a:pt x="1469" y="1955"/>
                </a:lnTo>
                <a:lnTo>
                  <a:pt x="1460" y="1951"/>
                </a:lnTo>
                <a:lnTo>
                  <a:pt x="1460" y="1942"/>
                </a:lnTo>
                <a:lnTo>
                  <a:pt x="1456" y="1942"/>
                </a:lnTo>
                <a:lnTo>
                  <a:pt x="1452" y="1922"/>
                </a:lnTo>
                <a:lnTo>
                  <a:pt x="1432" y="1918"/>
                </a:lnTo>
                <a:lnTo>
                  <a:pt x="1429" y="1915"/>
                </a:lnTo>
                <a:lnTo>
                  <a:pt x="1427" y="1911"/>
                </a:lnTo>
                <a:lnTo>
                  <a:pt x="1423" y="1907"/>
                </a:lnTo>
                <a:lnTo>
                  <a:pt x="1421" y="1904"/>
                </a:lnTo>
                <a:lnTo>
                  <a:pt x="1420" y="1898"/>
                </a:lnTo>
                <a:lnTo>
                  <a:pt x="1416" y="1898"/>
                </a:lnTo>
                <a:lnTo>
                  <a:pt x="1416" y="1886"/>
                </a:lnTo>
                <a:lnTo>
                  <a:pt x="1396" y="1886"/>
                </a:lnTo>
                <a:lnTo>
                  <a:pt x="1396" y="1882"/>
                </a:lnTo>
                <a:lnTo>
                  <a:pt x="1372" y="1882"/>
                </a:lnTo>
                <a:lnTo>
                  <a:pt x="1372" y="1886"/>
                </a:lnTo>
                <a:lnTo>
                  <a:pt x="1343" y="1886"/>
                </a:lnTo>
                <a:lnTo>
                  <a:pt x="1343" y="1882"/>
                </a:lnTo>
                <a:lnTo>
                  <a:pt x="1340" y="1882"/>
                </a:lnTo>
                <a:lnTo>
                  <a:pt x="1332" y="1895"/>
                </a:lnTo>
                <a:lnTo>
                  <a:pt x="1256" y="1898"/>
                </a:lnTo>
                <a:lnTo>
                  <a:pt x="1252" y="1893"/>
                </a:lnTo>
                <a:lnTo>
                  <a:pt x="1249" y="1891"/>
                </a:lnTo>
                <a:lnTo>
                  <a:pt x="1245" y="1889"/>
                </a:lnTo>
                <a:lnTo>
                  <a:pt x="1243" y="1889"/>
                </a:lnTo>
                <a:lnTo>
                  <a:pt x="1240" y="1886"/>
                </a:lnTo>
                <a:lnTo>
                  <a:pt x="1240" y="1878"/>
                </a:lnTo>
                <a:lnTo>
                  <a:pt x="1232" y="1875"/>
                </a:lnTo>
                <a:lnTo>
                  <a:pt x="1223" y="1835"/>
                </a:lnTo>
                <a:lnTo>
                  <a:pt x="1216" y="1829"/>
                </a:lnTo>
                <a:lnTo>
                  <a:pt x="1216" y="1822"/>
                </a:lnTo>
                <a:lnTo>
                  <a:pt x="1209" y="1818"/>
                </a:lnTo>
                <a:lnTo>
                  <a:pt x="1209" y="1811"/>
                </a:lnTo>
                <a:lnTo>
                  <a:pt x="1203" y="1811"/>
                </a:lnTo>
                <a:lnTo>
                  <a:pt x="1203" y="1802"/>
                </a:lnTo>
                <a:lnTo>
                  <a:pt x="1176" y="1778"/>
                </a:lnTo>
                <a:lnTo>
                  <a:pt x="1100" y="1775"/>
                </a:lnTo>
                <a:lnTo>
                  <a:pt x="1100" y="1778"/>
                </a:lnTo>
                <a:lnTo>
                  <a:pt x="1016" y="1791"/>
                </a:lnTo>
                <a:lnTo>
                  <a:pt x="1016" y="1802"/>
                </a:lnTo>
                <a:lnTo>
                  <a:pt x="1012" y="1804"/>
                </a:lnTo>
                <a:lnTo>
                  <a:pt x="1009" y="1807"/>
                </a:lnTo>
                <a:lnTo>
                  <a:pt x="1007" y="1807"/>
                </a:lnTo>
                <a:lnTo>
                  <a:pt x="1003" y="1809"/>
                </a:lnTo>
                <a:lnTo>
                  <a:pt x="1000" y="1809"/>
                </a:lnTo>
                <a:lnTo>
                  <a:pt x="996" y="1809"/>
                </a:lnTo>
                <a:lnTo>
                  <a:pt x="989" y="1811"/>
                </a:lnTo>
                <a:lnTo>
                  <a:pt x="989" y="1815"/>
                </a:lnTo>
                <a:lnTo>
                  <a:pt x="943" y="1818"/>
                </a:lnTo>
                <a:lnTo>
                  <a:pt x="940" y="1826"/>
                </a:lnTo>
                <a:lnTo>
                  <a:pt x="923" y="1829"/>
                </a:lnTo>
                <a:lnTo>
                  <a:pt x="920" y="1838"/>
                </a:lnTo>
                <a:lnTo>
                  <a:pt x="903" y="1842"/>
                </a:lnTo>
                <a:lnTo>
                  <a:pt x="903" y="1846"/>
                </a:lnTo>
                <a:lnTo>
                  <a:pt x="869" y="1851"/>
                </a:lnTo>
                <a:lnTo>
                  <a:pt x="869" y="1855"/>
                </a:lnTo>
                <a:lnTo>
                  <a:pt x="860" y="1855"/>
                </a:lnTo>
                <a:lnTo>
                  <a:pt x="856" y="1862"/>
                </a:lnTo>
                <a:lnTo>
                  <a:pt x="841" y="1869"/>
                </a:lnTo>
                <a:lnTo>
                  <a:pt x="820" y="1871"/>
                </a:lnTo>
                <a:lnTo>
                  <a:pt x="809" y="1858"/>
                </a:lnTo>
                <a:lnTo>
                  <a:pt x="796" y="1856"/>
                </a:lnTo>
                <a:lnTo>
                  <a:pt x="781" y="1856"/>
                </a:lnTo>
                <a:lnTo>
                  <a:pt x="763" y="1855"/>
                </a:lnTo>
                <a:lnTo>
                  <a:pt x="763" y="1851"/>
                </a:lnTo>
                <a:lnTo>
                  <a:pt x="740" y="1851"/>
                </a:lnTo>
                <a:lnTo>
                  <a:pt x="736" y="1842"/>
                </a:lnTo>
                <a:lnTo>
                  <a:pt x="729" y="1840"/>
                </a:lnTo>
                <a:lnTo>
                  <a:pt x="714" y="1840"/>
                </a:lnTo>
                <a:lnTo>
                  <a:pt x="701" y="1840"/>
                </a:lnTo>
                <a:lnTo>
                  <a:pt x="692" y="1842"/>
                </a:lnTo>
                <a:lnTo>
                  <a:pt x="689" y="1851"/>
                </a:lnTo>
                <a:lnTo>
                  <a:pt x="663" y="1851"/>
                </a:lnTo>
                <a:lnTo>
                  <a:pt x="663" y="1846"/>
                </a:lnTo>
                <a:lnTo>
                  <a:pt x="652" y="1851"/>
                </a:lnTo>
                <a:lnTo>
                  <a:pt x="652" y="1855"/>
                </a:lnTo>
                <a:lnTo>
                  <a:pt x="629" y="1855"/>
                </a:lnTo>
                <a:lnTo>
                  <a:pt x="629" y="1858"/>
                </a:lnTo>
                <a:lnTo>
                  <a:pt x="620" y="1858"/>
                </a:lnTo>
                <a:lnTo>
                  <a:pt x="616" y="1866"/>
                </a:lnTo>
                <a:lnTo>
                  <a:pt x="609" y="1866"/>
                </a:lnTo>
                <a:lnTo>
                  <a:pt x="609" y="1871"/>
                </a:lnTo>
                <a:lnTo>
                  <a:pt x="576" y="1875"/>
                </a:lnTo>
                <a:lnTo>
                  <a:pt x="576" y="1878"/>
                </a:lnTo>
                <a:lnTo>
                  <a:pt x="563" y="1878"/>
                </a:lnTo>
                <a:lnTo>
                  <a:pt x="560" y="1886"/>
                </a:lnTo>
                <a:lnTo>
                  <a:pt x="549" y="1886"/>
                </a:lnTo>
                <a:lnTo>
                  <a:pt x="549" y="1889"/>
                </a:lnTo>
                <a:lnTo>
                  <a:pt x="509" y="1895"/>
                </a:lnTo>
                <a:lnTo>
                  <a:pt x="509" y="1889"/>
                </a:lnTo>
                <a:lnTo>
                  <a:pt x="500" y="1889"/>
                </a:lnTo>
                <a:lnTo>
                  <a:pt x="496" y="1882"/>
                </a:lnTo>
                <a:lnTo>
                  <a:pt x="483" y="1882"/>
                </a:lnTo>
                <a:lnTo>
                  <a:pt x="480" y="1875"/>
                </a:lnTo>
                <a:lnTo>
                  <a:pt x="472" y="1875"/>
                </a:lnTo>
                <a:lnTo>
                  <a:pt x="469" y="1866"/>
                </a:lnTo>
                <a:lnTo>
                  <a:pt x="460" y="1866"/>
                </a:lnTo>
                <a:lnTo>
                  <a:pt x="456" y="1858"/>
                </a:lnTo>
                <a:lnTo>
                  <a:pt x="449" y="1858"/>
                </a:lnTo>
                <a:lnTo>
                  <a:pt x="443" y="1851"/>
                </a:lnTo>
                <a:lnTo>
                  <a:pt x="429" y="1846"/>
                </a:lnTo>
                <a:lnTo>
                  <a:pt x="420" y="1835"/>
                </a:lnTo>
                <a:lnTo>
                  <a:pt x="412" y="1835"/>
                </a:lnTo>
                <a:lnTo>
                  <a:pt x="372" y="1791"/>
                </a:lnTo>
                <a:lnTo>
                  <a:pt x="363" y="1791"/>
                </a:lnTo>
                <a:lnTo>
                  <a:pt x="360" y="1782"/>
                </a:lnTo>
                <a:lnTo>
                  <a:pt x="349" y="1778"/>
                </a:lnTo>
                <a:lnTo>
                  <a:pt x="349" y="1775"/>
                </a:lnTo>
                <a:lnTo>
                  <a:pt x="332" y="1769"/>
                </a:lnTo>
                <a:lnTo>
                  <a:pt x="329" y="1762"/>
                </a:lnTo>
                <a:lnTo>
                  <a:pt x="316" y="1762"/>
                </a:lnTo>
                <a:lnTo>
                  <a:pt x="309" y="1742"/>
                </a:lnTo>
                <a:lnTo>
                  <a:pt x="300" y="1742"/>
                </a:lnTo>
                <a:lnTo>
                  <a:pt x="300" y="1738"/>
                </a:lnTo>
                <a:lnTo>
                  <a:pt x="292" y="1738"/>
                </a:lnTo>
                <a:lnTo>
                  <a:pt x="289" y="1731"/>
                </a:lnTo>
                <a:lnTo>
                  <a:pt x="276" y="1731"/>
                </a:lnTo>
                <a:lnTo>
                  <a:pt x="269" y="1718"/>
                </a:lnTo>
                <a:lnTo>
                  <a:pt x="265" y="1716"/>
                </a:lnTo>
                <a:lnTo>
                  <a:pt x="261" y="1716"/>
                </a:lnTo>
                <a:lnTo>
                  <a:pt x="260" y="1716"/>
                </a:lnTo>
                <a:lnTo>
                  <a:pt x="258" y="1716"/>
                </a:lnTo>
                <a:lnTo>
                  <a:pt x="258" y="1716"/>
                </a:lnTo>
                <a:lnTo>
                  <a:pt x="256" y="1716"/>
                </a:lnTo>
                <a:lnTo>
                  <a:pt x="254" y="1715"/>
                </a:lnTo>
                <a:lnTo>
                  <a:pt x="254" y="1711"/>
                </a:lnTo>
                <a:lnTo>
                  <a:pt x="252" y="1706"/>
                </a:lnTo>
                <a:lnTo>
                  <a:pt x="240" y="1706"/>
                </a:lnTo>
                <a:lnTo>
                  <a:pt x="236" y="1689"/>
                </a:lnTo>
                <a:lnTo>
                  <a:pt x="232" y="1689"/>
                </a:lnTo>
                <a:lnTo>
                  <a:pt x="232" y="1678"/>
                </a:lnTo>
                <a:lnTo>
                  <a:pt x="216" y="1671"/>
                </a:lnTo>
                <a:lnTo>
                  <a:pt x="212" y="1622"/>
                </a:lnTo>
                <a:lnTo>
                  <a:pt x="216" y="1622"/>
                </a:lnTo>
                <a:lnTo>
                  <a:pt x="216" y="1618"/>
                </a:lnTo>
                <a:lnTo>
                  <a:pt x="209" y="1615"/>
                </a:lnTo>
                <a:lnTo>
                  <a:pt x="203" y="1602"/>
                </a:lnTo>
                <a:lnTo>
                  <a:pt x="192" y="1595"/>
                </a:lnTo>
                <a:lnTo>
                  <a:pt x="192" y="1582"/>
                </a:lnTo>
                <a:lnTo>
                  <a:pt x="189" y="1582"/>
                </a:lnTo>
                <a:lnTo>
                  <a:pt x="189" y="1578"/>
                </a:lnTo>
                <a:lnTo>
                  <a:pt x="185" y="1576"/>
                </a:lnTo>
                <a:lnTo>
                  <a:pt x="180" y="1575"/>
                </a:lnTo>
                <a:lnTo>
                  <a:pt x="176" y="1575"/>
                </a:lnTo>
                <a:lnTo>
                  <a:pt x="171" y="1573"/>
                </a:lnTo>
                <a:lnTo>
                  <a:pt x="169" y="1569"/>
                </a:lnTo>
                <a:lnTo>
                  <a:pt x="169" y="1562"/>
                </a:lnTo>
                <a:lnTo>
                  <a:pt x="149" y="1558"/>
                </a:lnTo>
                <a:lnTo>
                  <a:pt x="143" y="1547"/>
                </a:lnTo>
                <a:lnTo>
                  <a:pt x="140" y="1540"/>
                </a:lnTo>
                <a:lnTo>
                  <a:pt x="134" y="1531"/>
                </a:lnTo>
                <a:lnTo>
                  <a:pt x="132" y="1518"/>
                </a:lnTo>
                <a:lnTo>
                  <a:pt x="118" y="1511"/>
                </a:lnTo>
                <a:lnTo>
                  <a:pt x="111" y="1498"/>
                </a:lnTo>
                <a:lnTo>
                  <a:pt x="109" y="1478"/>
                </a:lnTo>
                <a:lnTo>
                  <a:pt x="107" y="1476"/>
                </a:lnTo>
                <a:lnTo>
                  <a:pt x="105" y="1476"/>
                </a:lnTo>
                <a:lnTo>
                  <a:pt x="105" y="1475"/>
                </a:lnTo>
                <a:lnTo>
                  <a:pt x="105" y="1475"/>
                </a:lnTo>
                <a:lnTo>
                  <a:pt x="105" y="1473"/>
                </a:lnTo>
                <a:lnTo>
                  <a:pt x="103" y="1469"/>
                </a:lnTo>
                <a:lnTo>
                  <a:pt x="92" y="1469"/>
                </a:lnTo>
                <a:lnTo>
                  <a:pt x="92" y="1478"/>
                </a:lnTo>
                <a:lnTo>
                  <a:pt x="72" y="1478"/>
                </a:lnTo>
                <a:lnTo>
                  <a:pt x="69" y="1462"/>
                </a:lnTo>
                <a:lnTo>
                  <a:pt x="56" y="1458"/>
                </a:lnTo>
                <a:lnTo>
                  <a:pt x="54" y="1453"/>
                </a:lnTo>
                <a:lnTo>
                  <a:pt x="52" y="1449"/>
                </a:lnTo>
                <a:lnTo>
                  <a:pt x="51" y="1446"/>
                </a:lnTo>
                <a:lnTo>
                  <a:pt x="49" y="1444"/>
                </a:lnTo>
                <a:lnTo>
                  <a:pt x="45" y="1440"/>
                </a:lnTo>
                <a:lnTo>
                  <a:pt x="43" y="1435"/>
                </a:lnTo>
                <a:lnTo>
                  <a:pt x="29" y="1435"/>
                </a:lnTo>
                <a:lnTo>
                  <a:pt x="25" y="1416"/>
                </a:lnTo>
                <a:lnTo>
                  <a:pt x="23" y="1395"/>
                </a:lnTo>
                <a:lnTo>
                  <a:pt x="27" y="1386"/>
                </a:lnTo>
                <a:lnTo>
                  <a:pt x="27" y="1376"/>
                </a:lnTo>
                <a:lnTo>
                  <a:pt x="27" y="1366"/>
                </a:lnTo>
                <a:lnTo>
                  <a:pt x="29" y="1355"/>
                </a:lnTo>
                <a:lnTo>
                  <a:pt x="32" y="1355"/>
                </a:lnTo>
                <a:lnTo>
                  <a:pt x="34" y="1351"/>
                </a:lnTo>
                <a:lnTo>
                  <a:pt x="34" y="1347"/>
                </a:lnTo>
                <a:lnTo>
                  <a:pt x="36" y="1344"/>
                </a:lnTo>
                <a:lnTo>
                  <a:pt x="36" y="1338"/>
                </a:lnTo>
                <a:lnTo>
                  <a:pt x="23" y="1335"/>
                </a:lnTo>
                <a:lnTo>
                  <a:pt x="20" y="1322"/>
                </a:lnTo>
                <a:lnTo>
                  <a:pt x="14" y="1311"/>
                </a:lnTo>
                <a:lnTo>
                  <a:pt x="7" y="1302"/>
                </a:lnTo>
                <a:lnTo>
                  <a:pt x="3" y="1291"/>
                </a:lnTo>
                <a:lnTo>
                  <a:pt x="0" y="1275"/>
                </a:lnTo>
                <a:lnTo>
                  <a:pt x="14" y="1264"/>
                </a:lnTo>
                <a:lnTo>
                  <a:pt x="27" y="1251"/>
                </a:lnTo>
                <a:lnTo>
                  <a:pt x="36" y="1235"/>
                </a:lnTo>
                <a:lnTo>
                  <a:pt x="40" y="1235"/>
                </a:lnTo>
                <a:lnTo>
                  <a:pt x="43" y="1209"/>
                </a:lnTo>
                <a:lnTo>
                  <a:pt x="49" y="1209"/>
                </a:lnTo>
                <a:lnTo>
                  <a:pt x="52" y="1166"/>
                </a:lnTo>
                <a:lnTo>
                  <a:pt x="60" y="1162"/>
                </a:lnTo>
                <a:lnTo>
                  <a:pt x="63" y="1142"/>
                </a:lnTo>
                <a:lnTo>
                  <a:pt x="69" y="1142"/>
                </a:lnTo>
                <a:lnTo>
                  <a:pt x="69" y="1135"/>
                </a:lnTo>
                <a:lnTo>
                  <a:pt x="72" y="1135"/>
                </a:lnTo>
                <a:lnTo>
                  <a:pt x="78" y="1113"/>
                </a:lnTo>
                <a:lnTo>
                  <a:pt x="76" y="1089"/>
                </a:lnTo>
                <a:lnTo>
                  <a:pt x="72" y="1066"/>
                </a:lnTo>
                <a:lnTo>
                  <a:pt x="72" y="1049"/>
                </a:lnTo>
                <a:lnTo>
                  <a:pt x="56" y="1038"/>
                </a:lnTo>
                <a:lnTo>
                  <a:pt x="60" y="1002"/>
                </a:lnTo>
                <a:lnTo>
                  <a:pt x="63" y="1002"/>
                </a:lnTo>
                <a:lnTo>
                  <a:pt x="63" y="995"/>
                </a:lnTo>
                <a:lnTo>
                  <a:pt x="69" y="995"/>
                </a:lnTo>
                <a:lnTo>
                  <a:pt x="69" y="982"/>
                </a:lnTo>
                <a:lnTo>
                  <a:pt x="67" y="971"/>
                </a:lnTo>
                <a:lnTo>
                  <a:pt x="63" y="962"/>
                </a:lnTo>
                <a:lnTo>
                  <a:pt x="52" y="962"/>
                </a:lnTo>
                <a:lnTo>
                  <a:pt x="52" y="955"/>
                </a:lnTo>
                <a:lnTo>
                  <a:pt x="51" y="956"/>
                </a:lnTo>
                <a:lnTo>
                  <a:pt x="49" y="956"/>
                </a:lnTo>
                <a:lnTo>
                  <a:pt x="49" y="956"/>
                </a:lnTo>
                <a:lnTo>
                  <a:pt x="49" y="958"/>
                </a:lnTo>
                <a:lnTo>
                  <a:pt x="49" y="958"/>
                </a:lnTo>
                <a:lnTo>
                  <a:pt x="49" y="962"/>
                </a:lnTo>
                <a:lnTo>
                  <a:pt x="23" y="962"/>
                </a:lnTo>
                <a:lnTo>
                  <a:pt x="29" y="902"/>
                </a:lnTo>
                <a:lnTo>
                  <a:pt x="36" y="902"/>
                </a:lnTo>
                <a:lnTo>
                  <a:pt x="36" y="871"/>
                </a:lnTo>
                <a:lnTo>
                  <a:pt x="63" y="849"/>
                </a:lnTo>
                <a:lnTo>
                  <a:pt x="69" y="831"/>
                </a:lnTo>
                <a:lnTo>
                  <a:pt x="72" y="831"/>
                </a:lnTo>
                <a:lnTo>
                  <a:pt x="76" y="815"/>
                </a:lnTo>
                <a:lnTo>
                  <a:pt x="80" y="815"/>
                </a:lnTo>
                <a:lnTo>
                  <a:pt x="80" y="802"/>
                </a:lnTo>
                <a:lnTo>
                  <a:pt x="89" y="798"/>
                </a:lnTo>
                <a:lnTo>
                  <a:pt x="92" y="769"/>
                </a:lnTo>
                <a:lnTo>
                  <a:pt x="92" y="769"/>
                </a:lnTo>
                <a:lnTo>
                  <a:pt x="94" y="767"/>
                </a:lnTo>
                <a:lnTo>
                  <a:pt x="96" y="767"/>
                </a:lnTo>
                <a:lnTo>
                  <a:pt x="98" y="766"/>
                </a:lnTo>
                <a:lnTo>
                  <a:pt x="98" y="764"/>
                </a:lnTo>
                <a:lnTo>
                  <a:pt x="100" y="758"/>
                </a:lnTo>
                <a:lnTo>
                  <a:pt x="109" y="758"/>
                </a:lnTo>
                <a:lnTo>
                  <a:pt x="149" y="715"/>
                </a:lnTo>
                <a:lnTo>
                  <a:pt x="156" y="709"/>
                </a:lnTo>
                <a:lnTo>
                  <a:pt x="156" y="675"/>
                </a:lnTo>
                <a:lnTo>
                  <a:pt x="160" y="675"/>
                </a:lnTo>
                <a:lnTo>
                  <a:pt x="163" y="658"/>
                </a:lnTo>
                <a:lnTo>
                  <a:pt x="172" y="655"/>
                </a:lnTo>
                <a:lnTo>
                  <a:pt x="172" y="646"/>
                </a:lnTo>
                <a:lnTo>
                  <a:pt x="176" y="646"/>
                </a:lnTo>
                <a:lnTo>
                  <a:pt x="176" y="629"/>
                </a:lnTo>
                <a:lnTo>
                  <a:pt x="180" y="629"/>
                </a:lnTo>
                <a:lnTo>
                  <a:pt x="183" y="626"/>
                </a:lnTo>
                <a:lnTo>
                  <a:pt x="187" y="624"/>
                </a:lnTo>
                <a:lnTo>
                  <a:pt x="191" y="624"/>
                </a:lnTo>
                <a:lnTo>
                  <a:pt x="194" y="624"/>
                </a:lnTo>
                <a:lnTo>
                  <a:pt x="196" y="624"/>
                </a:lnTo>
                <a:lnTo>
                  <a:pt x="200" y="624"/>
                </a:lnTo>
                <a:lnTo>
                  <a:pt x="203" y="622"/>
                </a:lnTo>
                <a:lnTo>
                  <a:pt x="212" y="611"/>
                </a:lnTo>
                <a:lnTo>
                  <a:pt x="220" y="611"/>
                </a:lnTo>
                <a:lnTo>
                  <a:pt x="223" y="602"/>
                </a:lnTo>
                <a:lnTo>
                  <a:pt x="229" y="602"/>
                </a:lnTo>
                <a:lnTo>
                  <a:pt x="229" y="595"/>
                </a:lnTo>
                <a:lnTo>
                  <a:pt x="236" y="589"/>
                </a:lnTo>
                <a:lnTo>
                  <a:pt x="236" y="582"/>
                </a:lnTo>
                <a:lnTo>
                  <a:pt x="243" y="578"/>
                </a:lnTo>
                <a:lnTo>
                  <a:pt x="243" y="558"/>
                </a:lnTo>
                <a:lnTo>
                  <a:pt x="249" y="558"/>
                </a:lnTo>
                <a:lnTo>
                  <a:pt x="251" y="555"/>
                </a:lnTo>
                <a:lnTo>
                  <a:pt x="252" y="551"/>
                </a:lnTo>
                <a:lnTo>
                  <a:pt x="254" y="549"/>
                </a:lnTo>
                <a:lnTo>
                  <a:pt x="254" y="544"/>
                </a:lnTo>
                <a:lnTo>
                  <a:pt x="256" y="538"/>
                </a:lnTo>
                <a:lnTo>
                  <a:pt x="280" y="531"/>
                </a:lnTo>
                <a:lnTo>
                  <a:pt x="280" y="526"/>
                </a:lnTo>
                <a:lnTo>
                  <a:pt x="320" y="522"/>
                </a:lnTo>
                <a:lnTo>
                  <a:pt x="320" y="518"/>
                </a:lnTo>
                <a:lnTo>
                  <a:pt x="329" y="518"/>
                </a:lnTo>
                <a:lnTo>
                  <a:pt x="329" y="515"/>
                </a:lnTo>
                <a:lnTo>
                  <a:pt x="349" y="509"/>
                </a:lnTo>
                <a:lnTo>
                  <a:pt x="372" y="482"/>
                </a:lnTo>
                <a:lnTo>
                  <a:pt x="389" y="478"/>
                </a:lnTo>
                <a:lnTo>
                  <a:pt x="443" y="415"/>
                </a:lnTo>
                <a:lnTo>
                  <a:pt x="441" y="398"/>
                </a:lnTo>
                <a:lnTo>
                  <a:pt x="436" y="380"/>
                </a:lnTo>
                <a:lnTo>
                  <a:pt x="434" y="362"/>
                </a:lnTo>
                <a:lnTo>
                  <a:pt x="436" y="342"/>
                </a:lnTo>
                <a:lnTo>
                  <a:pt x="445" y="320"/>
                </a:lnTo>
                <a:lnTo>
                  <a:pt x="460" y="302"/>
                </a:lnTo>
                <a:lnTo>
                  <a:pt x="472" y="295"/>
                </a:lnTo>
                <a:lnTo>
                  <a:pt x="472" y="271"/>
                </a:lnTo>
                <a:lnTo>
                  <a:pt x="476" y="271"/>
                </a:lnTo>
                <a:lnTo>
                  <a:pt x="496" y="246"/>
                </a:lnTo>
                <a:lnTo>
                  <a:pt x="503" y="246"/>
                </a:lnTo>
                <a:lnTo>
                  <a:pt x="520" y="226"/>
                </a:lnTo>
                <a:lnTo>
                  <a:pt x="529" y="226"/>
                </a:lnTo>
                <a:lnTo>
                  <a:pt x="529" y="222"/>
                </a:lnTo>
                <a:lnTo>
                  <a:pt x="536" y="222"/>
                </a:lnTo>
                <a:lnTo>
                  <a:pt x="536" y="218"/>
                </a:lnTo>
                <a:lnTo>
                  <a:pt x="549" y="218"/>
                </a:lnTo>
                <a:lnTo>
                  <a:pt x="549" y="215"/>
                </a:lnTo>
                <a:lnTo>
                  <a:pt x="563" y="209"/>
                </a:lnTo>
                <a:lnTo>
                  <a:pt x="563" y="206"/>
                </a:lnTo>
                <a:lnTo>
                  <a:pt x="583" y="202"/>
                </a:lnTo>
                <a:lnTo>
                  <a:pt x="589" y="195"/>
                </a:lnTo>
                <a:lnTo>
                  <a:pt x="596" y="195"/>
                </a:lnTo>
                <a:lnTo>
                  <a:pt x="603" y="182"/>
                </a:lnTo>
                <a:lnTo>
                  <a:pt x="609" y="182"/>
                </a:lnTo>
                <a:lnTo>
                  <a:pt x="609" y="175"/>
                </a:lnTo>
                <a:lnTo>
                  <a:pt x="620" y="166"/>
                </a:lnTo>
                <a:lnTo>
                  <a:pt x="620" y="158"/>
                </a:lnTo>
                <a:lnTo>
                  <a:pt x="623" y="158"/>
                </a:lnTo>
                <a:lnTo>
                  <a:pt x="623" y="149"/>
                </a:lnTo>
                <a:lnTo>
                  <a:pt x="629" y="149"/>
                </a:lnTo>
                <a:lnTo>
                  <a:pt x="629" y="142"/>
                </a:lnTo>
                <a:lnTo>
                  <a:pt x="632" y="142"/>
                </a:lnTo>
                <a:lnTo>
                  <a:pt x="632" y="135"/>
                </a:lnTo>
                <a:lnTo>
                  <a:pt x="640" y="131"/>
                </a:lnTo>
                <a:lnTo>
                  <a:pt x="640" y="122"/>
                </a:lnTo>
                <a:lnTo>
                  <a:pt x="643" y="122"/>
                </a:lnTo>
                <a:lnTo>
                  <a:pt x="643" y="115"/>
                </a:lnTo>
                <a:lnTo>
                  <a:pt x="649" y="115"/>
                </a:lnTo>
                <a:lnTo>
                  <a:pt x="649" y="106"/>
                </a:lnTo>
                <a:lnTo>
                  <a:pt x="652" y="106"/>
                </a:lnTo>
                <a:lnTo>
                  <a:pt x="652" y="98"/>
                </a:lnTo>
                <a:lnTo>
                  <a:pt x="656" y="98"/>
                </a:lnTo>
                <a:lnTo>
                  <a:pt x="660" y="86"/>
                </a:lnTo>
                <a:lnTo>
                  <a:pt x="700" y="82"/>
                </a:lnTo>
                <a:lnTo>
                  <a:pt x="705" y="93"/>
                </a:lnTo>
                <a:lnTo>
                  <a:pt x="712" y="106"/>
                </a:lnTo>
                <a:lnTo>
                  <a:pt x="720" y="115"/>
                </a:lnTo>
                <a:lnTo>
                  <a:pt x="723" y="116"/>
                </a:lnTo>
                <a:lnTo>
                  <a:pt x="725" y="116"/>
                </a:lnTo>
                <a:lnTo>
                  <a:pt x="729" y="116"/>
                </a:lnTo>
                <a:lnTo>
                  <a:pt x="731" y="118"/>
                </a:lnTo>
                <a:lnTo>
                  <a:pt x="732" y="118"/>
                </a:lnTo>
                <a:lnTo>
                  <a:pt x="736" y="122"/>
                </a:lnTo>
                <a:lnTo>
                  <a:pt x="776" y="118"/>
                </a:lnTo>
                <a:lnTo>
                  <a:pt x="776" y="122"/>
                </a:lnTo>
                <a:lnTo>
                  <a:pt x="792" y="122"/>
                </a:lnTo>
                <a:lnTo>
                  <a:pt x="796" y="115"/>
                </a:lnTo>
                <a:lnTo>
                  <a:pt x="811" y="111"/>
                </a:lnTo>
                <a:lnTo>
                  <a:pt x="829" y="111"/>
                </a:lnTo>
                <a:lnTo>
                  <a:pt x="831" y="113"/>
                </a:lnTo>
                <a:lnTo>
                  <a:pt x="832" y="116"/>
                </a:lnTo>
                <a:lnTo>
                  <a:pt x="832" y="118"/>
                </a:lnTo>
                <a:lnTo>
                  <a:pt x="834" y="122"/>
                </a:lnTo>
                <a:lnTo>
                  <a:pt x="836" y="126"/>
                </a:lnTo>
                <a:lnTo>
                  <a:pt x="856" y="124"/>
                </a:lnTo>
                <a:lnTo>
                  <a:pt x="872" y="120"/>
                </a:lnTo>
                <a:lnTo>
                  <a:pt x="889" y="115"/>
                </a:lnTo>
                <a:lnTo>
                  <a:pt x="891" y="109"/>
                </a:lnTo>
                <a:lnTo>
                  <a:pt x="894" y="107"/>
                </a:lnTo>
                <a:lnTo>
                  <a:pt x="896" y="104"/>
                </a:lnTo>
                <a:lnTo>
                  <a:pt x="898" y="100"/>
                </a:lnTo>
                <a:lnTo>
                  <a:pt x="900" y="95"/>
                </a:lnTo>
                <a:lnTo>
                  <a:pt x="916" y="91"/>
                </a:lnTo>
                <a:lnTo>
                  <a:pt x="932" y="86"/>
                </a:lnTo>
                <a:lnTo>
                  <a:pt x="932" y="82"/>
                </a:lnTo>
                <a:lnTo>
                  <a:pt x="960" y="82"/>
                </a:lnTo>
                <a:lnTo>
                  <a:pt x="972" y="66"/>
                </a:lnTo>
                <a:lnTo>
                  <a:pt x="983" y="66"/>
                </a:lnTo>
                <a:lnTo>
                  <a:pt x="992" y="55"/>
                </a:lnTo>
                <a:lnTo>
                  <a:pt x="1012" y="55"/>
                </a:lnTo>
                <a:lnTo>
                  <a:pt x="1012" y="51"/>
                </a:lnTo>
                <a:lnTo>
                  <a:pt x="1023" y="51"/>
                </a:lnTo>
                <a:lnTo>
                  <a:pt x="1023" y="46"/>
                </a:lnTo>
                <a:lnTo>
                  <a:pt x="1032" y="46"/>
                </a:lnTo>
                <a:lnTo>
                  <a:pt x="1032" y="42"/>
                </a:lnTo>
                <a:lnTo>
                  <a:pt x="1096" y="42"/>
                </a:lnTo>
                <a:lnTo>
                  <a:pt x="1103" y="29"/>
                </a:lnTo>
                <a:lnTo>
                  <a:pt x="1209" y="26"/>
                </a:lnTo>
                <a:lnTo>
                  <a:pt x="1249" y="35"/>
                </a:lnTo>
                <a:lnTo>
                  <a:pt x="1249" y="29"/>
                </a:lnTo>
                <a:lnTo>
                  <a:pt x="1269" y="29"/>
                </a:lnTo>
                <a:lnTo>
                  <a:pt x="1272" y="22"/>
                </a:lnTo>
                <a:lnTo>
                  <a:pt x="1289" y="16"/>
                </a:lnTo>
                <a:lnTo>
                  <a:pt x="1312" y="15"/>
                </a:lnTo>
                <a:lnTo>
                  <a:pt x="1316" y="26"/>
                </a:lnTo>
                <a:lnTo>
                  <a:pt x="1320" y="26"/>
                </a:lnTo>
                <a:lnTo>
                  <a:pt x="1323" y="24"/>
                </a:lnTo>
                <a:lnTo>
                  <a:pt x="1325" y="24"/>
                </a:lnTo>
                <a:lnTo>
                  <a:pt x="1325" y="22"/>
                </a:lnTo>
                <a:lnTo>
                  <a:pt x="1327" y="18"/>
                </a:lnTo>
                <a:lnTo>
                  <a:pt x="1329" y="15"/>
                </a:lnTo>
                <a:lnTo>
                  <a:pt x="1356" y="15"/>
                </a:lnTo>
                <a:lnTo>
                  <a:pt x="1356" y="18"/>
                </a:lnTo>
                <a:lnTo>
                  <a:pt x="1365" y="22"/>
                </a:lnTo>
                <a:lnTo>
                  <a:pt x="1380" y="26"/>
                </a:lnTo>
                <a:lnTo>
                  <a:pt x="1394" y="27"/>
                </a:lnTo>
                <a:lnTo>
                  <a:pt x="1409" y="26"/>
                </a:lnTo>
                <a:lnTo>
                  <a:pt x="1412" y="18"/>
                </a:lnTo>
                <a:lnTo>
                  <a:pt x="1436" y="15"/>
                </a:lnTo>
                <a:lnTo>
                  <a:pt x="1436" y="9"/>
                </a:lnTo>
                <a:lnTo>
                  <a:pt x="1443" y="7"/>
                </a:lnTo>
                <a:lnTo>
                  <a:pt x="1456" y="4"/>
                </a:lnTo>
                <a:lnTo>
                  <a:pt x="1469" y="0"/>
                </a:lnTo>
                <a:close/>
              </a:path>
            </a:pathLst>
          </a:custGeom>
          <a:solidFill>
            <a:schemeClr val="accent3">
              <a:alpha val="60000"/>
            </a:schemeClr>
          </a:solidFill>
          <a:ln w="3175">
            <a:noFill/>
          </a:ln>
        </p:spPr>
        <p:txBody>
          <a:bodyPr vert="horz" wrap="square" lIns="91440" tIns="45720" rIns="91440" bIns="45720" numCol="1" anchor="t" anchorCtr="0" compatLnSpc="1">
            <a:prstTxWarp prst="textNoShape">
              <a:avLst/>
            </a:prstTxWarp>
          </a:bodyPr>
          <a:lstStyle/>
          <a:p>
            <a:endParaRPr lang="ko-KR" altLang="en-US"/>
          </a:p>
        </p:txBody>
      </p:sp>
      <p:sp>
        <p:nvSpPr>
          <p:cNvPr id="6" name="Rectangle 5"/>
          <p:cNvSpPr/>
          <p:nvPr/>
        </p:nvSpPr>
        <p:spPr>
          <a:xfrm>
            <a:off x="0" y="267494"/>
            <a:ext cx="899592" cy="216024"/>
          </a:xfrm>
          <a:prstGeom prst="rect">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118482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F95A6D7-D6BE-436D-826E-C64B2D7D60A1}"/>
              </a:ext>
            </a:extLst>
          </p:cNvPr>
          <p:cNvSpPr>
            <a:spLocks noGrp="1"/>
          </p:cNvSpPr>
          <p:nvPr>
            <p:ph type="pic" idx="1"/>
          </p:nvPr>
        </p:nvSpPr>
        <p:spPr/>
      </p:sp>
      <p:sp>
        <p:nvSpPr>
          <p:cNvPr id="5" name="Rectangle 4"/>
          <p:cNvSpPr/>
          <p:nvPr/>
        </p:nvSpPr>
        <p:spPr>
          <a:xfrm>
            <a:off x="600844" y="2521687"/>
            <a:ext cx="3395091" cy="11521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 Placeholder 1"/>
          <p:cNvSpPr txBox="1">
            <a:spLocks/>
          </p:cNvSpPr>
          <p:nvPr/>
        </p:nvSpPr>
        <p:spPr>
          <a:xfrm>
            <a:off x="755576" y="2557120"/>
            <a:ext cx="3168352" cy="48611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400" b="1" dirty="0">
                <a:solidFill>
                  <a:schemeClr val="bg1"/>
                </a:solidFill>
                <a:cs typeface="Arial" pitchFamily="34" charset="0"/>
              </a:rPr>
              <a:t>Portfolio Designed</a:t>
            </a:r>
            <a:endParaRPr lang="ko-KR" altLang="en-US" sz="2400" b="1" dirty="0">
              <a:solidFill>
                <a:schemeClr val="bg1"/>
              </a:solidFill>
              <a:cs typeface="Arial" pitchFamily="34" charset="0"/>
            </a:endParaRPr>
          </a:p>
        </p:txBody>
      </p:sp>
      <p:sp>
        <p:nvSpPr>
          <p:cNvPr id="10" name="TextBox 9"/>
          <p:cNvSpPr txBox="1"/>
          <p:nvPr/>
        </p:nvSpPr>
        <p:spPr>
          <a:xfrm>
            <a:off x="755576" y="2972674"/>
            <a:ext cx="3096344" cy="646331"/>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1" name="Text Placeholder 1"/>
          <p:cNvSpPr txBox="1">
            <a:spLocks/>
          </p:cNvSpPr>
          <p:nvPr/>
        </p:nvSpPr>
        <p:spPr>
          <a:xfrm>
            <a:off x="5868144" y="3199036"/>
            <a:ext cx="2808312"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b="1" dirty="0">
                <a:solidFill>
                  <a:schemeClr val="bg1"/>
                </a:solidFill>
                <a:latin typeface="+mj-lt"/>
                <a:cs typeface="Arial" pitchFamily="34" charset="0"/>
              </a:rPr>
              <a:t>Portfolio </a:t>
            </a:r>
          </a:p>
          <a:p>
            <a:pPr marL="0" indent="0" algn="r">
              <a:buNone/>
            </a:pPr>
            <a:r>
              <a:rPr lang="en-US" altLang="ko-KR" b="1" dirty="0">
                <a:solidFill>
                  <a:schemeClr val="bg1"/>
                </a:solidFill>
                <a:latin typeface="+mj-lt"/>
                <a:cs typeface="Arial" pitchFamily="34" charset="0"/>
              </a:rPr>
              <a:t>Presentation</a:t>
            </a:r>
          </a:p>
          <a:p>
            <a:pPr marL="0" indent="0" algn="r">
              <a:buNone/>
            </a:pPr>
            <a:r>
              <a:rPr lang="en-US" altLang="ko-KR" b="1" dirty="0">
                <a:solidFill>
                  <a:schemeClr val="bg1"/>
                </a:solidFill>
                <a:latin typeface="+mj-lt"/>
                <a:cs typeface="Arial" pitchFamily="34" charset="0"/>
              </a:rPr>
              <a:t>Designed</a:t>
            </a:r>
            <a:endParaRPr lang="ko-KR" altLang="en-US" b="1" dirty="0">
              <a:solidFill>
                <a:schemeClr val="bg1"/>
              </a:solidFill>
              <a:latin typeface="+mj-lt"/>
              <a:cs typeface="Arial" pitchFamily="34" charset="0"/>
            </a:endParaRPr>
          </a:p>
        </p:txBody>
      </p:sp>
      <p:sp>
        <p:nvSpPr>
          <p:cNvPr id="12" name="TextBox 11"/>
          <p:cNvSpPr txBox="1"/>
          <p:nvPr/>
        </p:nvSpPr>
        <p:spPr>
          <a:xfrm>
            <a:off x="611560" y="3917721"/>
            <a:ext cx="4896544" cy="1015663"/>
          </a:xfrm>
          <a:prstGeom prst="rect">
            <a:avLst/>
          </a:prstGeom>
          <a:noFill/>
        </p:spPr>
        <p:txBody>
          <a:bodyPr wrap="square" rtlCol="0">
            <a:spAutoFit/>
          </a:bodyPr>
          <a:lstStyle/>
          <a:p>
            <a:pPr algn="r"/>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Easy to change colors, photos and Text. </a:t>
            </a:r>
          </a:p>
        </p:txBody>
      </p:sp>
    </p:spTree>
    <p:extLst>
      <p:ext uri="{BB962C8B-B14F-4D97-AF65-F5344CB8AC3E}">
        <p14:creationId xmlns:p14="http://schemas.microsoft.com/office/powerpoint/2010/main" val="213850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0" name="Group 9"/>
          <p:cNvGrpSpPr/>
          <p:nvPr/>
        </p:nvGrpSpPr>
        <p:grpSpPr>
          <a:xfrm>
            <a:off x="0" y="1270544"/>
            <a:ext cx="4355976" cy="653133"/>
            <a:chOff x="0" y="1270545"/>
            <a:chExt cx="4355976" cy="504056"/>
          </a:xfrm>
        </p:grpSpPr>
        <p:sp>
          <p:nvSpPr>
            <p:cNvPr id="5" name="Rectangle 4"/>
            <p:cNvSpPr/>
            <p:nvPr/>
          </p:nvSpPr>
          <p:spPr>
            <a:xfrm>
              <a:off x="323528" y="1270545"/>
              <a:ext cx="4032448" cy="504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Rectangle 5"/>
            <p:cNvSpPr/>
            <p:nvPr/>
          </p:nvSpPr>
          <p:spPr>
            <a:xfrm>
              <a:off x="0" y="1270545"/>
              <a:ext cx="323528" cy="504056"/>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8" name="TextBox 7"/>
          <p:cNvSpPr txBox="1"/>
          <p:nvPr/>
        </p:nvSpPr>
        <p:spPr>
          <a:xfrm>
            <a:off x="467544" y="1315361"/>
            <a:ext cx="3240360" cy="307777"/>
          </a:xfrm>
          <a:prstGeom prst="rect">
            <a:avLst/>
          </a:prstGeom>
          <a:noFill/>
        </p:spPr>
        <p:txBody>
          <a:bodyPr wrap="square" rtlCol="0">
            <a:spAutoFit/>
          </a:bodyPr>
          <a:lstStyle/>
          <a:p>
            <a:r>
              <a:rPr lang="en-US" altLang="ko-KR" sz="1400" b="1" dirty="0">
                <a:solidFill>
                  <a:schemeClr val="bg1"/>
                </a:solidFill>
                <a:cs typeface="Arial" pitchFamily="34" charset="0"/>
              </a:rPr>
              <a:t>Infographic Designed</a:t>
            </a:r>
            <a:endParaRPr lang="ko-KR" altLang="en-US" sz="1400" b="1" dirty="0">
              <a:solidFill>
                <a:schemeClr val="bg1"/>
              </a:solidFill>
              <a:cs typeface="Arial" pitchFamily="34" charset="0"/>
            </a:endParaRPr>
          </a:p>
        </p:txBody>
      </p:sp>
      <p:sp>
        <p:nvSpPr>
          <p:cNvPr id="9" name="TextBox 8"/>
          <p:cNvSpPr txBox="1"/>
          <p:nvPr/>
        </p:nvSpPr>
        <p:spPr>
          <a:xfrm>
            <a:off x="467544" y="1606475"/>
            <a:ext cx="3240360"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  </a:t>
            </a:r>
          </a:p>
        </p:txBody>
      </p:sp>
      <p:sp>
        <p:nvSpPr>
          <p:cNvPr id="11" name="TextBox 10"/>
          <p:cNvSpPr txBox="1"/>
          <p:nvPr/>
        </p:nvSpPr>
        <p:spPr>
          <a:xfrm>
            <a:off x="467544" y="1995686"/>
            <a:ext cx="3600400" cy="267765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Get a modern PowerPoint  Presentation that is beautifully designed.  Easy to change colors, photos and Text. 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12" name="Left Arrow 11"/>
          <p:cNvSpPr/>
          <p:nvPr/>
        </p:nvSpPr>
        <p:spPr>
          <a:xfrm rot="20722497">
            <a:off x="4984754" y="838803"/>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3" name="Group 12"/>
          <p:cNvGrpSpPr/>
          <p:nvPr/>
        </p:nvGrpSpPr>
        <p:grpSpPr>
          <a:xfrm rot="20760000">
            <a:off x="5605020" y="1023682"/>
            <a:ext cx="3096344" cy="518645"/>
            <a:chOff x="803640" y="3362835"/>
            <a:chExt cx="2059657" cy="518645"/>
          </a:xfrm>
        </p:grpSpPr>
        <p:sp>
          <p:nvSpPr>
            <p:cNvPr id="14" name="TextBox 13"/>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15" name="TextBox 14"/>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18" name="Left Arrow 17"/>
          <p:cNvSpPr/>
          <p:nvPr/>
        </p:nvSpPr>
        <p:spPr>
          <a:xfrm rot="20722497">
            <a:off x="4984754" y="1707590"/>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9" name="Group 18"/>
          <p:cNvGrpSpPr/>
          <p:nvPr/>
        </p:nvGrpSpPr>
        <p:grpSpPr>
          <a:xfrm rot="20760000">
            <a:off x="5605020" y="1892469"/>
            <a:ext cx="3096344" cy="518645"/>
            <a:chOff x="803640" y="3362835"/>
            <a:chExt cx="2059657" cy="518645"/>
          </a:xfrm>
        </p:grpSpPr>
        <p:sp>
          <p:nvSpPr>
            <p:cNvPr id="20" name="TextBox 19"/>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3" name="Left Arrow 22"/>
          <p:cNvSpPr/>
          <p:nvPr/>
        </p:nvSpPr>
        <p:spPr>
          <a:xfrm rot="20722497">
            <a:off x="4984754" y="2576377"/>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4" name="Group 23"/>
          <p:cNvGrpSpPr/>
          <p:nvPr/>
        </p:nvGrpSpPr>
        <p:grpSpPr>
          <a:xfrm rot="20760000">
            <a:off x="5605020" y="2761256"/>
            <a:ext cx="3096344" cy="518645"/>
            <a:chOff x="803640" y="3362835"/>
            <a:chExt cx="2059657" cy="518645"/>
          </a:xfrm>
        </p:grpSpPr>
        <p:sp>
          <p:nvSpPr>
            <p:cNvPr id="25" name="TextBox 24"/>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26" name="TextBox 2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8" name="Left Arrow 27"/>
          <p:cNvSpPr/>
          <p:nvPr/>
        </p:nvSpPr>
        <p:spPr>
          <a:xfrm rot="20722497">
            <a:off x="4984754" y="3445164"/>
            <a:ext cx="4312380" cy="894796"/>
          </a:xfrm>
          <a:custGeom>
            <a:avLst/>
            <a:gdLst/>
            <a:ahLst/>
            <a:cxnLst/>
            <a:rect l="l" t="t" r="r" b="b"/>
            <a:pathLst>
              <a:path w="4312380" h="894796">
                <a:moveTo>
                  <a:pt x="4312380" y="117603"/>
                </a:moveTo>
                <a:lnTo>
                  <a:pt x="4140261" y="777193"/>
                </a:lnTo>
                <a:lnTo>
                  <a:pt x="497381" y="777193"/>
                </a:lnTo>
                <a:lnTo>
                  <a:pt x="497381" y="894796"/>
                </a:lnTo>
                <a:lnTo>
                  <a:pt x="0" y="447398"/>
                </a:lnTo>
                <a:lnTo>
                  <a:pt x="497381" y="0"/>
                </a:lnTo>
                <a:lnTo>
                  <a:pt x="497381" y="11760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9" name="Group 28"/>
          <p:cNvGrpSpPr/>
          <p:nvPr/>
        </p:nvGrpSpPr>
        <p:grpSpPr>
          <a:xfrm rot="20760000">
            <a:off x="5605020" y="3630043"/>
            <a:ext cx="3096344" cy="518645"/>
            <a:chOff x="803640" y="3362835"/>
            <a:chExt cx="2059657" cy="518645"/>
          </a:xfrm>
        </p:grpSpPr>
        <p:sp>
          <p:nvSpPr>
            <p:cNvPr id="30" name="TextBox 29"/>
            <p:cNvSpPr txBox="1"/>
            <p:nvPr/>
          </p:nvSpPr>
          <p:spPr>
            <a:xfrm>
              <a:off x="803640" y="3604481"/>
              <a:ext cx="2059657" cy="276999"/>
            </a:xfrm>
            <a:prstGeom prst="rect">
              <a:avLst/>
            </a:prstGeom>
            <a:noFill/>
          </p:spPr>
          <p:txBody>
            <a:bodyPr wrap="square" rtlCol="0">
              <a:spAutoFit/>
            </a:bodyPr>
            <a:lstStyle/>
            <a:p>
              <a:r>
                <a:rPr lang="en-US" altLang="ko-KR" sz="1200" dirty="0">
                  <a:solidFill>
                    <a:schemeClr val="bg1"/>
                  </a:solidFill>
                  <a:cs typeface="Arial" pitchFamily="34" charset="0"/>
                </a:rPr>
                <a:t>Easy to change colors, photos and Text.</a:t>
              </a:r>
              <a:endParaRPr lang="ko-KR" altLang="en-US" sz="1200" dirty="0">
                <a:solidFill>
                  <a:schemeClr val="bg1"/>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357839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5" name="Table 4"/>
          <p:cNvGraphicFramePr>
            <a:graphicFrameLocks noGrp="1"/>
          </p:cNvGraphicFramePr>
          <p:nvPr/>
        </p:nvGraphicFramePr>
        <p:xfrm>
          <a:off x="755128"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dirty="0">
                          <a:solidFill>
                            <a:schemeClr val="bg1"/>
                          </a:solidFill>
                          <a:latin typeface="+mn-lt"/>
                          <a:cs typeface="Arial" pitchFamily="34" charset="0"/>
                        </a:rPr>
                        <a:t>$52</a:t>
                      </a:r>
                      <a:endParaRPr lang="en-US" altLang="ko-KR" sz="1400" b="1"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a:t>
                      </a:r>
                      <a:r>
                        <a:rPr lang="en-US" altLang="ko-KR" sz="1200" b="1" baseline="0" dirty="0">
                          <a:solidFill>
                            <a:schemeClr val="tx1">
                              <a:lumMod val="75000"/>
                              <a:lumOff val="25000"/>
                            </a:schemeClr>
                          </a:solidFill>
                          <a:latin typeface="+mn-lt"/>
                          <a:cs typeface="Arial" pitchFamily="34" charset="0"/>
                        </a:rPr>
                        <a:t>  Here</a:t>
                      </a: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nvGraphicFramePr>
        <p:xfrm>
          <a:off x="4691564"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dirty="0">
                          <a:solidFill>
                            <a:schemeClr val="bg1"/>
                          </a:solidFill>
                          <a:latin typeface="+mn-lt"/>
                          <a:cs typeface="Arial" pitchFamily="34" charset="0"/>
                        </a:rPr>
                        <a:t>$75</a:t>
                      </a:r>
                      <a:endParaRPr lang="en-US" altLang="ko-KR" sz="1400" b="1" dirty="0">
                        <a:solidFill>
                          <a:schemeClr val="bg1"/>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a:t>
                      </a:r>
                      <a:r>
                        <a:rPr lang="en-US" altLang="ko-KR" sz="1200" b="1" baseline="0" dirty="0">
                          <a:solidFill>
                            <a:schemeClr val="tx1">
                              <a:lumMod val="75000"/>
                              <a:lumOff val="25000"/>
                            </a:schemeClr>
                          </a:solidFill>
                          <a:latin typeface="+mn-lt"/>
                          <a:cs typeface="Arial" pitchFamily="34" charset="0"/>
                        </a:rPr>
                        <a:t>  Here</a:t>
                      </a: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dirty="0">
                        <a:latin typeface="+mn-lt"/>
                        <a:cs typeface="Arial" pitchFamily="34" charset="0"/>
                      </a:endParaRPr>
                    </a:p>
                  </a:txBody>
                  <a:tcPr>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solidFill>
                          <a:schemeClr val="tx1">
                            <a:lumMod val="75000"/>
                            <a:lumOff val="25000"/>
                          </a:schemeClr>
                        </a:solidFill>
                        <a:latin typeface="+mn-lt"/>
                        <a:cs typeface="Arial" pitchFamily="34" charset="0"/>
                      </a:endParaRPr>
                    </a:p>
                  </a:txBody>
                  <a:tcPr>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2723346" y="1360950"/>
          <a:ext cx="1752196" cy="3142325"/>
        </p:xfrm>
        <a:graphic>
          <a:graphicData uri="http://schemas.openxmlformats.org/drawingml/2006/table">
            <a:tbl>
              <a:tblPr firstRow="1" bandRow="1">
                <a:tableStyleId>{5940675A-B579-460E-94D1-54222C63F5DA}</a:tableStyleId>
              </a:tblPr>
              <a:tblGrid>
                <a:gridCol w="226975">
                  <a:extLst>
                    <a:ext uri="{9D8B030D-6E8A-4147-A177-3AD203B41FA5}">
                      <a16:colId xmlns:a16="http://schemas.microsoft.com/office/drawing/2014/main" val="20000"/>
                    </a:ext>
                  </a:extLst>
                </a:gridCol>
                <a:gridCol w="1298246">
                  <a:extLst>
                    <a:ext uri="{9D8B030D-6E8A-4147-A177-3AD203B41FA5}">
                      <a16:colId xmlns:a16="http://schemas.microsoft.com/office/drawing/2014/main" val="20001"/>
                    </a:ext>
                  </a:extLst>
                </a:gridCol>
                <a:gridCol w="226975">
                  <a:extLst>
                    <a:ext uri="{9D8B030D-6E8A-4147-A177-3AD203B41FA5}">
                      <a16:colId xmlns:a16="http://schemas.microsoft.com/office/drawing/2014/main" val="20002"/>
                    </a:ext>
                  </a:extLst>
                </a:gridCol>
              </a:tblGrid>
              <a:tr h="309767">
                <a:tc gridSpan="3">
                  <a:txBody>
                    <a:bodyPr/>
                    <a:lstStyle/>
                    <a:p>
                      <a:pPr algn="ct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0"/>
                  </a:ext>
                </a:extLst>
              </a:tr>
              <a:tr h="851860">
                <a:tc gridSpan="3">
                  <a:txBody>
                    <a:bodyPr/>
                    <a:lstStyle/>
                    <a:p>
                      <a:pPr algn="ctr" latinLnBrk="1"/>
                      <a:r>
                        <a:rPr lang="en-US" altLang="ko-KR" sz="4400" b="1" dirty="0">
                          <a:solidFill>
                            <a:schemeClr val="bg1"/>
                          </a:solidFill>
                          <a:latin typeface="+mn-lt"/>
                          <a:cs typeface="Arial" pitchFamily="34" charset="0"/>
                        </a:rPr>
                        <a:t>$80</a:t>
                      </a:r>
                      <a:endParaRPr lang="en-US" altLang="ko-KR" sz="1400" b="1" dirty="0">
                        <a:solidFill>
                          <a:schemeClr val="bg1"/>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1"/>
                  </a:ext>
                </a:extLst>
              </a:tr>
              <a:tr h="312900">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Text</a:t>
                      </a:r>
                      <a:r>
                        <a:rPr lang="en-US" altLang="ko-KR" sz="1200" b="1" baseline="0" dirty="0">
                          <a:solidFill>
                            <a:schemeClr val="tx1">
                              <a:lumMod val="75000"/>
                              <a:lumOff val="25000"/>
                            </a:schemeClr>
                          </a:solidFill>
                          <a:latin typeface="+mn-lt"/>
                          <a:cs typeface="Arial" pitchFamily="34" charset="0"/>
                        </a:rPr>
                        <a:t>  Here</a:t>
                      </a:r>
                      <a:endParaRPr lang="en-US" altLang="ko-KR" sz="1200" b="1" dirty="0">
                        <a:solidFill>
                          <a:schemeClr val="tx1">
                            <a:lumMod val="75000"/>
                            <a:lumOff val="25000"/>
                          </a:schemeClr>
                        </a:solidFill>
                        <a:latin typeface="+mn-lt"/>
                        <a:cs typeface="Arial" pitchFamily="34"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12900">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row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You can simply impress your audience and add a unique zing.</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12900">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73651">
                <a:tc>
                  <a:txBody>
                    <a:bodyPr/>
                    <a:lstStyle/>
                    <a:p>
                      <a:pPr latinLnBrk="1"/>
                      <a:endParaRPr lang="ko-KR" altLang="en-US" dirty="0">
                        <a:latin typeface="+mn-lt"/>
                        <a:cs typeface="Arial" pitchFamily="34" charset="0"/>
                      </a:endParaRPr>
                    </a:p>
                  </a:txBody>
                  <a:tcPr>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v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en-US" altLang="ko-KR" sz="4000" b="1" dirty="0">
                        <a:solidFill>
                          <a:schemeClr val="tx1">
                            <a:lumMod val="50000"/>
                            <a:lumOff val="50000"/>
                          </a:schemeClr>
                        </a:solidFill>
                        <a:latin typeface="Arial" pitchFamily="34" charset="0"/>
                        <a:cs typeface="Arial" pitchFamily="34" charset="0"/>
                      </a:endParaRP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85000"/>
                        <a:alpha val="20000"/>
                      </a:schemeClr>
                    </a:solidFill>
                  </a:tcPr>
                </a:tc>
                <a:tc>
                  <a:txBody>
                    <a:bodyPr/>
                    <a:lstStyle/>
                    <a:p>
                      <a:pPr latinLnBrk="1"/>
                      <a:endParaRPr lang="ko-KR" altLang="en-US" dirty="0">
                        <a:latin typeface="+mn-lt"/>
                        <a:cs typeface="Arial" pitchFamily="34" charset="0"/>
                      </a:endParaRPr>
                    </a:p>
                  </a:txBody>
                  <a:tcPr>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9767">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tx1">
                              <a:lumMod val="75000"/>
                              <a:lumOff val="25000"/>
                            </a:schemeClr>
                          </a:solidFill>
                          <a:latin typeface="+mn-lt"/>
                          <a:cs typeface="Arial" pitchFamily="34" charset="0"/>
                        </a:rPr>
                        <a:t>Your Text  Here</a:t>
                      </a:r>
                      <a:endParaRPr lang="ko-KR" altLang="en-US" sz="1200" b="1" dirty="0">
                        <a:solidFill>
                          <a:schemeClr val="tx1">
                            <a:lumMod val="75000"/>
                            <a:lumOff val="25000"/>
                          </a:schemeClr>
                        </a:solidFill>
                        <a:latin typeface="+mn-lt"/>
                        <a:cs typeface="Arial" pitchFamily="34" charset="0"/>
                      </a:endParaRPr>
                    </a:p>
                  </a:txBody>
                  <a:tcPr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0006"/>
                  </a:ext>
                </a:extLst>
              </a:tr>
            </a:tbl>
          </a:graphicData>
        </a:graphic>
      </p:graphicFrame>
      <p:sp>
        <p:nvSpPr>
          <p:cNvPr id="4" name="Rectangle 3"/>
          <p:cNvSpPr/>
          <p:nvPr/>
        </p:nvSpPr>
        <p:spPr>
          <a:xfrm>
            <a:off x="6659783" y="1347614"/>
            <a:ext cx="1872208" cy="31683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21"/>
          <p:cNvSpPr>
            <a:spLocks noChangeAspect="1"/>
          </p:cNvSpPr>
          <p:nvPr/>
        </p:nvSpPr>
        <p:spPr>
          <a:xfrm>
            <a:off x="7393223" y="1906808"/>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9"/>
          <p:cNvSpPr txBox="1"/>
          <p:nvPr/>
        </p:nvSpPr>
        <p:spPr>
          <a:xfrm>
            <a:off x="6767795" y="2459538"/>
            <a:ext cx="1656184" cy="1569660"/>
          </a:xfrm>
          <a:prstGeom prst="rect">
            <a:avLst/>
          </a:prstGeom>
          <a:noFill/>
        </p:spPr>
        <p:txBody>
          <a:bodyPr wrap="square" rtlCol="0">
            <a:spAutoFit/>
          </a:bodyPr>
          <a:lstStyle/>
          <a:p>
            <a:pPr algn="ctr"/>
            <a:r>
              <a:rPr lang="en-US" altLang="ko-KR" sz="1200" dirty="0">
                <a:solidFill>
                  <a:schemeClr val="bg1"/>
                </a:solidFill>
                <a:cs typeface="Arial" pitchFamily="34" charset="0"/>
              </a:rPr>
              <a:t>Easy to change colors, photos and Text. You can simply impress your audience and add a unique zing and appeal to your Presentations. </a:t>
            </a:r>
          </a:p>
        </p:txBody>
      </p:sp>
    </p:spTree>
    <p:extLst>
      <p:ext uri="{BB962C8B-B14F-4D97-AF65-F5344CB8AC3E}">
        <p14:creationId xmlns:p14="http://schemas.microsoft.com/office/powerpoint/2010/main" val="3923861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819" y="11281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sz="quarter" idx="10"/>
          </p:nvPr>
        </p:nvSpPr>
        <p:spPr/>
        <p:txBody>
          <a:bodyPr/>
          <a:lstStyle/>
          <a:p>
            <a:r>
              <a:rPr lang="en-US" altLang="ko-KR" dirty="0"/>
              <a:t>Mobile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5" name="Group 4"/>
          <p:cNvGrpSpPr/>
          <p:nvPr/>
        </p:nvGrpSpPr>
        <p:grpSpPr>
          <a:xfrm>
            <a:off x="536394" y="1850522"/>
            <a:ext cx="4827694" cy="678692"/>
            <a:chOff x="803640" y="3362835"/>
            <a:chExt cx="2059657" cy="678692"/>
          </a:xfrm>
        </p:grpSpPr>
        <p:sp>
          <p:nvSpPr>
            <p:cNvPr id="6" name="TextBox 5"/>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7" name="TextBox 6"/>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8" name="Group 7"/>
          <p:cNvGrpSpPr/>
          <p:nvPr/>
        </p:nvGrpSpPr>
        <p:grpSpPr>
          <a:xfrm>
            <a:off x="536394" y="2528644"/>
            <a:ext cx="4827694" cy="678692"/>
            <a:chOff x="803640" y="3362835"/>
            <a:chExt cx="2059657" cy="678692"/>
          </a:xfrm>
        </p:grpSpPr>
        <p:sp>
          <p:nvSpPr>
            <p:cNvPr id="9" name="TextBox 8"/>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0" name="TextBox 9"/>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grpSp>
        <p:nvGrpSpPr>
          <p:cNvPr id="11" name="Group 10"/>
          <p:cNvGrpSpPr/>
          <p:nvPr/>
        </p:nvGrpSpPr>
        <p:grpSpPr>
          <a:xfrm>
            <a:off x="536394" y="3206766"/>
            <a:ext cx="4827694" cy="678692"/>
            <a:chOff x="803640" y="3362835"/>
            <a:chExt cx="2059657" cy="678692"/>
          </a:xfrm>
        </p:grpSpPr>
        <p:sp>
          <p:nvSpPr>
            <p:cNvPr id="12" name="TextBox 11"/>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bg1"/>
                  </a:solidFill>
                  <a:cs typeface="Arial" pitchFamily="34" charset="0"/>
                </a:rPr>
                <a:t>You can simply impress your audience and add a unique zing and appeal to your Presentations.      </a:t>
              </a:r>
              <a:endParaRPr lang="ko-KR" altLang="en-US" sz="1200" dirty="0">
                <a:solidFill>
                  <a:schemeClr val="bg1"/>
                </a:solidFill>
                <a:cs typeface="Arial" pitchFamily="34" charset="0"/>
              </a:endParaRPr>
            </a:p>
          </p:txBody>
        </p:sp>
        <p:sp>
          <p:nvSpPr>
            <p:cNvPr id="13" name="TextBox 1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bg1"/>
                  </a:solidFill>
                  <a:cs typeface="Arial" pitchFamily="34" charset="0"/>
                </a:rPr>
                <a:t>Your Text  Here</a:t>
              </a:r>
              <a:endParaRPr lang="ko-KR" altLang="en-US" sz="1200" b="1" dirty="0">
                <a:solidFill>
                  <a:schemeClr val="bg1"/>
                </a:solidFill>
                <a:cs typeface="Arial" pitchFamily="34" charset="0"/>
              </a:endParaRPr>
            </a:p>
          </p:txBody>
        </p:sp>
      </p:grpSp>
      <p:sp>
        <p:nvSpPr>
          <p:cNvPr id="20" name="Oval 19"/>
          <p:cNvSpPr/>
          <p:nvPr/>
        </p:nvSpPr>
        <p:spPr>
          <a:xfrm flipH="1">
            <a:off x="5871186"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Oval 20"/>
          <p:cNvSpPr/>
          <p:nvPr/>
        </p:nvSpPr>
        <p:spPr>
          <a:xfrm flipH="1">
            <a:off x="684872"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p:nvPr/>
        </p:nvSpPr>
        <p:spPr>
          <a:xfrm flipH="1">
            <a:off x="3278029" y="4258449"/>
            <a:ext cx="505476" cy="5054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ectangle 9"/>
          <p:cNvSpPr/>
          <p:nvPr/>
        </p:nvSpPr>
        <p:spPr>
          <a:xfrm flipH="1">
            <a:off x="811780" y="4393399"/>
            <a:ext cx="251661" cy="23557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Rectangle 16"/>
          <p:cNvSpPr/>
          <p:nvPr/>
        </p:nvSpPr>
        <p:spPr>
          <a:xfrm rot="18900000" flipH="1">
            <a:off x="6020558" y="4340278"/>
            <a:ext cx="190661" cy="341820"/>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ound Same Side Corner Rectangle 6"/>
          <p:cNvSpPr>
            <a:spLocks noChangeAspect="1"/>
          </p:cNvSpPr>
          <p:nvPr/>
        </p:nvSpPr>
        <p:spPr>
          <a:xfrm rot="18900000" flipH="1">
            <a:off x="3488086" y="4353516"/>
            <a:ext cx="85363" cy="34223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6" name="Group 25"/>
          <p:cNvGrpSpPr/>
          <p:nvPr/>
        </p:nvGrpSpPr>
        <p:grpSpPr>
          <a:xfrm>
            <a:off x="1291357" y="4171842"/>
            <a:ext cx="1772938" cy="678692"/>
            <a:chOff x="803640" y="3362835"/>
            <a:chExt cx="2059657" cy="678692"/>
          </a:xfrm>
        </p:grpSpPr>
        <p:sp>
          <p:nvSpPr>
            <p:cNvPr id="27" name="TextBox 26"/>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3928390" y="4171842"/>
            <a:ext cx="1772938" cy="678692"/>
            <a:chOff x="803640" y="3362835"/>
            <a:chExt cx="2059657" cy="678692"/>
          </a:xfrm>
        </p:grpSpPr>
        <p:sp>
          <p:nvSpPr>
            <p:cNvPr id="30" name="TextBox 29"/>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6565423" y="4171842"/>
            <a:ext cx="1772938" cy="678692"/>
            <a:chOff x="803640" y="3362835"/>
            <a:chExt cx="2059657" cy="678692"/>
          </a:xfrm>
        </p:grpSpPr>
        <p:sp>
          <p:nvSpPr>
            <p:cNvPr id="33" name="TextBox 32"/>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Easy to change colors, photos and Text. </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
        <p:nvSpPr>
          <p:cNvPr id="35" name="Text Placeholder 1"/>
          <p:cNvSpPr txBox="1">
            <a:spLocks/>
          </p:cNvSpPr>
          <p:nvPr/>
        </p:nvSpPr>
        <p:spPr>
          <a:xfrm>
            <a:off x="511434" y="1419622"/>
            <a:ext cx="2999507" cy="28803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600" b="1" dirty="0">
                <a:solidFill>
                  <a:schemeClr val="accent1"/>
                </a:solidFill>
                <a:cs typeface="Arial" pitchFamily="34" charset="0"/>
              </a:rPr>
              <a:t>Simple Portfolio Designed</a:t>
            </a:r>
            <a:endParaRPr lang="ko-KR" altLang="en-US" sz="1600" b="1" dirty="0">
              <a:solidFill>
                <a:schemeClr val="accent1"/>
              </a:solidFill>
              <a:cs typeface="Arial" pitchFamily="34" charset="0"/>
            </a:endParaRPr>
          </a:p>
        </p:txBody>
      </p:sp>
      <p:sp>
        <p:nvSpPr>
          <p:cNvPr id="14" name="그림 개체 틀 13">
            <a:extLst>
              <a:ext uri="{FF2B5EF4-FFF2-40B4-BE49-F238E27FC236}">
                <a16:creationId xmlns:a16="http://schemas.microsoft.com/office/drawing/2014/main" id="{DDAFEB3C-9D9D-48B7-B82B-D5031E69C3A2}"/>
              </a:ext>
            </a:extLst>
          </p:cNvPr>
          <p:cNvSpPr>
            <a:spLocks noGrp="1"/>
          </p:cNvSpPr>
          <p:nvPr>
            <p:ph type="pic" idx="1"/>
          </p:nvPr>
        </p:nvSpPr>
        <p:spPr/>
      </p:sp>
      <p:sp>
        <p:nvSpPr>
          <p:cNvPr id="17" name="그림 개체 틀 16">
            <a:extLst>
              <a:ext uri="{FF2B5EF4-FFF2-40B4-BE49-F238E27FC236}">
                <a16:creationId xmlns:a16="http://schemas.microsoft.com/office/drawing/2014/main" id="{0CC3BC67-E5A0-4C30-AFC1-1A60A568B52B}"/>
              </a:ext>
            </a:extLst>
          </p:cNvPr>
          <p:cNvSpPr>
            <a:spLocks noGrp="1"/>
          </p:cNvSpPr>
          <p:nvPr>
            <p:ph type="pic" idx="12"/>
          </p:nvPr>
        </p:nvSpPr>
        <p:spPr/>
      </p:sp>
    </p:spTree>
    <p:extLst>
      <p:ext uri="{BB962C8B-B14F-4D97-AF65-F5344CB8AC3E}">
        <p14:creationId xmlns:p14="http://schemas.microsoft.com/office/powerpoint/2010/main" val="3435289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Chart 3">
            <a:extLst>
              <a:ext uri="{FF2B5EF4-FFF2-40B4-BE49-F238E27FC236}">
                <a16:creationId xmlns:a16="http://schemas.microsoft.com/office/drawing/2014/main" id="{4DDC3D16-22DE-4E6F-AB6A-699A17EB5A91}"/>
              </a:ext>
            </a:extLst>
          </p:cNvPr>
          <p:cNvGraphicFramePr/>
          <p:nvPr/>
        </p:nvGraphicFramePr>
        <p:xfrm>
          <a:off x="4792521" y="1130459"/>
          <a:ext cx="2327920" cy="2333646"/>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4" name="Chart 3"/>
          <p:cNvGraphicFramePr/>
          <p:nvPr/>
        </p:nvGraphicFramePr>
        <p:xfrm>
          <a:off x="2023942" y="1131590"/>
          <a:ext cx="2327920" cy="2333646"/>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 Same Side Corner Rectangle 8"/>
          <p:cNvSpPr/>
          <p:nvPr/>
        </p:nvSpPr>
        <p:spPr>
          <a:xfrm>
            <a:off x="863588" y="1350157"/>
            <a:ext cx="720080" cy="1896513"/>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F2A40D"/>
              </a:solidFill>
            </a:endParaRPr>
          </a:p>
        </p:txBody>
      </p:sp>
      <p:sp>
        <p:nvSpPr>
          <p:cNvPr id="9" name="Round Same Side Corner Rectangle 20"/>
          <p:cNvSpPr/>
          <p:nvPr/>
        </p:nvSpPr>
        <p:spPr>
          <a:xfrm rot="10800000">
            <a:off x="7560331" y="1341398"/>
            <a:ext cx="897259" cy="1914030"/>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Straight Connector 10"/>
          <p:cNvCxnSpPr/>
          <p:nvPr/>
        </p:nvCxnSpPr>
        <p:spPr>
          <a:xfrm>
            <a:off x="4572000" y="1203598"/>
            <a:ext cx="0" cy="2376264"/>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9552" y="3579862"/>
            <a:ext cx="8064896" cy="0"/>
          </a:xfrm>
          <a:prstGeom prst="line">
            <a:avLst/>
          </a:prstGeom>
          <a:ln w="317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7" name="Round Same Side Corner Rectangle 8"/>
          <p:cNvSpPr/>
          <p:nvPr/>
        </p:nvSpPr>
        <p:spPr>
          <a:xfrm>
            <a:off x="863588" y="3757328"/>
            <a:ext cx="162170" cy="42711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ound Same Side Corner Rectangle 20"/>
          <p:cNvSpPr/>
          <p:nvPr/>
        </p:nvSpPr>
        <p:spPr>
          <a:xfrm rot="10800000">
            <a:off x="8255517" y="4316077"/>
            <a:ext cx="202073" cy="43106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184221" y="3740054"/>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40%</a:t>
            </a:r>
            <a:endParaRPr lang="ko-KR" altLang="en-US" sz="2400" b="1" dirty="0">
              <a:solidFill>
                <a:schemeClr val="accent1"/>
              </a:solidFill>
              <a:cs typeface="Arial" pitchFamily="34" charset="0"/>
            </a:endParaRPr>
          </a:p>
        </p:txBody>
      </p:sp>
      <p:sp>
        <p:nvSpPr>
          <p:cNvPr id="20" name="TextBox 19"/>
          <p:cNvSpPr txBox="1"/>
          <p:nvPr/>
        </p:nvSpPr>
        <p:spPr>
          <a:xfrm>
            <a:off x="7192649" y="4299896"/>
            <a:ext cx="866638"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35%</a:t>
            </a:r>
            <a:endParaRPr lang="ko-KR" altLang="en-US" sz="2400" b="1" dirty="0">
              <a:solidFill>
                <a:schemeClr val="accent2"/>
              </a:solidFill>
              <a:cs typeface="Arial" pitchFamily="34" charset="0"/>
            </a:endParaRPr>
          </a:p>
        </p:txBody>
      </p:sp>
      <p:grpSp>
        <p:nvGrpSpPr>
          <p:cNvPr id="21" name="Group 20"/>
          <p:cNvGrpSpPr/>
          <p:nvPr/>
        </p:nvGrpSpPr>
        <p:grpSpPr>
          <a:xfrm>
            <a:off x="2209321" y="3717471"/>
            <a:ext cx="4738943" cy="506830"/>
            <a:chOff x="6228184" y="1749861"/>
            <a:chExt cx="2592288" cy="506830"/>
          </a:xfrm>
        </p:grpSpPr>
        <p:sp>
          <p:nvSpPr>
            <p:cNvPr id="22" name="TextBox 21"/>
            <p:cNvSpPr txBox="1"/>
            <p:nvPr/>
          </p:nvSpPr>
          <p:spPr>
            <a:xfrm>
              <a:off x="6228184" y="1979692"/>
              <a:ext cx="2592288"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23" name="TextBox 22"/>
            <p:cNvSpPr txBox="1"/>
            <p:nvPr/>
          </p:nvSpPr>
          <p:spPr>
            <a:xfrm>
              <a:off x="6228184" y="1749861"/>
              <a:ext cx="2592288"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24" name="Group 23"/>
          <p:cNvGrpSpPr/>
          <p:nvPr/>
        </p:nvGrpSpPr>
        <p:grpSpPr>
          <a:xfrm>
            <a:off x="2209321" y="4278193"/>
            <a:ext cx="4738943" cy="506830"/>
            <a:chOff x="6228184" y="1749861"/>
            <a:chExt cx="2592288" cy="506830"/>
          </a:xfrm>
        </p:grpSpPr>
        <p:sp>
          <p:nvSpPr>
            <p:cNvPr id="25" name="TextBox 24"/>
            <p:cNvSpPr txBox="1"/>
            <p:nvPr/>
          </p:nvSpPr>
          <p:spPr>
            <a:xfrm>
              <a:off x="6228184" y="1979692"/>
              <a:ext cx="2592288" cy="276999"/>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Get a modern PowerPoint  Presentation that is beautifully designed.  </a:t>
              </a:r>
            </a:p>
          </p:txBody>
        </p:sp>
        <p:sp>
          <p:nvSpPr>
            <p:cNvPr id="26" name="TextBox 25"/>
            <p:cNvSpPr txBox="1"/>
            <p:nvPr/>
          </p:nvSpPr>
          <p:spPr>
            <a:xfrm>
              <a:off x="6228184" y="1749861"/>
              <a:ext cx="2592288" cy="276999"/>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840702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5536" y="3291830"/>
            <a:ext cx="8748464" cy="576064"/>
          </a:xfrm>
        </p:spPr>
        <p:txBody>
          <a:bodyPr/>
          <a:lstStyle/>
          <a:p>
            <a:r>
              <a:rPr lang="en-US" altLang="ko-KR" b="1" dirty="0">
                <a:solidFill>
                  <a:schemeClr val="accent2"/>
                </a:solidFill>
              </a:rPr>
              <a:t>Portfolio</a:t>
            </a:r>
            <a:r>
              <a:rPr lang="en-US" altLang="ko-KR" b="1" dirty="0">
                <a:solidFill>
                  <a:srgbClr val="F2A40D"/>
                </a:solidFill>
              </a:rPr>
              <a:t> </a:t>
            </a:r>
            <a:r>
              <a:rPr lang="en-US" altLang="ko-KR" b="1" dirty="0">
                <a:solidFill>
                  <a:schemeClr val="tx1">
                    <a:lumMod val="75000"/>
                    <a:lumOff val="25000"/>
                  </a:schemeClr>
                </a:solidFill>
              </a:rPr>
              <a:t>Presentation</a:t>
            </a:r>
          </a:p>
        </p:txBody>
      </p:sp>
      <p:sp>
        <p:nvSpPr>
          <p:cNvPr id="3" name="Text Placeholder 2"/>
          <p:cNvSpPr>
            <a:spLocks noGrp="1"/>
          </p:cNvSpPr>
          <p:nvPr>
            <p:ph type="body" sz="quarter" idx="11"/>
          </p:nvPr>
        </p:nvSpPr>
        <p:spPr>
          <a:xfrm>
            <a:off x="395536" y="3867894"/>
            <a:ext cx="8748464" cy="288032"/>
          </a:xfrm>
        </p:spPr>
        <p:txBody>
          <a:bodyPr/>
          <a:lstStyle/>
          <a:p>
            <a:pPr lvl="0"/>
            <a:r>
              <a:rPr lang="en-US" altLang="ko-KR" dirty="0"/>
              <a:t>Insert the title of your subtitle Here</a:t>
            </a:r>
          </a:p>
        </p:txBody>
      </p:sp>
      <p:sp>
        <p:nvSpPr>
          <p:cNvPr id="14" name="TextBox 13"/>
          <p:cNvSpPr txBox="1"/>
          <p:nvPr/>
        </p:nvSpPr>
        <p:spPr>
          <a:xfrm>
            <a:off x="395536" y="4227934"/>
            <a:ext cx="5976664"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  </a:t>
            </a:r>
            <a:endParaRPr lang="ko-KR" altLang="en-US" sz="1200" dirty="0">
              <a:solidFill>
                <a:schemeClr val="tx1">
                  <a:lumMod val="75000"/>
                  <a:lumOff val="25000"/>
                </a:schemeClr>
              </a:solidFill>
              <a:cs typeface="Arial" pitchFamily="34" charset="0"/>
            </a:endParaRPr>
          </a:p>
        </p:txBody>
      </p:sp>
      <p:sp>
        <p:nvSpPr>
          <p:cNvPr id="5" name="그림 개체 틀 4">
            <a:extLst>
              <a:ext uri="{FF2B5EF4-FFF2-40B4-BE49-F238E27FC236}">
                <a16:creationId xmlns:a16="http://schemas.microsoft.com/office/drawing/2014/main" id="{8ED70E4A-038B-48B7-B897-D152F6DFBAE6}"/>
              </a:ext>
            </a:extLst>
          </p:cNvPr>
          <p:cNvSpPr>
            <a:spLocks noGrp="1"/>
          </p:cNvSpPr>
          <p:nvPr>
            <p:ph type="pic" idx="12"/>
          </p:nvPr>
        </p:nvSpPr>
        <p:spPr/>
      </p:sp>
      <p:sp>
        <p:nvSpPr>
          <p:cNvPr id="7" name="그림 개체 틀 6">
            <a:extLst>
              <a:ext uri="{FF2B5EF4-FFF2-40B4-BE49-F238E27FC236}">
                <a16:creationId xmlns:a16="http://schemas.microsoft.com/office/drawing/2014/main" id="{4C7A53B2-A2F3-474D-AB2D-72203D54F6A4}"/>
              </a:ext>
            </a:extLst>
          </p:cNvPr>
          <p:cNvSpPr>
            <a:spLocks noGrp="1"/>
          </p:cNvSpPr>
          <p:nvPr>
            <p:ph type="pic" idx="13"/>
          </p:nvPr>
        </p:nvSpPr>
        <p:spPr/>
      </p:sp>
      <p:sp>
        <p:nvSpPr>
          <p:cNvPr id="10" name="그림 개체 틀 9">
            <a:extLst>
              <a:ext uri="{FF2B5EF4-FFF2-40B4-BE49-F238E27FC236}">
                <a16:creationId xmlns:a16="http://schemas.microsoft.com/office/drawing/2014/main" id="{54A0E86D-F418-4305-B80C-96948704E24A}"/>
              </a:ext>
            </a:extLst>
          </p:cNvPr>
          <p:cNvSpPr>
            <a:spLocks noGrp="1"/>
          </p:cNvSpPr>
          <p:nvPr>
            <p:ph type="pic" idx="14"/>
          </p:nvPr>
        </p:nvSpPr>
        <p:spPr/>
      </p:sp>
      <p:sp>
        <p:nvSpPr>
          <p:cNvPr id="12" name="그림 개체 틀 11">
            <a:extLst>
              <a:ext uri="{FF2B5EF4-FFF2-40B4-BE49-F238E27FC236}">
                <a16:creationId xmlns:a16="http://schemas.microsoft.com/office/drawing/2014/main" id="{2D205EE6-E63C-41BD-B9A0-097FA24E2E19}"/>
              </a:ext>
            </a:extLst>
          </p:cNvPr>
          <p:cNvSpPr>
            <a:spLocks noGrp="1"/>
          </p:cNvSpPr>
          <p:nvPr>
            <p:ph type="pic" idx="15"/>
          </p:nvPr>
        </p:nvSpPr>
        <p:spPr/>
      </p:sp>
      <p:sp>
        <p:nvSpPr>
          <p:cNvPr id="15" name="그림 개체 틀 14">
            <a:extLst>
              <a:ext uri="{FF2B5EF4-FFF2-40B4-BE49-F238E27FC236}">
                <a16:creationId xmlns:a16="http://schemas.microsoft.com/office/drawing/2014/main" id="{58351663-667F-482D-B20F-3CE639FE3E3E}"/>
              </a:ext>
            </a:extLst>
          </p:cNvPr>
          <p:cNvSpPr>
            <a:spLocks noGrp="1"/>
          </p:cNvSpPr>
          <p:nvPr>
            <p:ph type="pic" idx="16"/>
          </p:nvPr>
        </p:nvSpPr>
        <p:spPr/>
      </p:sp>
    </p:spTree>
    <p:extLst>
      <p:ext uri="{BB962C8B-B14F-4D97-AF65-F5344CB8AC3E}">
        <p14:creationId xmlns:p14="http://schemas.microsoft.com/office/powerpoint/2010/main" val="809312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Infographic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13319" name="Group 13318"/>
          <p:cNvGrpSpPr/>
          <p:nvPr/>
        </p:nvGrpSpPr>
        <p:grpSpPr>
          <a:xfrm rot="19917947">
            <a:off x="1469388" y="1353546"/>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0" name="Oval 49"/>
          <p:cNvSpPr/>
          <p:nvPr/>
        </p:nvSpPr>
        <p:spPr>
          <a:xfrm>
            <a:off x="4164238" y="140394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1" name="Oval 50"/>
          <p:cNvSpPr/>
          <p:nvPr/>
        </p:nvSpPr>
        <p:spPr>
          <a:xfrm>
            <a:off x="4164238" y="2262705"/>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52" name="Oval 51"/>
          <p:cNvSpPr/>
          <p:nvPr/>
        </p:nvSpPr>
        <p:spPr>
          <a:xfrm>
            <a:off x="4164238" y="310432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grpSp>
        <p:nvGrpSpPr>
          <p:cNvPr id="53" name="Group 52"/>
          <p:cNvGrpSpPr/>
          <p:nvPr/>
        </p:nvGrpSpPr>
        <p:grpSpPr>
          <a:xfrm>
            <a:off x="4841189" y="1319495"/>
            <a:ext cx="3672408" cy="744962"/>
            <a:chOff x="803640" y="3362835"/>
            <a:chExt cx="2059657" cy="744962"/>
          </a:xfrm>
        </p:grpSpPr>
        <p:sp>
          <p:nvSpPr>
            <p:cNvPr id="54" name="TextBox 53"/>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5" name="TextBox 54"/>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56" name="Group 55"/>
          <p:cNvGrpSpPr/>
          <p:nvPr/>
        </p:nvGrpSpPr>
        <p:grpSpPr>
          <a:xfrm>
            <a:off x="4841189" y="2178256"/>
            <a:ext cx="3672408" cy="744962"/>
            <a:chOff x="803640" y="3362835"/>
            <a:chExt cx="2059657" cy="744962"/>
          </a:xfrm>
        </p:grpSpPr>
        <p:sp>
          <p:nvSpPr>
            <p:cNvPr id="57" name="TextBox 56"/>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58" name="TextBox 57"/>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59" name="Group 58"/>
          <p:cNvGrpSpPr/>
          <p:nvPr/>
        </p:nvGrpSpPr>
        <p:grpSpPr>
          <a:xfrm>
            <a:off x="4841189" y="3019875"/>
            <a:ext cx="3672408" cy="744962"/>
            <a:chOff x="803640" y="3362835"/>
            <a:chExt cx="2059657" cy="744962"/>
          </a:xfrm>
        </p:grpSpPr>
        <p:sp>
          <p:nvSpPr>
            <p:cNvPr id="60" name="TextBox 59"/>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61" name="TextBox 60"/>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62" name="TextBox 61"/>
          <p:cNvSpPr txBox="1"/>
          <p:nvPr/>
        </p:nvSpPr>
        <p:spPr>
          <a:xfrm>
            <a:off x="4130834" y="146114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63" name="TextBox 62"/>
          <p:cNvSpPr txBox="1"/>
          <p:nvPr/>
        </p:nvSpPr>
        <p:spPr>
          <a:xfrm>
            <a:off x="4130834" y="2319905"/>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64" name="TextBox 63"/>
          <p:cNvSpPr txBox="1"/>
          <p:nvPr/>
        </p:nvSpPr>
        <p:spPr>
          <a:xfrm>
            <a:off x="4130834" y="316152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grpSp>
        <p:nvGrpSpPr>
          <p:cNvPr id="65" name="Group 64"/>
          <p:cNvGrpSpPr/>
          <p:nvPr/>
        </p:nvGrpSpPr>
        <p:grpSpPr>
          <a:xfrm>
            <a:off x="4841189" y="3870065"/>
            <a:ext cx="3672408" cy="744962"/>
            <a:chOff x="803640" y="3362835"/>
            <a:chExt cx="2059657" cy="744962"/>
          </a:xfrm>
        </p:grpSpPr>
        <p:sp>
          <p:nvSpPr>
            <p:cNvPr id="66" name="TextBox 65"/>
            <p:cNvSpPr txBox="1"/>
            <p:nvPr/>
          </p:nvSpPr>
          <p:spPr>
            <a:xfrm>
              <a:off x="803640" y="364613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67" name="TextBox 66"/>
            <p:cNvSpPr txBox="1"/>
            <p:nvPr/>
          </p:nvSpPr>
          <p:spPr>
            <a:xfrm>
              <a:off x="803640" y="3362835"/>
              <a:ext cx="205965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
        <p:nvSpPr>
          <p:cNvPr id="68" name="Oval 67"/>
          <p:cNvSpPr/>
          <p:nvPr/>
        </p:nvSpPr>
        <p:spPr>
          <a:xfrm>
            <a:off x="4164238" y="3954514"/>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endParaRPr>
          </a:p>
        </p:txBody>
      </p:sp>
      <p:sp>
        <p:nvSpPr>
          <p:cNvPr id="69" name="TextBox 68"/>
          <p:cNvSpPr txBox="1"/>
          <p:nvPr/>
        </p:nvSpPr>
        <p:spPr>
          <a:xfrm>
            <a:off x="4130834" y="4011714"/>
            <a:ext cx="642872"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7313030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Chart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pSp>
        <p:nvGrpSpPr>
          <p:cNvPr id="4" name="Group 3"/>
          <p:cNvGrpSpPr/>
          <p:nvPr/>
        </p:nvGrpSpPr>
        <p:grpSpPr>
          <a:xfrm>
            <a:off x="499797" y="1655091"/>
            <a:ext cx="5435727" cy="623061"/>
            <a:chOff x="925943" y="1690403"/>
            <a:chExt cx="5435727" cy="623061"/>
          </a:xfrm>
        </p:grpSpPr>
        <p:sp>
          <p:nvSpPr>
            <p:cNvPr id="5"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16" name="Group 15"/>
          <p:cNvGrpSpPr/>
          <p:nvPr/>
        </p:nvGrpSpPr>
        <p:grpSpPr>
          <a:xfrm>
            <a:off x="499797" y="2675709"/>
            <a:ext cx="5435727" cy="623061"/>
            <a:chOff x="925943" y="1690403"/>
            <a:chExt cx="5435727" cy="623061"/>
          </a:xfrm>
        </p:grpSpPr>
        <p:sp>
          <p:nvSpPr>
            <p:cNvPr id="17"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4"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nvGrpSpPr>
          <p:cNvPr id="27" name="Group 26"/>
          <p:cNvGrpSpPr/>
          <p:nvPr/>
        </p:nvGrpSpPr>
        <p:grpSpPr>
          <a:xfrm>
            <a:off x="499797" y="3696326"/>
            <a:ext cx="5435727" cy="623061"/>
            <a:chOff x="925943" y="1690403"/>
            <a:chExt cx="5435727" cy="623061"/>
          </a:xfrm>
        </p:grpSpPr>
        <p:sp>
          <p:nvSpPr>
            <p:cNvPr id="28" name="Teardrop 1"/>
            <p:cNvSpPr/>
            <p:nvPr/>
          </p:nvSpPr>
          <p:spPr>
            <a:xfrm rot="18805991">
              <a:off x="922692"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Teardrop 1"/>
            <p:cNvSpPr/>
            <p:nvPr/>
          </p:nvSpPr>
          <p:spPr>
            <a:xfrm rot="18805991">
              <a:off x="1458155"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Teardrop 1"/>
            <p:cNvSpPr/>
            <p:nvPr/>
          </p:nvSpPr>
          <p:spPr>
            <a:xfrm rot="18805991">
              <a:off x="1993618"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31" name="Teardrop 1"/>
            <p:cNvSpPr/>
            <p:nvPr/>
          </p:nvSpPr>
          <p:spPr>
            <a:xfrm rot="18805991">
              <a:off x="2529081"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2" name="Teardrop 1"/>
            <p:cNvSpPr/>
            <p:nvPr/>
          </p:nvSpPr>
          <p:spPr>
            <a:xfrm rot="18805991">
              <a:off x="3064544"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3" name="Teardrop 1"/>
            <p:cNvSpPr/>
            <p:nvPr/>
          </p:nvSpPr>
          <p:spPr>
            <a:xfrm rot="18805991">
              <a:off x="3600007"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4" name="Teardrop 1"/>
            <p:cNvSpPr/>
            <p:nvPr/>
          </p:nvSpPr>
          <p:spPr>
            <a:xfrm rot="18805991">
              <a:off x="4135470"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5" name="Teardrop 1"/>
            <p:cNvSpPr/>
            <p:nvPr/>
          </p:nvSpPr>
          <p:spPr>
            <a:xfrm rot="18805991">
              <a:off x="4670933"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6" name="Teardrop 1"/>
            <p:cNvSpPr/>
            <p:nvPr/>
          </p:nvSpPr>
          <p:spPr>
            <a:xfrm rot="18805991">
              <a:off x="5206396"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7" name="Teardrop 1"/>
            <p:cNvSpPr/>
            <p:nvPr/>
          </p:nvSpPr>
          <p:spPr>
            <a:xfrm rot="18805991">
              <a:off x="5741859" y="1693654"/>
              <a:ext cx="623061" cy="61656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sp>
        <p:nvSpPr>
          <p:cNvPr id="38" name="TextBox 37"/>
          <p:cNvSpPr txBox="1"/>
          <p:nvPr/>
        </p:nvSpPr>
        <p:spPr>
          <a:xfrm>
            <a:off x="5972405" y="3777024"/>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30%</a:t>
            </a:r>
            <a:endParaRPr lang="ko-KR" altLang="en-US" sz="2400" b="1" dirty="0">
              <a:solidFill>
                <a:schemeClr val="accent1"/>
              </a:solidFill>
              <a:cs typeface="Arial" pitchFamily="34" charset="0"/>
            </a:endParaRPr>
          </a:p>
        </p:txBody>
      </p:sp>
      <p:sp>
        <p:nvSpPr>
          <p:cNvPr id="39" name="TextBox 38"/>
          <p:cNvSpPr txBox="1"/>
          <p:nvPr/>
        </p:nvSpPr>
        <p:spPr>
          <a:xfrm>
            <a:off x="5972405" y="1735789"/>
            <a:ext cx="866638"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50%</a:t>
            </a:r>
            <a:endParaRPr lang="ko-KR" altLang="en-US" sz="2400" b="1" dirty="0">
              <a:solidFill>
                <a:schemeClr val="accent1"/>
              </a:solidFill>
              <a:cs typeface="Arial" pitchFamily="34" charset="0"/>
            </a:endParaRPr>
          </a:p>
        </p:txBody>
      </p:sp>
      <p:sp>
        <p:nvSpPr>
          <p:cNvPr id="40" name="TextBox 39"/>
          <p:cNvSpPr txBox="1"/>
          <p:nvPr/>
        </p:nvSpPr>
        <p:spPr>
          <a:xfrm>
            <a:off x="5972405" y="2756407"/>
            <a:ext cx="866638"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70%</a:t>
            </a:r>
            <a:endParaRPr lang="ko-KR" altLang="en-US" sz="2400" b="1" dirty="0">
              <a:solidFill>
                <a:schemeClr val="accent2"/>
              </a:solidFill>
              <a:cs typeface="Arial" pitchFamily="34" charset="0"/>
            </a:endParaRPr>
          </a:p>
        </p:txBody>
      </p:sp>
      <p:grpSp>
        <p:nvGrpSpPr>
          <p:cNvPr id="41" name="Group 40"/>
          <p:cNvGrpSpPr/>
          <p:nvPr/>
        </p:nvGrpSpPr>
        <p:grpSpPr>
          <a:xfrm>
            <a:off x="6839043" y="1442610"/>
            <a:ext cx="1941674" cy="1048024"/>
            <a:chOff x="803640" y="3362835"/>
            <a:chExt cx="2059657" cy="1048024"/>
          </a:xfrm>
        </p:grpSpPr>
        <p:sp>
          <p:nvSpPr>
            <p:cNvPr id="42" name="TextBox 41"/>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3" name="TextBox 42"/>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4" name="Group 43"/>
          <p:cNvGrpSpPr/>
          <p:nvPr/>
        </p:nvGrpSpPr>
        <p:grpSpPr>
          <a:xfrm>
            <a:off x="6839043" y="2463227"/>
            <a:ext cx="1941674" cy="1048024"/>
            <a:chOff x="803640" y="3362835"/>
            <a:chExt cx="2059657" cy="1048024"/>
          </a:xfrm>
        </p:grpSpPr>
        <p:sp>
          <p:nvSpPr>
            <p:cNvPr id="45" name="TextBox 44"/>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6" name="TextBox 45"/>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grpSp>
        <p:nvGrpSpPr>
          <p:cNvPr id="47" name="Group 46"/>
          <p:cNvGrpSpPr/>
          <p:nvPr/>
        </p:nvGrpSpPr>
        <p:grpSpPr>
          <a:xfrm>
            <a:off x="6839043" y="3483844"/>
            <a:ext cx="1941674" cy="1048024"/>
            <a:chOff x="803640" y="3362835"/>
            <a:chExt cx="2059657" cy="1048024"/>
          </a:xfrm>
        </p:grpSpPr>
        <p:sp>
          <p:nvSpPr>
            <p:cNvPr id="48" name="TextBox 47"/>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a:t>
              </a:r>
              <a:endParaRPr lang="ko-KR" altLang="en-US" sz="1200" dirty="0">
                <a:solidFill>
                  <a:schemeClr val="tx1">
                    <a:lumMod val="75000"/>
                    <a:lumOff val="25000"/>
                  </a:schemeClr>
                </a:solidFill>
                <a:cs typeface="Arial" pitchFamily="34" charset="0"/>
              </a:endParaRPr>
            </a:p>
          </p:txBody>
        </p:sp>
        <p:sp>
          <p:nvSpPr>
            <p:cNvPr id="49" name="TextBox 48"/>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Your Text  Here</a:t>
              </a:r>
              <a:endParaRPr lang="ko-KR" altLang="en-US" sz="12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49474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31348" y="2859782"/>
            <a:ext cx="4881304" cy="1034400"/>
          </a:xfrm>
        </p:spPr>
        <p:txBody>
          <a:bodyPr/>
          <a:lstStyle/>
          <a:p>
            <a:r>
              <a:rPr lang="en-US" altLang="ko-KR" sz="3200" dirty="0"/>
              <a:t>FUNCTIONAL REQUIREMENTS</a:t>
            </a:r>
            <a:endParaRPr lang="ko-KR" altLang="en-US" sz="3200" dirty="0"/>
          </a:p>
        </p:txBody>
      </p:sp>
    </p:spTree>
    <p:extLst>
      <p:ext uri="{BB962C8B-B14F-4D97-AF65-F5344CB8AC3E}">
        <p14:creationId xmlns:p14="http://schemas.microsoft.com/office/powerpoint/2010/main" val="4588364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87491"/>
            <a:ext cx="9144000" cy="22083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06" name="그룹 305">
            <a:extLst>
              <a:ext uri="{FF2B5EF4-FFF2-40B4-BE49-F238E27FC236}">
                <a16:creationId xmlns:a16="http://schemas.microsoft.com/office/drawing/2014/main" id="{ECE61CD3-8F4B-4A40-BC31-D5BBB3A6BA29}"/>
              </a:ext>
            </a:extLst>
          </p:cNvPr>
          <p:cNvGrpSpPr/>
          <p:nvPr/>
        </p:nvGrpSpPr>
        <p:grpSpPr>
          <a:xfrm>
            <a:off x="380218" y="1757103"/>
            <a:ext cx="3326084" cy="1940385"/>
            <a:chOff x="635000" y="1382713"/>
            <a:chExt cx="7869238" cy="4572000"/>
          </a:xfrm>
          <a:solidFill>
            <a:schemeClr val="bg1"/>
          </a:solidFill>
        </p:grpSpPr>
        <p:sp>
          <p:nvSpPr>
            <p:cNvPr id="307" name="Freeform 8">
              <a:extLst>
                <a:ext uri="{FF2B5EF4-FFF2-40B4-BE49-F238E27FC236}">
                  <a16:creationId xmlns:a16="http://schemas.microsoft.com/office/drawing/2014/main" id="{6BBF56F4-E711-416E-A076-208EC9A119F9}"/>
                </a:ext>
              </a:extLst>
            </p:cNvPr>
            <p:cNvSpPr>
              <a:spLocks noEditPoints="1"/>
            </p:cNvSpPr>
            <p:nvPr/>
          </p:nvSpPr>
          <p:spPr bwMode="auto">
            <a:xfrm>
              <a:off x="811213" y="3267075"/>
              <a:ext cx="7478713" cy="2654300"/>
            </a:xfrm>
            <a:custGeom>
              <a:avLst/>
              <a:gdLst>
                <a:gd name="T0" fmla="*/ 1383 w 4711"/>
                <a:gd name="T1" fmla="*/ 1616 h 1672"/>
                <a:gd name="T2" fmla="*/ 4289 w 4711"/>
                <a:gd name="T3" fmla="*/ 1370 h 1672"/>
                <a:gd name="T4" fmla="*/ 4547 w 4711"/>
                <a:gd name="T5" fmla="*/ 1482 h 1672"/>
                <a:gd name="T6" fmla="*/ 4645 w 4711"/>
                <a:gd name="T7" fmla="*/ 1305 h 1672"/>
                <a:gd name="T8" fmla="*/ 4596 w 4711"/>
                <a:gd name="T9" fmla="*/ 1330 h 1672"/>
                <a:gd name="T10" fmla="*/ 4699 w 4711"/>
                <a:gd name="T11" fmla="*/ 1014 h 1672"/>
                <a:gd name="T12" fmla="*/ 2870 w 4711"/>
                <a:gd name="T13" fmla="*/ 1134 h 1672"/>
                <a:gd name="T14" fmla="*/ 4455 w 4711"/>
                <a:gd name="T15" fmla="*/ 918 h 1672"/>
                <a:gd name="T16" fmla="*/ 4359 w 4711"/>
                <a:gd name="T17" fmla="*/ 1140 h 1672"/>
                <a:gd name="T18" fmla="*/ 4144 w 4711"/>
                <a:gd name="T19" fmla="*/ 1286 h 1672"/>
                <a:gd name="T20" fmla="*/ 3936 w 4711"/>
                <a:gd name="T21" fmla="*/ 1271 h 1672"/>
                <a:gd name="T22" fmla="*/ 3802 w 4711"/>
                <a:gd name="T23" fmla="*/ 1080 h 1672"/>
                <a:gd name="T24" fmla="*/ 4059 w 4711"/>
                <a:gd name="T25" fmla="*/ 932 h 1672"/>
                <a:gd name="T26" fmla="*/ 4430 w 4711"/>
                <a:gd name="T27" fmla="*/ 909 h 1672"/>
                <a:gd name="T28" fmla="*/ 3982 w 4711"/>
                <a:gd name="T29" fmla="*/ 883 h 1672"/>
                <a:gd name="T30" fmla="*/ 3891 w 4711"/>
                <a:gd name="T31" fmla="*/ 883 h 1672"/>
                <a:gd name="T32" fmla="*/ 4388 w 4711"/>
                <a:gd name="T33" fmla="*/ 864 h 1672"/>
                <a:gd name="T34" fmla="*/ 4362 w 4711"/>
                <a:gd name="T35" fmla="*/ 825 h 1672"/>
                <a:gd name="T36" fmla="*/ 3994 w 4711"/>
                <a:gd name="T37" fmla="*/ 817 h 1672"/>
                <a:gd name="T38" fmla="*/ 4270 w 4711"/>
                <a:gd name="T39" fmla="*/ 855 h 1672"/>
                <a:gd name="T40" fmla="*/ 4132 w 4711"/>
                <a:gd name="T41" fmla="*/ 887 h 1672"/>
                <a:gd name="T42" fmla="*/ 1563 w 4711"/>
                <a:gd name="T43" fmla="*/ 787 h 1672"/>
                <a:gd name="T44" fmla="*/ 3886 w 4711"/>
                <a:gd name="T45" fmla="*/ 778 h 1672"/>
                <a:gd name="T46" fmla="*/ 3870 w 4711"/>
                <a:gd name="T47" fmla="*/ 845 h 1672"/>
                <a:gd name="T48" fmla="*/ 3987 w 4711"/>
                <a:gd name="T49" fmla="*/ 764 h 1672"/>
                <a:gd name="T50" fmla="*/ 3821 w 4711"/>
                <a:gd name="T51" fmla="*/ 885 h 1672"/>
                <a:gd name="T52" fmla="*/ 3860 w 4711"/>
                <a:gd name="T53" fmla="*/ 710 h 1672"/>
                <a:gd name="T54" fmla="*/ 3786 w 4711"/>
                <a:gd name="T55" fmla="*/ 726 h 1672"/>
                <a:gd name="T56" fmla="*/ 3331 w 4711"/>
                <a:gd name="T57" fmla="*/ 700 h 1672"/>
                <a:gd name="T58" fmla="*/ 3957 w 4711"/>
                <a:gd name="T59" fmla="*/ 677 h 1672"/>
                <a:gd name="T60" fmla="*/ 1245 w 4711"/>
                <a:gd name="T61" fmla="*/ 637 h 1672"/>
                <a:gd name="T62" fmla="*/ 1351 w 4711"/>
                <a:gd name="T63" fmla="*/ 529 h 1672"/>
                <a:gd name="T64" fmla="*/ 3942 w 4711"/>
                <a:gd name="T65" fmla="*/ 620 h 1672"/>
                <a:gd name="T66" fmla="*/ 3942 w 4711"/>
                <a:gd name="T67" fmla="*/ 602 h 1672"/>
                <a:gd name="T68" fmla="*/ 1173 w 4711"/>
                <a:gd name="T69" fmla="*/ 511 h 1672"/>
                <a:gd name="T70" fmla="*/ 1255 w 4711"/>
                <a:gd name="T71" fmla="*/ 515 h 1672"/>
                <a:gd name="T72" fmla="*/ 96 w 4711"/>
                <a:gd name="T73" fmla="*/ 454 h 1672"/>
                <a:gd name="T74" fmla="*/ 1088 w 4711"/>
                <a:gd name="T75" fmla="*/ 445 h 1672"/>
                <a:gd name="T76" fmla="*/ 1166 w 4711"/>
                <a:gd name="T77" fmla="*/ 429 h 1672"/>
                <a:gd name="T78" fmla="*/ 1149 w 4711"/>
                <a:gd name="T79" fmla="*/ 400 h 1672"/>
                <a:gd name="T80" fmla="*/ 2694 w 4711"/>
                <a:gd name="T81" fmla="*/ 262 h 1672"/>
                <a:gd name="T82" fmla="*/ 2256 w 4711"/>
                <a:gd name="T83" fmla="*/ 181 h 1672"/>
                <a:gd name="T84" fmla="*/ 2353 w 4711"/>
                <a:gd name="T85" fmla="*/ 119 h 1672"/>
                <a:gd name="T86" fmla="*/ 4183 w 4711"/>
                <a:gd name="T87" fmla="*/ 162 h 1672"/>
                <a:gd name="T88" fmla="*/ 4046 w 4711"/>
                <a:gd name="T89" fmla="*/ 288 h 1672"/>
                <a:gd name="T90" fmla="*/ 4128 w 4711"/>
                <a:gd name="T91" fmla="*/ 225 h 1672"/>
                <a:gd name="T92" fmla="*/ 2400 w 4711"/>
                <a:gd name="T93" fmla="*/ 78 h 1672"/>
                <a:gd name="T94" fmla="*/ 2425 w 4711"/>
                <a:gd name="T95" fmla="*/ 227 h 1672"/>
                <a:gd name="T96" fmla="*/ 2247 w 4711"/>
                <a:gd name="T97" fmla="*/ 148 h 1672"/>
                <a:gd name="T98" fmla="*/ 2167 w 4711"/>
                <a:gd name="T99" fmla="*/ 232 h 1672"/>
                <a:gd name="T100" fmla="*/ 2489 w 4711"/>
                <a:gd name="T101" fmla="*/ 332 h 1672"/>
                <a:gd name="T102" fmla="*/ 2720 w 4711"/>
                <a:gd name="T103" fmla="*/ 234 h 1672"/>
                <a:gd name="T104" fmla="*/ 2577 w 4711"/>
                <a:gd name="T105" fmla="*/ 157 h 1672"/>
                <a:gd name="T106" fmla="*/ 2533 w 4711"/>
                <a:gd name="T107" fmla="*/ 232 h 1672"/>
                <a:gd name="T108" fmla="*/ 1210 w 4711"/>
                <a:gd name="T109" fmla="*/ 78 h 1672"/>
                <a:gd name="T110" fmla="*/ 2798 w 4711"/>
                <a:gd name="T111" fmla="*/ 145 h 1672"/>
                <a:gd name="T112" fmla="*/ 2903 w 4711"/>
                <a:gd name="T113" fmla="*/ 147 h 1672"/>
                <a:gd name="T114" fmla="*/ 2943 w 4711"/>
                <a:gd name="T115" fmla="*/ 127 h 1672"/>
                <a:gd name="T116" fmla="*/ 1393 w 4711"/>
                <a:gd name="T117" fmla="*/ 66 h 1672"/>
                <a:gd name="T118" fmla="*/ 1028 w 4711"/>
                <a:gd name="T119" fmla="*/ 126 h 1672"/>
                <a:gd name="T120" fmla="*/ 1194 w 4711"/>
                <a:gd name="T121" fmla="*/ 89 h 1672"/>
                <a:gd name="T122" fmla="*/ 1076 w 4711"/>
                <a:gd name="T123" fmla="*/ 54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11" h="1672">
                  <a:moveTo>
                    <a:pt x="1290" y="1620"/>
                  </a:moveTo>
                  <a:lnTo>
                    <a:pt x="1304" y="1628"/>
                  </a:lnTo>
                  <a:lnTo>
                    <a:pt x="1318" y="1641"/>
                  </a:lnTo>
                  <a:lnTo>
                    <a:pt x="1332" y="1653"/>
                  </a:lnTo>
                  <a:lnTo>
                    <a:pt x="1348" y="1662"/>
                  </a:lnTo>
                  <a:lnTo>
                    <a:pt x="1348" y="1670"/>
                  </a:lnTo>
                  <a:lnTo>
                    <a:pt x="1339" y="1670"/>
                  </a:lnTo>
                  <a:lnTo>
                    <a:pt x="1330" y="1672"/>
                  </a:lnTo>
                  <a:lnTo>
                    <a:pt x="1316" y="1672"/>
                  </a:lnTo>
                  <a:lnTo>
                    <a:pt x="1304" y="1669"/>
                  </a:lnTo>
                  <a:lnTo>
                    <a:pt x="1297" y="1667"/>
                  </a:lnTo>
                  <a:lnTo>
                    <a:pt x="1294" y="1653"/>
                  </a:lnTo>
                  <a:lnTo>
                    <a:pt x="1290" y="1635"/>
                  </a:lnTo>
                  <a:lnTo>
                    <a:pt x="1290" y="1620"/>
                  </a:lnTo>
                  <a:close/>
                  <a:moveTo>
                    <a:pt x="1402" y="1590"/>
                  </a:moveTo>
                  <a:lnTo>
                    <a:pt x="1416" y="1593"/>
                  </a:lnTo>
                  <a:lnTo>
                    <a:pt x="1432" y="1599"/>
                  </a:lnTo>
                  <a:lnTo>
                    <a:pt x="1444" y="1604"/>
                  </a:lnTo>
                  <a:lnTo>
                    <a:pt x="1440" y="1604"/>
                  </a:lnTo>
                  <a:lnTo>
                    <a:pt x="1428" y="1611"/>
                  </a:lnTo>
                  <a:lnTo>
                    <a:pt x="1416" y="1616"/>
                  </a:lnTo>
                  <a:lnTo>
                    <a:pt x="1402" y="1620"/>
                  </a:lnTo>
                  <a:lnTo>
                    <a:pt x="1402" y="1613"/>
                  </a:lnTo>
                  <a:lnTo>
                    <a:pt x="1404" y="1611"/>
                  </a:lnTo>
                  <a:lnTo>
                    <a:pt x="1407" y="1609"/>
                  </a:lnTo>
                  <a:lnTo>
                    <a:pt x="1409" y="1607"/>
                  </a:lnTo>
                  <a:lnTo>
                    <a:pt x="1409" y="1606"/>
                  </a:lnTo>
                  <a:lnTo>
                    <a:pt x="1411" y="1604"/>
                  </a:lnTo>
                  <a:lnTo>
                    <a:pt x="1412" y="1600"/>
                  </a:lnTo>
                  <a:lnTo>
                    <a:pt x="1409" y="1600"/>
                  </a:lnTo>
                  <a:lnTo>
                    <a:pt x="1400" y="1609"/>
                  </a:lnTo>
                  <a:lnTo>
                    <a:pt x="1392" y="1614"/>
                  </a:lnTo>
                  <a:lnTo>
                    <a:pt x="1383" y="1616"/>
                  </a:lnTo>
                  <a:lnTo>
                    <a:pt x="1371" y="1620"/>
                  </a:lnTo>
                  <a:lnTo>
                    <a:pt x="1371" y="1604"/>
                  </a:lnTo>
                  <a:lnTo>
                    <a:pt x="1381" y="1600"/>
                  </a:lnTo>
                  <a:lnTo>
                    <a:pt x="1392" y="1595"/>
                  </a:lnTo>
                  <a:lnTo>
                    <a:pt x="1402" y="1590"/>
                  </a:lnTo>
                  <a:close/>
                  <a:moveTo>
                    <a:pt x="1374" y="1393"/>
                  </a:moveTo>
                  <a:lnTo>
                    <a:pt x="1378" y="1396"/>
                  </a:lnTo>
                  <a:lnTo>
                    <a:pt x="1381" y="1398"/>
                  </a:lnTo>
                  <a:lnTo>
                    <a:pt x="1383" y="1400"/>
                  </a:lnTo>
                  <a:lnTo>
                    <a:pt x="1385" y="1403"/>
                  </a:lnTo>
                  <a:lnTo>
                    <a:pt x="1385" y="1407"/>
                  </a:lnTo>
                  <a:lnTo>
                    <a:pt x="1386" y="1412"/>
                  </a:lnTo>
                  <a:lnTo>
                    <a:pt x="1378" y="1412"/>
                  </a:lnTo>
                  <a:lnTo>
                    <a:pt x="1376" y="1408"/>
                  </a:lnTo>
                  <a:lnTo>
                    <a:pt x="1374" y="1405"/>
                  </a:lnTo>
                  <a:lnTo>
                    <a:pt x="1374" y="1403"/>
                  </a:lnTo>
                  <a:lnTo>
                    <a:pt x="1372" y="1401"/>
                  </a:lnTo>
                  <a:lnTo>
                    <a:pt x="1374" y="1398"/>
                  </a:lnTo>
                  <a:lnTo>
                    <a:pt x="1374" y="1393"/>
                  </a:lnTo>
                  <a:close/>
                  <a:moveTo>
                    <a:pt x="4289" y="1370"/>
                  </a:moveTo>
                  <a:lnTo>
                    <a:pt x="4294" y="1384"/>
                  </a:lnTo>
                  <a:lnTo>
                    <a:pt x="4296" y="1400"/>
                  </a:lnTo>
                  <a:lnTo>
                    <a:pt x="4292" y="1415"/>
                  </a:lnTo>
                  <a:lnTo>
                    <a:pt x="4284" y="1424"/>
                  </a:lnTo>
                  <a:lnTo>
                    <a:pt x="4275" y="1429"/>
                  </a:lnTo>
                  <a:lnTo>
                    <a:pt x="4263" y="1435"/>
                  </a:lnTo>
                  <a:lnTo>
                    <a:pt x="4258" y="1414"/>
                  </a:lnTo>
                  <a:lnTo>
                    <a:pt x="4251" y="1393"/>
                  </a:lnTo>
                  <a:lnTo>
                    <a:pt x="4244" y="1374"/>
                  </a:lnTo>
                  <a:lnTo>
                    <a:pt x="4258" y="1374"/>
                  </a:lnTo>
                  <a:lnTo>
                    <a:pt x="4270" y="1381"/>
                  </a:lnTo>
                  <a:lnTo>
                    <a:pt x="4280" y="1379"/>
                  </a:lnTo>
                  <a:lnTo>
                    <a:pt x="4289" y="1370"/>
                  </a:lnTo>
                  <a:close/>
                  <a:moveTo>
                    <a:pt x="4577" y="1367"/>
                  </a:moveTo>
                  <a:lnTo>
                    <a:pt x="4580" y="1368"/>
                  </a:lnTo>
                  <a:lnTo>
                    <a:pt x="4584" y="1370"/>
                  </a:lnTo>
                  <a:lnTo>
                    <a:pt x="4586" y="1372"/>
                  </a:lnTo>
                  <a:lnTo>
                    <a:pt x="4587" y="1374"/>
                  </a:lnTo>
                  <a:lnTo>
                    <a:pt x="4589" y="1375"/>
                  </a:lnTo>
                  <a:lnTo>
                    <a:pt x="4593" y="1379"/>
                  </a:lnTo>
                  <a:lnTo>
                    <a:pt x="4593" y="1377"/>
                  </a:lnTo>
                  <a:lnTo>
                    <a:pt x="4594" y="1375"/>
                  </a:lnTo>
                  <a:lnTo>
                    <a:pt x="4596" y="1372"/>
                  </a:lnTo>
                  <a:lnTo>
                    <a:pt x="4596" y="1370"/>
                  </a:lnTo>
                  <a:lnTo>
                    <a:pt x="4598" y="1370"/>
                  </a:lnTo>
                  <a:lnTo>
                    <a:pt x="4600" y="1370"/>
                  </a:lnTo>
                  <a:lnTo>
                    <a:pt x="4600" y="1374"/>
                  </a:lnTo>
                  <a:lnTo>
                    <a:pt x="4601" y="1377"/>
                  </a:lnTo>
                  <a:lnTo>
                    <a:pt x="4603" y="1382"/>
                  </a:lnTo>
                  <a:lnTo>
                    <a:pt x="4603" y="1388"/>
                  </a:lnTo>
                  <a:lnTo>
                    <a:pt x="4603" y="1393"/>
                  </a:lnTo>
                  <a:lnTo>
                    <a:pt x="4591" y="1407"/>
                  </a:lnTo>
                  <a:lnTo>
                    <a:pt x="4580" y="1424"/>
                  </a:lnTo>
                  <a:lnTo>
                    <a:pt x="4584" y="1435"/>
                  </a:lnTo>
                  <a:lnTo>
                    <a:pt x="4582" y="1438"/>
                  </a:lnTo>
                  <a:lnTo>
                    <a:pt x="4577" y="1442"/>
                  </a:lnTo>
                  <a:lnTo>
                    <a:pt x="4572" y="1443"/>
                  </a:lnTo>
                  <a:lnTo>
                    <a:pt x="4567" y="1445"/>
                  </a:lnTo>
                  <a:lnTo>
                    <a:pt x="4561" y="1449"/>
                  </a:lnTo>
                  <a:lnTo>
                    <a:pt x="4558" y="1450"/>
                  </a:lnTo>
                  <a:lnTo>
                    <a:pt x="4554" y="1456"/>
                  </a:lnTo>
                  <a:lnTo>
                    <a:pt x="4554" y="1461"/>
                  </a:lnTo>
                  <a:lnTo>
                    <a:pt x="4553" y="1466"/>
                  </a:lnTo>
                  <a:lnTo>
                    <a:pt x="4553" y="1471"/>
                  </a:lnTo>
                  <a:lnTo>
                    <a:pt x="4551" y="1478"/>
                  </a:lnTo>
                  <a:lnTo>
                    <a:pt x="4547" y="1482"/>
                  </a:lnTo>
                  <a:lnTo>
                    <a:pt x="4542" y="1485"/>
                  </a:lnTo>
                  <a:lnTo>
                    <a:pt x="4537" y="1489"/>
                  </a:lnTo>
                  <a:lnTo>
                    <a:pt x="4532" y="1492"/>
                  </a:lnTo>
                  <a:lnTo>
                    <a:pt x="4526" y="1497"/>
                  </a:lnTo>
                  <a:lnTo>
                    <a:pt x="4519" y="1497"/>
                  </a:lnTo>
                  <a:lnTo>
                    <a:pt x="4511" y="1491"/>
                  </a:lnTo>
                  <a:lnTo>
                    <a:pt x="4502" y="1485"/>
                  </a:lnTo>
                  <a:lnTo>
                    <a:pt x="4495" y="1480"/>
                  </a:lnTo>
                  <a:lnTo>
                    <a:pt x="4488" y="1470"/>
                  </a:lnTo>
                  <a:lnTo>
                    <a:pt x="4493" y="1466"/>
                  </a:lnTo>
                  <a:lnTo>
                    <a:pt x="4495" y="1461"/>
                  </a:lnTo>
                  <a:lnTo>
                    <a:pt x="4497" y="1457"/>
                  </a:lnTo>
                  <a:lnTo>
                    <a:pt x="4498" y="1452"/>
                  </a:lnTo>
                  <a:lnTo>
                    <a:pt x="4500" y="1447"/>
                  </a:lnTo>
                  <a:lnTo>
                    <a:pt x="4504" y="1443"/>
                  </a:lnTo>
                  <a:lnTo>
                    <a:pt x="4514" y="1440"/>
                  </a:lnTo>
                  <a:lnTo>
                    <a:pt x="4525" y="1438"/>
                  </a:lnTo>
                  <a:lnTo>
                    <a:pt x="4535" y="1435"/>
                  </a:lnTo>
                  <a:lnTo>
                    <a:pt x="4540" y="1429"/>
                  </a:lnTo>
                  <a:lnTo>
                    <a:pt x="4549" y="1417"/>
                  </a:lnTo>
                  <a:lnTo>
                    <a:pt x="4556" y="1403"/>
                  </a:lnTo>
                  <a:lnTo>
                    <a:pt x="4565" y="1389"/>
                  </a:lnTo>
                  <a:lnTo>
                    <a:pt x="4572" y="1375"/>
                  </a:lnTo>
                  <a:lnTo>
                    <a:pt x="4577" y="1367"/>
                  </a:lnTo>
                  <a:close/>
                  <a:moveTo>
                    <a:pt x="4570" y="1239"/>
                  </a:moveTo>
                  <a:lnTo>
                    <a:pt x="4577" y="1239"/>
                  </a:lnTo>
                  <a:lnTo>
                    <a:pt x="4593" y="1255"/>
                  </a:lnTo>
                  <a:lnTo>
                    <a:pt x="4607" y="1269"/>
                  </a:lnTo>
                  <a:lnTo>
                    <a:pt x="4621" y="1285"/>
                  </a:lnTo>
                  <a:lnTo>
                    <a:pt x="4631" y="1305"/>
                  </a:lnTo>
                  <a:lnTo>
                    <a:pt x="4636" y="1305"/>
                  </a:lnTo>
                  <a:lnTo>
                    <a:pt x="4642" y="1305"/>
                  </a:lnTo>
                  <a:lnTo>
                    <a:pt x="4645" y="1305"/>
                  </a:lnTo>
                  <a:lnTo>
                    <a:pt x="4647" y="1305"/>
                  </a:lnTo>
                  <a:lnTo>
                    <a:pt x="4650" y="1305"/>
                  </a:lnTo>
                  <a:lnTo>
                    <a:pt x="4654" y="1302"/>
                  </a:lnTo>
                  <a:lnTo>
                    <a:pt x="4656" y="1299"/>
                  </a:lnTo>
                  <a:lnTo>
                    <a:pt x="4657" y="1293"/>
                  </a:lnTo>
                  <a:lnTo>
                    <a:pt x="4661" y="1293"/>
                  </a:lnTo>
                  <a:lnTo>
                    <a:pt x="4661" y="1316"/>
                  </a:lnTo>
                  <a:lnTo>
                    <a:pt x="4659" y="1321"/>
                  </a:lnTo>
                  <a:lnTo>
                    <a:pt x="4657" y="1326"/>
                  </a:lnTo>
                  <a:lnTo>
                    <a:pt x="4656" y="1332"/>
                  </a:lnTo>
                  <a:lnTo>
                    <a:pt x="4654" y="1335"/>
                  </a:lnTo>
                  <a:lnTo>
                    <a:pt x="4642" y="1335"/>
                  </a:lnTo>
                  <a:lnTo>
                    <a:pt x="4642" y="1347"/>
                  </a:lnTo>
                  <a:lnTo>
                    <a:pt x="4631" y="1358"/>
                  </a:lnTo>
                  <a:lnTo>
                    <a:pt x="4622" y="1368"/>
                  </a:lnTo>
                  <a:lnTo>
                    <a:pt x="4612" y="1379"/>
                  </a:lnTo>
                  <a:lnTo>
                    <a:pt x="4612" y="1374"/>
                  </a:lnTo>
                  <a:lnTo>
                    <a:pt x="4610" y="1370"/>
                  </a:lnTo>
                  <a:lnTo>
                    <a:pt x="4610" y="1367"/>
                  </a:lnTo>
                  <a:lnTo>
                    <a:pt x="4610" y="1361"/>
                  </a:lnTo>
                  <a:lnTo>
                    <a:pt x="4612" y="1358"/>
                  </a:lnTo>
                  <a:lnTo>
                    <a:pt x="4612" y="1354"/>
                  </a:lnTo>
                  <a:lnTo>
                    <a:pt x="4612" y="1351"/>
                  </a:lnTo>
                  <a:lnTo>
                    <a:pt x="4610" y="1349"/>
                  </a:lnTo>
                  <a:lnTo>
                    <a:pt x="4607" y="1347"/>
                  </a:lnTo>
                  <a:lnTo>
                    <a:pt x="4603" y="1346"/>
                  </a:lnTo>
                  <a:lnTo>
                    <a:pt x="4600" y="1344"/>
                  </a:lnTo>
                  <a:lnTo>
                    <a:pt x="4596" y="1342"/>
                  </a:lnTo>
                  <a:lnTo>
                    <a:pt x="4593" y="1340"/>
                  </a:lnTo>
                  <a:lnTo>
                    <a:pt x="4591" y="1339"/>
                  </a:lnTo>
                  <a:lnTo>
                    <a:pt x="4591" y="1337"/>
                  </a:lnTo>
                  <a:lnTo>
                    <a:pt x="4593" y="1335"/>
                  </a:lnTo>
                  <a:lnTo>
                    <a:pt x="4596" y="1330"/>
                  </a:lnTo>
                  <a:lnTo>
                    <a:pt x="4601" y="1326"/>
                  </a:lnTo>
                  <a:lnTo>
                    <a:pt x="4607" y="1321"/>
                  </a:lnTo>
                  <a:lnTo>
                    <a:pt x="4612" y="1316"/>
                  </a:lnTo>
                  <a:lnTo>
                    <a:pt x="4605" y="1309"/>
                  </a:lnTo>
                  <a:lnTo>
                    <a:pt x="4598" y="1297"/>
                  </a:lnTo>
                  <a:lnTo>
                    <a:pt x="4587" y="1279"/>
                  </a:lnTo>
                  <a:lnTo>
                    <a:pt x="4579" y="1264"/>
                  </a:lnTo>
                  <a:lnTo>
                    <a:pt x="4574" y="1250"/>
                  </a:lnTo>
                  <a:lnTo>
                    <a:pt x="4570" y="1239"/>
                  </a:lnTo>
                  <a:close/>
                  <a:moveTo>
                    <a:pt x="4507" y="1056"/>
                  </a:moveTo>
                  <a:lnTo>
                    <a:pt x="4516" y="1056"/>
                  </a:lnTo>
                  <a:lnTo>
                    <a:pt x="4532" y="1068"/>
                  </a:lnTo>
                  <a:lnTo>
                    <a:pt x="4551" y="1079"/>
                  </a:lnTo>
                  <a:lnTo>
                    <a:pt x="4551" y="1089"/>
                  </a:lnTo>
                  <a:lnTo>
                    <a:pt x="4539" y="1089"/>
                  </a:lnTo>
                  <a:lnTo>
                    <a:pt x="4530" y="1082"/>
                  </a:lnTo>
                  <a:lnTo>
                    <a:pt x="4521" y="1075"/>
                  </a:lnTo>
                  <a:lnTo>
                    <a:pt x="4514" y="1066"/>
                  </a:lnTo>
                  <a:lnTo>
                    <a:pt x="4507" y="1056"/>
                  </a:lnTo>
                  <a:close/>
                  <a:moveTo>
                    <a:pt x="4692" y="995"/>
                  </a:moveTo>
                  <a:lnTo>
                    <a:pt x="4696" y="995"/>
                  </a:lnTo>
                  <a:lnTo>
                    <a:pt x="4699" y="997"/>
                  </a:lnTo>
                  <a:lnTo>
                    <a:pt x="4699" y="997"/>
                  </a:lnTo>
                  <a:lnTo>
                    <a:pt x="4701" y="998"/>
                  </a:lnTo>
                  <a:lnTo>
                    <a:pt x="4701" y="1000"/>
                  </a:lnTo>
                  <a:lnTo>
                    <a:pt x="4703" y="1002"/>
                  </a:lnTo>
                  <a:lnTo>
                    <a:pt x="4704" y="1005"/>
                  </a:lnTo>
                  <a:lnTo>
                    <a:pt x="4708" y="1011"/>
                  </a:lnTo>
                  <a:lnTo>
                    <a:pt x="4710" y="1017"/>
                  </a:lnTo>
                  <a:lnTo>
                    <a:pt x="4711" y="1024"/>
                  </a:lnTo>
                  <a:lnTo>
                    <a:pt x="4704" y="1024"/>
                  </a:lnTo>
                  <a:lnTo>
                    <a:pt x="4704" y="1017"/>
                  </a:lnTo>
                  <a:lnTo>
                    <a:pt x="4699" y="1014"/>
                  </a:lnTo>
                  <a:lnTo>
                    <a:pt x="4697" y="1009"/>
                  </a:lnTo>
                  <a:lnTo>
                    <a:pt x="4696" y="1005"/>
                  </a:lnTo>
                  <a:lnTo>
                    <a:pt x="4694" y="1000"/>
                  </a:lnTo>
                  <a:lnTo>
                    <a:pt x="4692" y="995"/>
                  </a:lnTo>
                  <a:close/>
                  <a:moveTo>
                    <a:pt x="4532" y="974"/>
                  </a:moveTo>
                  <a:lnTo>
                    <a:pt x="4535" y="974"/>
                  </a:lnTo>
                  <a:lnTo>
                    <a:pt x="4537" y="976"/>
                  </a:lnTo>
                  <a:lnTo>
                    <a:pt x="4537" y="977"/>
                  </a:lnTo>
                  <a:lnTo>
                    <a:pt x="4539" y="977"/>
                  </a:lnTo>
                  <a:lnTo>
                    <a:pt x="4540" y="977"/>
                  </a:lnTo>
                  <a:lnTo>
                    <a:pt x="4542" y="979"/>
                  </a:lnTo>
                  <a:lnTo>
                    <a:pt x="4544" y="984"/>
                  </a:lnTo>
                  <a:lnTo>
                    <a:pt x="4544" y="990"/>
                  </a:lnTo>
                  <a:lnTo>
                    <a:pt x="4546" y="993"/>
                  </a:lnTo>
                  <a:lnTo>
                    <a:pt x="4547" y="997"/>
                  </a:lnTo>
                  <a:lnTo>
                    <a:pt x="4549" y="1000"/>
                  </a:lnTo>
                  <a:lnTo>
                    <a:pt x="4551" y="1005"/>
                  </a:lnTo>
                  <a:lnTo>
                    <a:pt x="4539" y="1005"/>
                  </a:lnTo>
                  <a:lnTo>
                    <a:pt x="4537" y="997"/>
                  </a:lnTo>
                  <a:lnTo>
                    <a:pt x="4533" y="991"/>
                  </a:lnTo>
                  <a:lnTo>
                    <a:pt x="4532" y="984"/>
                  </a:lnTo>
                  <a:lnTo>
                    <a:pt x="4532" y="974"/>
                  </a:lnTo>
                  <a:close/>
                  <a:moveTo>
                    <a:pt x="2907" y="967"/>
                  </a:moveTo>
                  <a:lnTo>
                    <a:pt x="2907" y="974"/>
                  </a:lnTo>
                  <a:lnTo>
                    <a:pt x="2915" y="993"/>
                  </a:lnTo>
                  <a:lnTo>
                    <a:pt x="2915" y="1014"/>
                  </a:lnTo>
                  <a:lnTo>
                    <a:pt x="2910" y="1033"/>
                  </a:lnTo>
                  <a:lnTo>
                    <a:pt x="2901" y="1052"/>
                  </a:lnTo>
                  <a:lnTo>
                    <a:pt x="2891" y="1070"/>
                  </a:lnTo>
                  <a:lnTo>
                    <a:pt x="2882" y="1087"/>
                  </a:lnTo>
                  <a:lnTo>
                    <a:pt x="2875" y="1101"/>
                  </a:lnTo>
                  <a:lnTo>
                    <a:pt x="2872" y="1119"/>
                  </a:lnTo>
                  <a:lnTo>
                    <a:pt x="2870" y="1134"/>
                  </a:lnTo>
                  <a:lnTo>
                    <a:pt x="2868" y="1147"/>
                  </a:lnTo>
                  <a:lnTo>
                    <a:pt x="2861" y="1157"/>
                  </a:lnTo>
                  <a:lnTo>
                    <a:pt x="2849" y="1166"/>
                  </a:lnTo>
                  <a:lnTo>
                    <a:pt x="2849" y="1162"/>
                  </a:lnTo>
                  <a:lnTo>
                    <a:pt x="2842" y="1161"/>
                  </a:lnTo>
                  <a:lnTo>
                    <a:pt x="2837" y="1159"/>
                  </a:lnTo>
                  <a:lnTo>
                    <a:pt x="2832" y="1155"/>
                  </a:lnTo>
                  <a:lnTo>
                    <a:pt x="2828" y="1150"/>
                  </a:lnTo>
                  <a:lnTo>
                    <a:pt x="2826" y="1143"/>
                  </a:lnTo>
                  <a:lnTo>
                    <a:pt x="2819" y="1129"/>
                  </a:lnTo>
                  <a:lnTo>
                    <a:pt x="2818" y="1115"/>
                  </a:lnTo>
                  <a:lnTo>
                    <a:pt x="2823" y="1103"/>
                  </a:lnTo>
                  <a:lnTo>
                    <a:pt x="2828" y="1089"/>
                  </a:lnTo>
                  <a:lnTo>
                    <a:pt x="2833" y="1075"/>
                  </a:lnTo>
                  <a:lnTo>
                    <a:pt x="2833" y="1066"/>
                  </a:lnTo>
                  <a:lnTo>
                    <a:pt x="2832" y="1052"/>
                  </a:lnTo>
                  <a:lnTo>
                    <a:pt x="2830" y="1038"/>
                  </a:lnTo>
                  <a:lnTo>
                    <a:pt x="2830" y="1024"/>
                  </a:lnTo>
                  <a:lnTo>
                    <a:pt x="2849" y="1024"/>
                  </a:lnTo>
                  <a:lnTo>
                    <a:pt x="2854" y="1016"/>
                  </a:lnTo>
                  <a:lnTo>
                    <a:pt x="2865" y="1005"/>
                  </a:lnTo>
                  <a:lnTo>
                    <a:pt x="2875" y="993"/>
                  </a:lnTo>
                  <a:lnTo>
                    <a:pt x="2887" y="981"/>
                  </a:lnTo>
                  <a:lnTo>
                    <a:pt x="2898" y="972"/>
                  </a:lnTo>
                  <a:lnTo>
                    <a:pt x="2907" y="967"/>
                  </a:lnTo>
                  <a:close/>
                  <a:moveTo>
                    <a:pt x="4455" y="913"/>
                  </a:moveTo>
                  <a:lnTo>
                    <a:pt x="4469" y="918"/>
                  </a:lnTo>
                  <a:lnTo>
                    <a:pt x="4469" y="925"/>
                  </a:lnTo>
                  <a:lnTo>
                    <a:pt x="4458" y="925"/>
                  </a:lnTo>
                  <a:lnTo>
                    <a:pt x="4458" y="921"/>
                  </a:lnTo>
                  <a:lnTo>
                    <a:pt x="4457" y="920"/>
                  </a:lnTo>
                  <a:lnTo>
                    <a:pt x="4457" y="918"/>
                  </a:lnTo>
                  <a:lnTo>
                    <a:pt x="4455" y="918"/>
                  </a:lnTo>
                  <a:lnTo>
                    <a:pt x="4455" y="916"/>
                  </a:lnTo>
                  <a:lnTo>
                    <a:pt x="4455" y="913"/>
                  </a:lnTo>
                  <a:close/>
                  <a:moveTo>
                    <a:pt x="4205" y="909"/>
                  </a:moveTo>
                  <a:lnTo>
                    <a:pt x="4209" y="909"/>
                  </a:lnTo>
                  <a:lnTo>
                    <a:pt x="4210" y="918"/>
                  </a:lnTo>
                  <a:lnTo>
                    <a:pt x="4212" y="930"/>
                  </a:lnTo>
                  <a:lnTo>
                    <a:pt x="4217" y="944"/>
                  </a:lnTo>
                  <a:lnTo>
                    <a:pt x="4221" y="956"/>
                  </a:lnTo>
                  <a:lnTo>
                    <a:pt x="4224" y="963"/>
                  </a:lnTo>
                  <a:lnTo>
                    <a:pt x="4226" y="965"/>
                  </a:lnTo>
                  <a:lnTo>
                    <a:pt x="4231" y="967"/>
                  </a:lnTo>
                  <a:lnTo>
                    <a:pt x="4235" y="967"/>
                  </a:lnTo>
                  <a:lnTo>
                    <a:pt x="4240" y="969"/>
                  </a:lnTo>
                  <a:lnTo>
                    <a:pt x="4244" y="969"/>
                  </a:lnTo>
                  <a:lnTo>
                    <a:pt x="4247" y="970"/>
                  </a:lnTo>
                  <a:lnTo>
                    <a:pt x="4247" y="976"/>
                  </a:lnTo>
                  <a:lnTo>
                    <a:pt x="4251" y="988"/>
                  </a:lnTo>
                  <a:lnTo>
                    <a:pt x="4254" y="1002"/>
                  </a:lnTo>
                  <a:lnTo>
                    <a:pt x="4259" y="1019"/>
                  </a:lnTo>
                  <a:lnTo>
                    <a:pt x="4263" y="1031"/>
                  </a:lnTo>
                  <a:lnTo>
                    <a:pt x="4266" y="1040"/>
                  </a:lnTo>
                  <a:lnTo>
                    <a:pt x="4275" y="1040"/>
                  </a:lnTo>
                  <a:lnTo>
                    <a:pt x="4280" y="1042"/>
                  </a:lnTo>
                  <a:lnTo>
                    <a:pt x="4286" y="1044"/>
                  </a:lnTo>
                  <a:lnTo>
                    <a:pt x="4289" y="1047"/>
                  </a:lnTo>
                  <a:lnTo>
                    <a:pt x="4292" y="1052"/>
                  </a:lnTo>
                  <a:lnTo>
                    <a:pt x="4301" y="1065"/>
                  </a:lnTo>
                  <a:lnTo>
                    <a:pt x="4305" y="1082"/>
                  </a:lnTo>
                  <a:lnTo>
                    <a:pt x="4324" y="1082"/>
                  </a:lnTo>
                  <a:lnTo>
                    <a:pt x="4331" y="1100"/>
                  </a:lnTo>
                  <a:lnTo>
                    <a:pt x="4341" y="1112"/>
                  </a:lnTo>
                  <a:lnTo>
                    <a:pt x="4350" y="1124"/>
                  </a:lnTo>
                  <a:lnTo>
                    <a:pt x="4359" y="1140"/>
                  </a:lnTo>
                  <a:lnTo>
                    <a:pt x="4362" y="1166"/>
                  </a:lnTo>
                  <a:lnTo>
                    <a:pt x="4361" y="1187"/>
                  </a:lnTo>
                  <a:lnTo>
                    <a:pt x="4355" y="1208"/>
                  </a:lnTo>
                  <a:lnTo>
                    <a:pt x="4347" y="1227"/>
                  </a:lnTo>
                  <a:lnTo>
                    <a:pt x="4338" y="1248"/>
                  </a:lnTo>
                  <a:lnTo>
                    <a:pt x="4327" y="1271"/>
                  </a:lnTo>
                  <a:lnTo>
                    <a:pt x="4324" y="1285"/>
                  </a:lnTo>
                  <a:lnTo>
                    <a:pt x="4319" y="1299"/>
                  </a:lnTo>
                  <a:lnTo>
                    <a:pt x="4315" y="1314"/>
                  </a:lnTo>
                  <a:lnTo>
                    <a:pt x="4310" y="1326"/>
                  </a:lnTo>
                  <a:lnTo>
                    <a:pt x="4301" y="1335"/>
                  </a:lnTo>
                  <a:lnTo>
                    <a:pt x="4291" y="1340"/>
                  </a:lnTo>
                  <a:lnTo>
                    <a:pt x="4279" y="1346"/>
                  </a:lnTo>
                  <a:lnTo>
                    <a:pt x="4266" y="1351"/>
                  </a:lnTo>
                  <a:lnTo>
                    <a:pt x="4258" y="1354"/>
                  </a:lnTo>
                  <a:lnTo>
                    <a:pt x="4247" y="1346"/>
                  </a:lnTo>
                  <a:lnTo>
                    <a:pt x="4235" y="1335"/>
                  </a:lnTo>
                  <a:lnTo>
                    <a:pt x="4226" y="1342"/>
                  </a:lnTo>
                  <a:lnTo>
                    <a:pt x="4216" y="1346"/>
                  </a:lnTo>
                  <a:lnTo>
                    <a:pt x="4203" y="1344"/>
                  </a:lnTo>
                  <a:lnTo>
                    <a:pt x="4190" y="1342"/>
                  </a:lnTo>
                  <a:lnTo>
                    <a:pt x="4174" y="1340"/>
                  </a:lnTo>
                  <a:lnTo>
                    <a:pt x="4167" y="1305"/>
                  </a:lnTo>
                  <a:lnTo>
                    <a:pt x="4162" y="1304"/>
                  </a:lnTo>
                  <a:lnTo>
                    <a:pt x="4156" y="1302"/>
                  </a:lnTo>
                  <a:lnTo>
                    <a:pt x="4151" y="1300"/>
                  </a:lnTo>
                  <a:lnTo>
                    <a:pt x="4148" y="1297"/>
                  </a:lnTo>
                  <a:lnTo>
                    <a:pt x="4144" y="1295"/>
                  </a:lnTo>
                  <a:lnTo>
                    <a:pt x="4142" y="1293"/>
                  </a:lnTo>
                  <a:lnTo>
                    <a:pt x="4142" y="1292"/>
                  </a:lnTo>
                  <a:lnTo>
                    <a:pt x="4144" y="1290"/>
                  </a:lnTo>
                  <a:lnTo>
                    <a:pt x="4144" y="1288"/>
                  </a:lnTo>
                  <a:lnTo>
                    <a:pt x="4144" y="1286"/>
                  </a:lnTo>
                  <a:lnTo>
                    <a:pt x="4142" y="1285"/>
                  </a:lnTo>
                  <a:lnTo>
                    <a:pt x="4141" y="1283"/>
                  </a:lnTo>
                  <a:lnTo>
                    <a:pt x="4135" y="1281"/>
                  </a:lnTo>
                  <a:lnTo>
                    <a:pt x="4134" y="1283"/>
                  </a:lnTo>
                  <a:lnTo>
                    <a:pt x="4134" y="1285"/>
                  </a:lnTo>
                  <a:lnTo>
                    <a:pt x="4134" y="1285"/>
                  </a:lnTo>
                  <a:lnTo>
                    <a:pt x="4132" y="1286"/>
                  </a:lnTo>
                  <a:lnTo>
                    <a:pt x="4130" y="1286"/>
                  </a:lnTo>
                  <a:lnTo>
                    <a:pt x="4128" y="1286"/>
                  </a:lnTo>
                  <a:lnTo>
                    <a:pt x="4128" y="1281"/>
                  </a:lnTo>
                  <a:lnTo>
                    <a:pt x="4123" y="1281"/>
                  </a:lnTo>
                  <a:lnTo>
                    <a:pt x="4123" y="1278"/>
                  </a:lnTo>
                  <a:lnTo>
                    <a:pt x="4130" y="1274"/>
                  </a:lnTo>
                  <a:lnTo>
                    <a:pt x="4135" y="1269"/>
                  </a:lnTo>
                  <a:lnTo>
                    <a:pt x="4139" y="1264"/>
                  </a:lnTo>
                  <a:lnTo>
                    <a:pt x="4135" y="1264"/>
                  </a:lnTo>
                  <a:lnTo>
                    <a:pt x="4135" y="1258"/>
                  </a:lnTo>
                  <a:lnTo>
                    <a:pt x="4127" y="1267"/>
                  </a:lnTo>
                  <a:lnTo>
                    <a:pt x="4118" y="1272"/>
                  </a:lnTo>
                  <a:lnTo>
                    <a:pt x="4104" y="1278"/>
                  </a:lnTo>
                  <a:lnTo>
                    <a:pt x="4099" y="1267"/>
                  </a:lnTo>
                  <a:lnTo>
                    <a:pt x="4092" y="1257"/>
                  </a:lnTo>
                  <a:lnTo>
                    <a:pt x="4083" y="1248"/>
                  </a:lnTo>
                  <a:lnTo>
                    <a:pt x="4071" y="1241"/>
                  </a:lnTo>
                  <a:lnTo>
                    <a:pt x="4055" y="1239"/>
                  </a:lnTo>
                  <a:lnTo>
                    <a:pt x="4045" y="1236"/>
                  </a:lnTo>
                  <a:lnTo>
                    <a:pt x="4031" y="1234"/>
                  </a:lnTo>
                  <a:lnTo>
                    <a:pt x="4011" y="1236"/>
                  </a:lnTo>
                  <a:lnTo>
                    <a:pt x="3992" y="1237"/>
                  </a:lnTo>
                  <a:lnTo>
                    <a:pt x="3973" y="1241"/>
                  </a:lnTo>
                  <a:lnTo>
                    <a:pt x="3956" y="1244"/>
                  </a:lnTo>
                  <a:lnTo>
                    <a:pt x="3943" y="1248"/>
                  </a:lnTo>
                  <a:lnTo>
                    <a:pt x="3936" y="1271"/>
                  </a:lnTo>
                  <a:lnTo>
                    <a:pt x="3919" y="1271"/>
                  </a:lnTo>
                  <a:lnTo>
                    <a:pt x="3903" y="1269"/>
                  </a:lnTo>
                  <a:lnTo>
                    <a:pt x="3886" y="1271"/>
                  </a:lnTo>
                  <a:lnTo>
                    <a:pt x="3874" y="1274"/>
                  </a:lnTo>
                  <a:lnTo>
                    <a:pt x="3861" y="1279"/>
                  </a:lnTo>
                  <a:lnTo>
                    <a:pt x="3851" y="1285"/>
                  </a:lnTo>
                  <a:lnTo>
                    <a:pt x="3839" y="1286"/>
                  </a:lnTo>
                  <a:lnTo>
                    <a:pt x="3825" y="1286"/>
                  </a:lnTo>
                  <a:lnTo>
                    <a:pt x="3821" y="1279"/>
                  </a:lnTo>
                  <a:lnTo>
                    <a:pt x="3818" y="1274"/>
                  </a:lnTo>
                  <a:lnTo>
                    <a:pt x="3812" y="1269"/>
                  </a:lnTo>
                  <a:lnTo>
                    <a:pt x="3809" y="1264"/>
                  </a:lnTo>
                  <a:lnTo>
                    <a:pt x="3818" y="1251"/>
                  </a:lnTo>
                  <a:lnTo>
                    <a:pt x="3819" y="1236"/>
                  </a:lnTo>
                  <a:lnTo>
                    <a:pt x="3818" y="1218"/>
                  </a:lnTo>
                  <a:lnTo>
                    <a:pt x="3811" y="1201"/>
                  </a:lnTo>
                  <a:lnTo>
                    <a:pt x="3804" y="1182"/>
                  </a:lnTo>
                  <a:lnTo>
                    <a:pt x="3795" y="1164"/>
                  </a:lnTo>
                  <a:lnTo>
                    <a:pt x="3790" y="1148"/>
                  </a:lnTo>
                  <a:lnTo>
                    <a:pt x="3786" y="1136"/>
                  </a:lnTo>
                  <a:lnTo>
                    <a:pt x="3790" y="1136"/>
                  </a:lnTo>
                  <a:lnTo>
                    <a:pt x="3793" y="1138"/>
                  </a:lnTo>
                  <a:lnTo>
                    <a:pt x="3795" y="1138"/>
                  </a:lnTo>
                  <a:lnTo>
                    <a:pt x="3797" y="1140"/>
                  </a:lnTo>
                  <a:lnTo>
                    <a:pt x="3797" y="1140"/>
                  </a:lnTo>
                  <a:lnTo>
                    <a:pt x="3799" y="1138"/>
                  </a:lnTo>
                  <a:lnTo>
                    <a:pt x="3800" y="1136"/>
                  </a:lnTo>
                  <a:lnTo>
                    <a:pt x="3802" y="1133"/>
                  </a:lnTo>
                  <a:lnTo>
                    <a:pt x="3793" y="1124"/>
                  </a:lnTo>
                  <a:lnTo>
                    <a:pt x="3790" y="1113"/>
                  </a:lnTo>
                  <a:lnTo>
                    <a:pt x="3786" y="1101"/>
                  </a:lnTo>
                  <a:lnTo>
                    <a:pt x="3795" y="1091"/>
                  </a:lnTo>
                  <a:lnTo>
                    <a:pt x="3802" y="1080"/>
                  </a:lnTo>
                  <a:lnTo>
                    <a:pt x="3809" y="1070"/>
                  </a:lnTo>
                  <a:lnTo>
                    <a:pt x="3819" y="1061"/>
                  </a:lnTo>
                  <a:lnTo>
                    <a:pt x="3832" y="1056"/>
                  </a:lnTo>
                  <a:lnTo>
                    <a:pt x="3840" y="1056"/>
                  </a:lnTo>
                  <a:lnTo>
                    <a:pt x="3854" y="1054"/>
                  </a:lnTo>
                  <a:lnTo>
                    <a:pt x="3872" y="1051"/>
                  </a:lnTo>
                  <a:lnTo>
                    <a:pt x="3888" y="1047"/>
                  </a:lnTo>
                  <a:lnTo>
                    <a:pt x="3902" y="1044"/>
                  </a:lnTo>
                  <a:lnTo>
                    <a:pt x="3907" y="1031"/>
                  </a:lnTo>
                  <a:lnTo>
                    <a:pt x="3915" y="1017"/>
                  </a:lnTo>
                  <a:lnTo>
                    <a:pt x="3926" y="1007"/>
                  </a:lnTo>
                  <a:lnTo>
                    <a:pt x="3940" y="1002"/>
                  </a:lnTo>
                  <a:lnTo>
                    <a:pt x="3940" y="990"/>
                  </a:lnTo>
                  <a:lnTo>
                    <a:pt x="3947" y="986"/>
                  </a:lnTo>
                  <a:lnTo>
                    <a:pt x="3956" y="977"/>
                  </a:lnTo>
                  <a:lnTo>
                    <a:pt x="3966" y="969"/>
                  </a:lnTo>
                  <a:lnTo>
                    <a:pt x="3977" y="962"/>
                  </a:lnTo>
                  <a:lnTo>
                    <a:pt x="3987" y="956"/>
                  </a:lnTo>
                  <a:lnTo>
                    <a:pt x="3994" y="960"/>
                  </a:lnTo>
                  <a:lnTo>
                    <a:pt x="3996" y="962"/>
                  </a:lnTo>
                  <a:lnTo>
                    <a:pt x="3996" y="965"/>
                  </a:lnTo>
                  <a:lnTo>
                    <a:pt x="3996" y="969"/>
                  </a:lnTo>
                  <a:lnTo>
                    <a:pt x="3998" y="974"/>
                  </a:lnTo>
                  <a:lnTo>
                    <a:pt x="4003" y="976"/>
                  </a:lnTo>
                  <a:lnTo>
                    <a:pt x="4008" y="976"/>
                  </a:lnTo>
                  <a:lnTo>
                    <a:pt x="4011" y="977"/>
                  </a:lnTo>
                  <a:lnTo>
                    <a:pt x="4017" y="979"/>
                  </a:lnTo>
                  <a:lnTo>
                    <a:pt x="4020" y="963"/>
                  </a:lnTo>
                  <a:lnTo>
                    <a:pt x="4025" y="955"/>
                  </a:lnTo>
                  <a:lnTo>
                    <a:pt x="4032" y="949"/>
                  </a:lnTo>
                  <a:lnTo>
                    <a:pt x="4041" y="944"/>
                  </a:lnTo>
                  <a:lnTo>
                    <a:pt x="4050" y="941"/>
                  </a:lnTo>
                  <a:lnTo>
                    <a:pt x="4059" y="932"/>
                  </a:lnTo>
                  <a:lnTo>
                    <a:pt x="4055" y="930"/>
                  </a:lnTo>
                  <a:lnTo>
                    <a:pt x="4055" y="928"/>
                  </a:lnTo>
                  <a:lnTo>
                    <a:pt x="4053" y="927"/>
                  </a:lnTo>
                  <a:lnTo>
                    <a:pt x="4052" y="925"/>
                  </a:lnTo>
                  <a:lnTo>
                    <a:pt x="4066" y="925"/>
                  </a:lnTo>
                  <a:lnTo>
                    <a:pt x="4080" y="932"/>
                  </a:lnTo>
                  <a:lnTo>
                    <a:pt x="4095" y="934"/>
                  </a:lnTo>
                  <a:lnTo>
                    <a:pt x="4111" y="934"/>
                  </a:lnTo>
                  <a:lnTo>
                    <a:pt x="4128" y="932"/>
                  </a:lnTo>
                  <a:lnTo>
                    <a:pt x="4128" y="941"/>
                  </a:lnTo>
                  <a:lnTo>
                    <a:pt x="4116" y="956"/>
                  </a:lnTo>
                  <a:lnTo>
                    <a:pt x="4109" y="979"/>
                  </a:lnTo>
                  <a:lnTo>
                    <a:pt x="4121" y="986"/>
                  </a:lnTo>
                  <a:lnTo>
                    <a:pt x="4137" y="995"/>
                  </a:lnTo>
                  <a:lnTo>
                    <a:pt x="4153" y="1004"/>
                  </a:lnTo>
                  <a:lnTo>
                    <a:pt x="4169" y="1009"/>
                  </a:lnTo>
                  <a:lnTo>
                    <a:pt x="4181" y="1009"/>
                  </a:lnTo>
                  <a:lnTo>
                    <a:pt x="4190" y="995"/>
                  </a:lnTo>
                  <a:lnTo>
                    <a:pt x="4195" y="972"/>
                  </a:lnTo>
                  <a:lnTo>
                    <a:pt x="4196" y="949"/>
                  </a:lnTo>
                  <a:lnTo>
                    <a:pt x="4200" y="927"/>
                  </a:lnTo>
                  <a:lnTo>
                    <a:pt x="4205" y="909"/>
                  </a:lnTo>
                  <a:close/>
                  <a:moveTo>
                    <a:pt x="4439" y="897"/>
                  </a:moveTo>
                  <a:lnTo>
                    <a:pt x="4443" y="901"/>
                  </a:lnTo>
                  <a:lnTo>
                    <a:pt x="4446" y="904"/>
                  </a:lnTo>
                  <a:lnTo>
                    <a:pt x="4450" y="906"/>
                  </a:lnTo>
                  <a:lnTo>
                    <a:pt x="4450" y="913"/>
                  </a:lnTo>
                  <a:lnTo>
                    <a:pt x="4443" y="913"/>
                  </a:lnTo>
                  <a:lnTo>
                    <a:pt x="4441" y="913"/>
                  </a:lnTo>
                  <a:lnTo>
                    <a:pt x="4439" y="911"/>
                  </a:lnTo>
                  <a:lnTo>
                    <a:pt x="4437" y="911"/>
                  </a:lnTo>
                  <a:lnTo>
                    <a:pt x="4436" y="911"/>
                  </a:lnTo>
                  <a:lnTo>
                    <a:pt x="4430" y="909"/>
                  </a:lnTo>
                  <a:lnTo>
                    <a:pt x="4432" y="906"/>
                  </a:lnTo>
                  <a:lnTo>
                    <a:pt x="4432" y="902"/>
                  </a:lnTo>
                  <a:lnTo>
                    <a:pt x="4432" y="902"/>
                  </a:lnTo>
                  <a:lnTo>
                    <a:pt x="4432" y="901"/>
                  </a:lnTo>
                  <a:lnTo>
                    <a:pt x="4434" y="901"/>
                  </a:lnTo>
                  <a:lnTo>
                    <a:pt x="4436" y="901"/>
                  </a:lnTo>
                  <a:lnTo>
                    <a:pt x="4439" y="897"/>
                  </a:lnTo>
                  <a:close/>
                  <a:moveTo>
                    <a:pt x="3867" y="897"/>
                  </a:moveTo>
                  <a:lnTo>
                    <a:pt x="3874" y="899"/>
                  </a:lnTo>
                  <a:lnTo>
                    <a:pt x="3879" y="899"/>
                  </a:lnTo>
                  <a:lnTo>
                    <a:pt x="3884" y="899"/>
                  </a:lnTo>
                  <a:lnTo>
                    <a:pt x="3888" y="901"/>
                  </a:lnTo>
                  <a:lnTo>
                    <a:pt x="3893" y="902"/>
                  </a:lnTo>
                  <a:lnTo>
                    <a:pt x="3893" y="909"/>
                  </a:lnTo>
                  <a:lnTo>
                    <a:pt x="3889" y="909"/>
                  </a:lnTo>
                  <a:lnTo>
                    <a:pt x="3889" y="913"/>
                  </a:lnTo>
                  <a:lnTo>
                    <a:pt x="3884" y="911"/>
                  </a:lnTo>
                  <a:lnTo>
                    <a:pt x="3879" y="909"/>
                  </a:lnTo>
                  <a:lnTo>
                    <a:pt x="3874" y="906"/>
                  </a:lnTo>
                  <a:lnTo>
                    <a:pt x="3870" y="902"/>
                  </a:lnTo>
                  <a:lnTo>
                    <a:pt x="3867" y="897"/>
                  </a:lnTo>
                  <a:close/>
                  <a:moveTo>
                    <a:pt x="4443" y="887"/>
                  </a:moveTo>
                  <a:lnTo>
                    <a:pt x="4455" y="887"/>
                  </a:lnTo>
                  <a:lnTo>
                    <a:pt x="4462" y="909"/>
                  </a:lnTo>
                  <a:lnTo>
                    <a:pt x="4455" y="909"/>
                  </a:lnTo>
                  <a:lnTo>
                    <a:pt x="4455" y="906"/>
                  </a:lnTo>
                  <a:lnTo>
                    <a:pt x="4450" y="902"/>
                  </a:lnTo>
                  <a:lnTo>
                    <a:pt x="4448" y="899"/>
                  </a:lnTo>
                  <a:lnTo>
                    <a:pt x="4446" y="895"/>
                  </a:lnTo>
                  <a:lnTo>
                    <a:pt x="4444" y="892"/>
                  </a:lnTo>
                  <a:lnTo>
                    <a:pt x="4443" y="887"/>
                  </a:lnTo>
                  <a:close/>
                  <a:moveTo>
                    <a:pt x="3963" y="883"/>
                  </a:moveTo>
                  <a:lnTo>
                    <a:pt x="3982" y="883"/>
                  </a:lnTo>
                  <a:lnTo>
                    <a:pt x="3982" y="887"/>
                  </a:lnTo>
                  <a:lnTo>
                    <a:pt x="3978" y="887"/>
                  </a:lnTo>
                  <a:lnTo>
                    <a:pt x="3966" y="895"/>
                  </a:lnTo>
                  <a:lnTo>
                    <a:pt x="3952" y="904"/>
                  </a:lnTo>
                  <a:lnTo>
                    <a:pt x="3940" y="913"/>
                  </a:lnTo>
                  <a:lnTo>
                    <a:pt x="3936" y="913"/>
                  </a:lnTo>
                  <a:lnTo>
                    <a:pt x="3935" y="911"/>
                  </a:lnTo>
                  <a:lnTo>
                    <a:pt x="3935" y="911"/>
                  </a:lnTo>
                  <a:lnTo>
                    <a:pt x="3933" y="911"/>
                  </a:lnTo>
                  <a:lnTo>
                    <a:pt x="3931" y="909"/>
                  </a:lnTo>
                  <a:lnTo>
                    <a:pt x="3928" y="909"/>
                  </a:lnTo>
                  <a:lnTo>
                    <a:pt x="3928" y="906"/>
                  </a:lnTo>
                  <a:lnTo>
                    <a:pt x="3945" y="895"/>
                  </a:lnTo>
                  <a:lnTo>
                    <a:pt x="3963" y="883"/>
                  </a:lnTo>
                  <a:close/>
                  <a:moveTo>
                    <a:pt x="3917" y="878"/>
                  </a:moveTo>
                  <a:lnTo>
                    <a:pt x="3921" y="881"/>
                  </a:lnTo>
                  <a:lnTo>
                    <a:pt x="3922" y="881"/>
                  </a:lnTo>
                  <a:lnTo>
                    <a:pt x="3922" y="881"/>
                  </a:lnTo>
                  <a:lnTo>
                    <a:pt x="3922" y="883"/>
                  </a:lnTo>
                  <a:lnTo>
                    <a:pt x="3922" y="883"/>
                  </a:lnTo>
                  <a:lnTo>
                    <a:pt x="3922" y="887"/>
                  </a:lnTo>
                  <a:lnTo>
                    <a:pt x="3924" y="890"/>
                  </a:lnTo>
                  <a:lnTo>
                    <a:pt x="3917" y="890"/>
                  </a:lnTo>
                  <a:lnTo>
                    <a:pt x="3905" y="894"/>
                  </a:lnTo>
                  <a:lnTo>
                    <a:pt x="3891" y="894"/>
                  </a:lnTo>
                  <a:lnTo>
                    <a:pt x="3879" y="890"/>
                  </a:lnTo>
                  <a:lnTo>
                    <a:pt x="3879" y="888"/>
                  </a:lnTo>
                  <a:lnTo>
                    <a:pt x="3881" y="888"/>
                  </a:lnTo>
                  <a:lnTo>
                    <a:pt x="3881" y="888"/>
                  </a:lnTo>
                  <a:lnTo>
                    <a:pt x="3881" y="888"/>
                  </a:lnTo>
                  <a:lnTo>
                    <a:pt x="3881" y="888"/>
                  </a:lnTo>
                  <a:lnTo>
                    <a:pt x="3882" y="887"/>
                  </a:lnTo>
                  <a:lnTo>
                    <a:pt x="3891" y="883"/>
                  </a:lnTo>
                  <a:lnTo>
                    <a:pt x="3900" y="883"/>
                  </a:lnTo>
                  <a:lnTo>
                    <a:pt x="3908" y="883"/>
                  </a:lnTo>
                  <a:lnTo>
                    <a:pt x="3917" y="878"/>
                  </a:lnTo>
                  <a:close/>
                  <a:moveTo>
                    <a:pt x="3851" y="878"/>
                  </a:moveTo>
                  <a:lnTo>
                    <a:pt x="3858" y="880"/>
                  </a:lnTo>
                  <a:lnTo>
                    <a:pt x="3861" y="881"/>
                  </a:lnTo>
                  <a:lnTo>
                    <a:pt x="3865" y="883"/>
                  </a:lnTo>
                  <a:lnTo>
                    <a:pt x="3868" y="887"/>
                  </a:lnTo>
                  <a:lnTo>
                    <a:pt x="3870" y="890"/>
                  </a:lnTo>
                  <a:lnTo>
                    <a:pt x="3867" y="890"/>
                  </a:lnTo>
                  <a:lnTo>
                    <a:pt x="3858" y="894"/>
                  </a:lnTo>
                  <a:lnTo>
                    <a:pt x="3847" y="894"/>
                  </a:lnTo>
                  <a:lnTo>
                    <a:pt x="3835" y="894"/>
                  </a:lnTo>
                  <a:lnTo>
                    <a:pt x="3835" y="887"/>
                  </a:lnTo>
                  <a:lnTo>
                    <a:pt x="3840" y="885"/>
                  </a:lnTo>
                  <a:lnTo>
                    <a:pt x="3846" y="883"/>
                  </a:lnTo>
                  <a:lnTo>
                    <a:pt x="3847" y="881"/>
                  </a:lnTo>
                  <a:lnTo>
                    <a:pt x="3851" y="878"/>
                  </a:lnTo>
                  <a:close/>
                  <a:moveTo>
                    <a:pt x="4411" y="871"/>
                  </a:moveTo>
                  <a:lnTo>
                    <a:pt x="4418" y="874"/>
                  </a:lnTo>
                  <a:lnTo>
                    <a:pt x="4422" y="876"/>
                  </a:lnTo>
                  <a:lnTo>
                    <a:pt x="4427" y="880"/>
                  </a:lnTo>
                  <a:lnTo>
                    <a:pt x="4430" y="883"/>
                  </a:lnTo>
                  <a:lnTo>
                    <a:pt x="4432" y="888"/>
                  </a:lnTo>
                  <a:lnTo>
                    <a:pt x="4436" y="894"/>
                  </a:lnTo>
                  <a:lnTo>
                    <a:pt x="4430" y="894"/>
                  </a:lnTo>
                  <a:lnTo>
                    <a:pt x="4427" y="890"/>
                  </a:lnTo>
                  <a:lnTo>
                    <a:pt x="4422" y="887"/>
                  </a:lnTo>
                  <a:lnTo>
                    <a:pt x="4418" y="883"/>
                  </a:lnTo>
                  <a:lnTo>
                    <a:pt x="4415" y="878"/>
                  </a:lnTo>
                  <a:lnTo>
                    <a:pt x="4411" y="871"/>
                  </a:lnTo>
                  <a:close/>
                  <a:moveTo>
                    <a:pt x="4385" y="864"/>
                  </a:moveTo>
                  <a:lnTo>
                    <a:pt x="4388" y="864"/>
                  </a:lnTo>
                  <a:lnTo>
                    <a:pt x="4390" y="866"/>
                  </a:lnTo>
                  <a:lnTo>
                    <a:pt x="4392" y="866"/>
                  </a:lnTo>
                  <a:lnTo>
                    <a:pt x="4394" y="867"/>
                  </a:lnTo>
                  <a:lnTo>
                    <a:pt x="4394" y="869"/>
                  </a:lnTo>
                  <a:lnTo>
                    <a:pt x="4397" y="871"/>
                  </a:lnTo>
                  <a:lnTo>
                    <a:pt x="4401" y="871"/>
                  </a:lnTo>
                  <a:lnTo>
                    <a:pt x="4401" y="874"/>
                  </a:lnTo>
                  <a:lnTo>
                    <a:pt x="4395" y="873"/>
                  </a:lnTo>
                  <a:lnTo>
                    <a:pt x="4392" y="871"/>
                  </a:lnTo>
                  <a:lnTo>
                    <a:pt x="4390" y="869"/>
                  </a:lnTo>
                  <a:lnTo>
                    <a:pt x="4388" y="867"/>
                  </a:lnTo>
                  <a:lnTo>
                    <a:pt x="4385" y="864"/>
                  </a:lnTo>
                  <a:close/>
                  <a:moveTo>
                    <a:pt x="4081" y="845"/>
                  </a:moveTo>
                  <a:lnTo>
                    <a:pt x="4094" y="848"/>
                  </a:lnTo>
                  <a:lnTo>
                    <a:pt x="4094" y="855"/>
                  </a:lnTo>
                  <a:lnTo>
                    <a:pt x="4085" y="860"/>
                  </a:lnTo>
                  <a:lnTo>
                    <a:pt x="4085" y="860"/>
                  </a:lnTo>
                  <a:lnTo>
                    <a:pt x="4083" y="862"/>
                  </a:lnTo>
                  <a:lnTo>
                    <a:pt x="4083" y="862"/>
                  </a:lnTo>
                  <a:lnTo>
                    <a:pt x="4083" y="862"/>
                  </a:lnTo>
                  <a:lnTo>
                    <a:pt x="4083" y="862"/>
                  </a:lnTo>
                  <a:lnTo>
                    <a:pt x="4081" y="864"/>
                  </a:lnTo>
                  <a:lnTo>
                    <a:pt x="4081" y="845"/>
                  </a:lnTo>
                  <a:close/>
                  <a:moveTo>
                    <a:pt x="4362" y="825"/>
                  </a:moveTo>
                  <a:lnTo>
                    <a:pt x="4373" y="832"/>
                  </a:lnTo>
                  <a:lnTo>
                    <a:pt x="4380" y="843"/>
                  </a:lnTo>
                  <a:lnTo>
                    <a:pt x="4385" y="855"/>
                  </a:lnTo>
                  <a:lnTo>
                    <a:pt x="4382" y="855"/>
                  </a:lnTo>
                  <a:lnTo>
                    <a:pt x="4382" y="860"/>
                  </a:lnTo>
                  <a:lnTo>
                    <a:pt x="4369" y="855"/>
                  </a:lnTo>
                  <a:lnTo>
                    <a:pt x="4366" y="846"/>
                  </a:lnTo>
                  <a:lnTo>
                    <a:pt x="4364" y="838"/>
                  </a:lnTo>
                  <a:lnTo>
                    <a:pt x="4362" y="825"/>
                  </a:lnTo>
                  <a:close/>
                  <a:moveTo>
                    <a:pt x="4331" y="825"/>
                  </a:moveTo>
                  <a:lnTo>
                    <a:pt x="4340" y="825"/>
                  </a:lnTo>
                  <a:lnTo>
                    <a:pt x="4340" y="845"/>
                  </a:lnTo>
                  <a:lnTo>
                    <a:pt x="4305" y="855"/>
                  </a:lnTo>
                  <a:lnTo>
                    <a:pt x="4299" y="853"/>
                  </a:lnTo>
                  <a:lnTo>
                    <a:pt x="4294" y="852"/>
                  </a:lnTo>
                  <a:lnTo>
                    <a:pt x="4287" y="850"/>
                  </a:lnTo>
                  <a:lnTo>
                    <a:pt x="4282" y="848"/>
                  </a:lnTo>
                  <a:lnTo>
                    <a:pt x="4282" y="841"/>
                  </a:lnTo>
                  <a:lnTo>
                    <a:pt x="4303" y="839"/>
                  </a:lnTo>
                  <a:lnTo>
                    <a:pt x="4319" y="834"/>
                  </a:lnTo>
                  <a:lnTo>
                    <a:pt x="4331" y="825"/>
                  </a:lnTo>
                  <a:close/>
                  <a:moveTo>
                    <a:pt x="3966" y="810"/>
                  </a:moveTo>
                  <a:lnTo>
                    <a:pt x="3982" y="810"/>
                  </a:lnTo>
                  <a:lnTo>
                    <a:pt x="3984" y="812"/>
                  </a:lnTo>
                  <a:lnTo>
                    <a:pt x="3984" y="812"/>
                  </a:lnTo>
                  <a:lnTo>
                    <a:pt x="3984" y="812"/>
                  </a:lnTo>
                  <a:lnTo>
                    <a:pt x="3984" y="812"/>
                  </a:lnTo>
                  <a:lnTo>
                    <a:pt x="3984" y="812"/>
                  </a:lnTo>
                  <a:lnTo>
                    <a:pt x="3985" y="813"/>
                  </a:lnTo>
                  <a:lnTo>
                    <a:pt x="3985" y="820"/>
                  </a:lnTo>
                  <a:lnTo>
                    <a:pt x="3966" y="820"/>
                  </a:lnTo>
                  <a:lnTo>
                    <a:pt x="3966" y="810"/>
                  </a:lnTo>
                  <a:close/>
                  <a:moveTo>
                    <a:pt x="3994" y="806"/>
                  </a:moveTo>
                  <a:lnTo>
                    <a:pt x="4032" y="810"/>
                  </a:lnTo>
                  <a:lnTo>
                    <a:pt x="4032" y="813"/>
                  </a:lnTo>
                  <a:lnTo>
                    <a:pt x="4034" y="817"/>
                  </a:lnTo>
                  <a:lnTo>
                    <a:pt x="4034" y="820"/>
                  </a:lnTo>
                  <a:lnTo>
                    <a:pt x="4036" y="825"/>
                  </a:lnTo>
                  <a:lnTo>
                    <a:pt x="4032" y="825"/>
                  </a:lnTo>
                  <a:lnTo>
                    <a:pt x="4022" y="819"/>
                  </a:lnTo>
                  <a:lnTo>
                    <a:pt x="4010" y="817"/>
                  </a:lnTo>
                  <a:lnTo>
                    <a:pt x="3994" y="817"/>
                  </a:lnTo>
                  <a:lnTo>
                    <a:pt x="3994" y="806"/>
                  </a:lnTo>
                  <a:close/>
                  <a:moveTo>
                    <a:pt x="4312" y="798"/>
                  </a:moveTo>
                  <a:lnTo>
                    <a:pt x="4331" y="798"/>
                  </a:lnTo>
                  <a:lnTo>
                    <a:pt x="4340" y="808"/>
                  </a:lnTo>
                  <a:lnTo>
                    <a:pt x="4347" y="819"/>
                  </a:lnTo>
                  <a:lnTo>
                    <a:pt x="4350" y="832"/>
                  </a:lnTo>
                  <a:lnTo>
                    <a:pt x="4347" y="832"/>
                  </a:lnTo>
                  <a:lnTo>
                    <a:pt x="4338" y="824"/>
                  </a:lnTo>
                  <a:lnTo>
                    <a:pt x="4329" y="815"/>
                  </a:lnTo>
                  <a:lnTo>
                    <a:pt x="4319" y="808"/>
                  </a:lnTo>
                  <a:lnTo>
                    <a:pt x="4312" y="798"/>
                  </a:lnTo>
                  <a:close/>
                  <a:moveTo>
                    <a:pt x="4057" y="777"/>
                  </a:moveTo>
                  <a:lnTo>
                    <a:pt x="4067" y="777"/>
                  </a:lnTo>
                  <a:lnTo>
                    <a:pt x="4081" y="778"/>
                  </a:lnTo>
                  <a:lnTo>
                    <a:pt x="4085" y="791"/>
                  </a:lnTo>
                  <a:lnTo>
                    <a:pt x="4090" y="801"/>
                  </a:lnTo>
                  <a:lnTo>
                    <a:pt x="4097" y="810"/>
                  </a:lnTo>
                  <a:lnTo>
                    <a:pt x="4097" y="813"/>
                  </a:lnTo>
                  <a:lnTo>
                    <a:pt x="4100" y="813"/>
                  </a:lnTo>
                  <a:lnTo>
                    <a:pt x="4100" y="810"/>
                  </a:lnTo>
                  <a:lnTo>
                    <a:pt x="4109" y="801"/>
                  </a:lnTo>
                  <a:lnTo>
                    <a:pt x="4118" y="796"/>
                  </a:lnTo>
                  <a:lnTo>
                    <a:pt x="4130" y="792"/>
                  </a:lnTo>
                  <a:lnTo>
                    <a:pt x="4148" y="791"/>
                  </a:lnTo>
                  <a:lnTo>
                    <a:pt x="4162" y="799"/>
                  </a:lnTo>
                  <a:lnTo>
                    <a:pt x="4179" y="806"/>
                  </a:lnTo>
                  <a:lnTo>
                    <a:pt x="4200" y="813"/>
                  </a:lnTo>
                  <a:lnTo>
                    <a:pt x="4217" y="824"/>
                  </a:lnTo>
                  <a:lnTo>
                    <a:pt x="4231" y="834"/>
                  </a:lnTo>
                  <a:lnTo>
                    <a:pt x="4238" y="848"/>
                  </a:lnTo>
                  <a:lnTo>
                    <a:pt x="4251" y="850"/>
                  </a:lnTo>
                  <a:lnTo>
                    <a:pt x="4259" y="853"/>
                  </a:lnTo>
                  <a:lnTo>
                    <a:pt x="4270" y="855"/>
                  </a:lnTo>
                  <a:lnTo>
                    <a:pt x="4270" y="864"/>
                  </a:lnTo>
                  <a:lnTo>
                    <a:pt x="4268" y="864"/>
                  </a:lnTo>
                  <a:lnTo>
                    <a:pt x="4265" y="866"/>
                  </a:lnTo>
                  <a:lnTo>
                    <a:pt x="4261" y="866"/>
                  </a:lnTo>
                  <a:lnTo>
                    <a:pt x="4259" y="867"/>
                  </a:lnTo>
                  <a:lnTo>
                    <a:pt x="4258" y="869"/>
                  </a:lnTo>
                  <a:lnTo>
                    <a:pt x="4259" y="869"/>
                  </a:lnTo>
                  <a:lnTo>
                    <a:pt x="4263" y="871"/>
                  </a:lnTo>
                  <a:lnTo>
                    <a:pt x="4275" y="888"/>
                  </a:lnTo>
                  <a:lnTo>
                    <a:pt x="4292" y="902"/>
                  </a:lnTo>
                  <a:lnTo>
                    <a:pt x="4312" y="913"/>
                  </a:lnTo>
                  <a:lnTo>
                    <a:pt x="4312" y="921"/>
                  </a:lnTo>
                  <a:lnTo>
                    <a:pt x="4289" y="921"/>
                  </a:lnTo>
                  <a:lnTo>
                    <a:pt x="4286" y="918"/>
                  </a:lnTo>
                  <a:lnTo>
                    <a:pt x="4282" y="916"/>
                  </a:lnTo>
                  <a:lnTo>
                    <a:pt x="4279" y="916"/>
                  </a:lnTo>
                  <a:lnTo>
                    <a:pt x="4275" y="916"/>
                  </a:lnTo>
                  <a:lnTo>
                    <a:pt x="4272" y="915"/>
                  </a:lnTo>
                  <a:lnTo>
                    <a:pt x="4266" y="913"/>
                  </a:lnTo>
                  <a:lnTo>
                    <a:pt x="4261" y="909"/>
                  </a:lnTo>
                  <a:lnTo>
                    <a:pt x="4258" y="906"/>
                  </a:lnTo>
                  <a:lnTo>
                    <a:pt x="4254" y="899"/>
                  </a:lnTo>
                  <a:lnTo>
                    <a:pt x="4251" y="894"/>
                  </a:lnTo>
                  <a:lnTo>
                    <a:pt x="4247" y="890"/>
                  </a:lnTo>
                  <a:lnTo>
                    <a:pt x="4233" y="883"/>
                  </a:lnTo>
                  <a:lnTo>
                    <a:pt x="4223" y="883"/>
                  </a:lnTo>
                  <a:lnTo>
                    <a:pt x="4210" y="887"/>
                  </a:lnTo>
                  <a:lnTo>
                    <a:pt x="4198" y="894"/>
                  </a:lnTo>
                  <a:lnTo>
                    <a:pt x="4186" y="897"/>
                  </a:lnTo>
                  <a:lnTo>
                    <a:pt x="4174" y="890"/>
                  </a:lnTo>
                  <a:lnTo>
                    <a:pt x="4162" y="887"/>
                  </a:lnTo>
                  <a:lnTo>
                    <a:pt x="4149" y="885"/>
                  </a:lnTo>
                  <a:lnTo>
                    <a:pt x="4132" y="887"/>
                  </a:lnTo>
                  <a:lnTo>
                    <a:pt x="4134" y="880"/>
                  </a:lnTo>
                  <a:lnTo>
                    <a:pt x="4135" y="874"/>
                  </a:lnTo>
                  <a:lnTo>
                    <a:pt x="4137" y="871"/>
                  </a:lnTo>
                  <a:lnTo>
                    <a:pt x="4139" y="867"/>
                  </a:lnTo>
                  <a:lnTo>
                    <a:pt x="4141" y="864"/>
                  </a:lnTo>
                  <a:lnTo>
                    <a:pt x="4139" y="860"/>
                  </a:lnTo>
                  <a:lnTo>
                    <a:pt x="4130" y="845"/>
                  </a:lnTo>
                  <a:lnTo>
                    <a:pt x="4118" y="836"/>
                  </a:lnTo>
                  <a:lnTo>
                    <a:pt x="4104" y="832"/>
                  </a:lnTo>
                  <a:lnTo>
                    <a:pt x="4088" y="827"/>
                  </a:lnTo>
                  <a:lnTo>
                    <a:pt x="4073" y="824"/>
                  </a:lnTo>
                  <a:lnTo>
                    <a:pt x="4060" y="817"/>
                  </a:lnTo>
                  <a:lnTo>
                    <a:pt x="4052" y="806"/>
                  </a:lnTo>
                  <a:lnTo>
                    <a:pt x="4055" y="805"/>
                  </a:lnTo>
                  <a:lnTo>
                    <a:pt x="4057" y="805"/>
                  </a:lnTo>
                  <a:lnTo>
                    <a:pt x="4059" y="803"/>
                  </a:lnTo>
                  <a:lnTo>
                    <a:pt x="4059" y="803"/>
                  </a:lnTo>
                  <a:lnTo>
                    <a:pt x="4060" y="801"/>
                  </a:lnTo>
                  <a:lnTo>
                    <a:pt x="4062" y="798"/>
                  </a:lnTo>
                  <a:lnTo>
                    <a:pt x="4052" y="796"/>
                  </a:lnTo>
                  <a:lnTo>
                    <a:pt x="4041" y="791"/>
                  </a:lnTo>
                  <a:lnTo>
                    <a:pt x="4032" y="787"/>
                  </a:lnTo>
                  <a:lnTo>
                    <a:pt x="4032" y="778"/>
                  </a:lnTo>
                  <a:lnTo>
                    <a:pt x="4046" y="777"/>
                  </a:lnTo>
                  <a:lnTo>
                    <a:pt x="4057" y="777"/>
                  </a:lnTo>
                  <a:close/>
                  <a:moveTo>
                    <a:pt x="1543" y="756"/>
                  </a:moveTo>
                  <a:lnTo>
                    <a:pt x="1536" y="768"/>
                  </a:lnTo>
                  <a:lnTo>
                    <a:pt x="1531" y="768"/>
                  </a:lnTo>
                  <a:lnTo>
                    <a:pt x="1531" y="771"/>
                  </a:lnTo>
                  <a:lnTo>
                    <a:pt x="1542" y="775"/>
                  </a:lnTo>
                  <a:lnTo>
                    <a:pt x="1552" y="780"/>
                  </a:lnTo>
                  <a:lnTo>
                    <a:pt x="1559" y="785"/>
                  </a:lnTo>
                  <a:lnTo>
                    <a:pt x="1563" y="787"/>
                  </a:lnTo>
                  <a:lnTo>
                    <a:pt x="1564" y="785"/>
                  </a:lnTo>
                  <a:lnTo>
                    <a:pt x="1564" y="784"/>
                  </a:lnTo>
                  <a:lnTo>
                    <a:pt x="1564" y="784"/>
                  </a:lnTo>
                  <a:lnTo>
                    <a:pt x="1566" y="782"/>
                  </a:lnTo>
                  <a:lnTo>
                    <a:pt x="1566" y="778"/>
                  </a:lnTo>
                  <a:lnTo>
                    <a:pt x="1559" y="778"/>
                  </a:lnTo>
                  <a:lnTo>
                    <a:pt x="1557" y="778"/>
                  </a:lnTo>
                  <a:lnTo>
                    <a:pt x="1556" y="777"/>
                  </a:lnTo>
                  <a:lnTo>
                    <a:pt x="1554" y="777"/>
                  </a:lnTo>
                  <a:lnTo>
                    <a:pt x="1550" y="777"/>
                  </a:lnTo>
                  <a:lnTo>
                    <a:pt x="1547" y="775"/>
                  </a:lnTo>
                  <a:lnTo>
                    <a:pt x="1547" y="756"/>
                  </a:lnTo>
                  <a:lnTo>
                    <a:pt x="1543" y="756"/>
                  </a:lnTo>
                  <a:close/>
                  <a:moveTo>
                    <a:pt x="3952" y="743"/>
                  </a:moveTo>
                  <a:lnTo>
                    <a:pt x="3954" y="743"/>
                  </a:lnTo>
                  <a:lnTo>
                    <a:pt x="3954" y="745"/>
                  </a:lnTo>
                  <a:lnTo>
                    <a:pt x="3954" y="747"/>
                  </a:lnTo>
                  <a:lnTo>
                    <a:pt x="3956" y="747"/>
                  </a:lnTo>
                  <a:lnTo>
                    <a:pt x="3956" y="749"/>
                  </a:lnTo>
                  <a:lnTo>
                    <a:pt x="3959" y="749"/>
                  </a:lnTo>
                  <a:lnTo>
                    <a:pt x="3957" y="750"/>
                  </a:lnTo>
                  <a:lnTo>
                    <a:pt x="3957" y="750"/>
                  </a:lnTo>
                  <a:lnTo>
                    <a:pt x="3957" y="750"/>
                  </a:lnTo>
                  <a:lnTo>
                    <a:pt x="3957" y="750"/>
                  </a:lnTo>
                  <a:lnTo>
                    <a:pt x="3956" y="750"/>
                  </a:lnTo>
                  <a:lnTo>
                    <a:pt x="3956" y="752"/>
                  </a:lnTo>
                  <a:lnTo>
                    <a:pt x="3950" y="757"/>
                  </a:lnTo>
                  <a:lnTo>
                    <a:pt x="3945" y="763"/>
                  </a:lnTo>
                  <a:lnTo>
                    <a:pt x="3940" y="768"/>
                  </a:lnTo>
                  <a:lnTo>
                    <a:pt x="3921" y="766"/>
                  </a:lnTo>
                  <a:lnTo>
                    <a:pt x="3905" y="766"/>
                  </a:lnTo>
                  <a:lnTo>
                    <a:pt x="3886" y="768"/>
                  </a:lnTo>
                  <a:lnTo>
                    <a:pt x="3886" y="778"/>
                  </a:lnTo>
                  <a:lnTo>
                    <a:pt x="3889" y="780"/>
                  </a:lnTo>
                  <a:lnTo>
                    <a:pt x="3889" y="782"/>
                  </a:lnTo>
                  <a:lnTo>
                    <a:pt x="3891" y="784"/>
                  </a:lnTo>
                  <a:lnTo>
                    <a:pt x="3893" y="787"/>
                  </a:lnTo>
                  <a:lnTo>
                    <a:pt x="3912" y="780"/>
                  </a:lnTo>
                  <a:lnTo>
                    <a:pt x="3931" y="775"/>
                  </a:lnTo>
                  <a:lnTo>
                    <a:pt x="3931" y="784"/>
                  </a:lnTo>
                  <a:lnTo>
                    <a:pt x="3928" y="784"/>
                  </a:lnTo>
                  <a:lnTo>
                    <a:pt x="3922" y="787"/>
                  </a:lnTo>
                  <a:lnTo>
                    <a:pt x="3915" y="791"/>
                  </a:lnTo>
                  <a:lnTo>
                    <a:pt x="3908" y="794"/>
                  </a:lnTo>
                  <a:lnTo>
                    <a:pt x="3914" y="806"/>
                  </a:lnTo>
                  <a:lnTo>
                    <a:pt x="3921" y="817"/>
                  </a:lnTo>
                  <a:lnTo>
                    <a:pt x="3924" y="827"/>
                  </a:lnTo>
                  <a:lnTo>
                    <a:pt x="3928" y="845"/>
                  </a:lnTo>
                  <a:lnTo>
                    <a:pt x="3924" y="845"/>
                  </a:lnTo>
                  <a:lnTo>
                    <a:pt x="3924" y="848"/>
                  </a:lnTo>
                  <a:lnTo>
                    <a:pt x="3921" y="846"/>
                  </a:lnTo>
                  <a:lnTo>
                    <a:pt x="3919" y="846"/>
                  </a:lnTo>
                  <a:lnTo>
                    <a:pt x="3919" y="846"/>
                  </a:lnTo>
                  <a:lnTo>
                    <a:pt x="3919" y="845"/>
                  </a:lnTo>
                  <a:lnTo>
                    <a:pt x="3917" y="845"/>
                  </a:lnTo>
                  <a:lnTo>
                    <a:pt x="3907" y="834"/>
                  </a:lnTo>
                  <a:lnTo>
                    <a:pt x="3898" y="822"/>
                  </a:lnTo>
                  <a:lnTo>
                    <a:pt x="3889" y="810"/>
                  </a:lnTo>
                  <a:lnTo>
                    <a:pt x="3889" y="848"/>
                  </a:lnTo>
                  <a:lnTo>
                    <a:pt x="3874" y="848"/>
                  </a:lnTo>
                  <a:lnTo>
                    <a:pt x="3874" y="846"/>
                  </a:lnTo>
                  <a:lnTo>
                    <a:pt x="3872" y="846"/>
                  </a:lnTo>
                  <a:lnTo>
                    <a:pt x="3872" y="846"/>
                  </a:lnTo>
                  <a:lnTo>
                    <a:pt x="3872" y="846"/>
                  </a:lnTo>
                  <a:lnTo>
                    <a:pt x="3872" y="845"/>
                  </a:lnTo>
                  <a:lnTo>
                    <a:pt x="3870" y="845"/>
                  </a:lnTo>
                  <a:lnTo>
                    <a:pt x="3872" y="832"/>
                  </a:lnTo>
                  <a:lnTo>
                    <a:pt x="3870" y="825"/>
                  </a:lnTo>
                  <a:lnTo>
                    <a:pt x="3867" y="819"/>
                  </a:lnTo>
                  <a:lnTo>
                    <a:pt x="3863" y="810"/>
                  </a:lnTo>
                  <a:lnTo>
                    <a:pt x="3863" y="801"/>
                  </a:lnTo>
                  <a:lnTo>
                    <a:pt x="3868" y="791"/>
                  </a:lnTo>
                  <a:lnTo>
                    <a:pt x="3875" y="777"/>
                  </a:lnTo>
                  <a:lnTo>
                    <a:pt x="3882" y="764"/>
                  </a:lnTo>
                  <a:lnTo>
                    <a:pt x="3889" y="754"/>
                  </a:lnTo>
                  <a:lnTo>
                    <a:pt x="3893" y="749"/>
                  </a:lnTo>
                  <a:lnTo>
                    <a:pt x="3910" y="754"/>
                  </a:lnTo>
                  <a:lnTo>
                    <a:pt x="3921" y="754"/>
                  </a:lnTo>
                  <a:lnTo>
                    <a:pt x="3929" y="752"/>
                  </a:lnTo>
                  <a:lnTo>
                    <a:pt x="3940" y="749"/>
                  </a:lnTo>
                  <a:lnTo>
                    <a:pt x="3950" y="743"/>
                  </a:lnTo>
                  <a:lnTo>
                    <a:pt x="3952" y="743"/>
                  </a:lnTo>
                  <a:close/>
                  <a:moveTo>
                    <a:pt x="3989" y="740"/>
                  </a:moveTo>
                  <a:lnTo>
                    <a:pt x="3996" y="743"/>
                  </a:lnTo>
                  <a:lnTo>
                    <a:pt x="3999" y="745"/>
                  </a:lnTo>
                  <a:lnTo>
                    <a:pt x="4003" y="749"/>
                  </a:lnTo>
                  <a:lnTo>
                    <a:pt x="4004" y="752"/>
                  </a:lnTo>
                  <a:lnTo>
                    <a:pt x="4004" y="759"/>
                  </a:lnTo>
                  <a:lnTo>
                    <a:pt x="4004" y="768"/>
                  </a:lnTo>
                  <a:lnTo>
                    <a:pt x="4001" y="770"/>
                  </a:lnTo>
                  <a:lnTo>
                    <a:pt x="3999" y="771"/>
                  </a:lnTo>
                  <a:lnTo>
                    <a:pt x="3999" y="773"/>
                  </a:lnTo>
                  <a:lnTo>
                    <a:pt x="3999" y="775"/>
                  </a:lnTo>
                  <a:lnTo>
                    <a:pt x="3999" y="777"/>
                  </a:lnTo>
                  <a:lnTo>
                    <a:pt x="3999" y="778"/>
                  </a:lnTo>
                  <a:lnTo>
                    <a:pt x="3998" y="780"/>
                  </a:lnTo>
                  <a:lnTo>
                    <a:pt x="3994" y="784"/>
                  </a:lnTo>
                  <a:lnTo>
                    <a:pt x="3994" y="775"/>
                  </a:lnTo>
                  <a:lnTo>
                    <a:pt x="3987" y="764"/>
                  </a:lnTo>
                  <a:lnTo>
                    <a:pt x="3987" y="752"/>
                  </a:lnTo>
                  <a:lnTo>
                    <a:pt x="3989" y="740"/>
                  </a:lnTo>
                  <a:close/>
                  <a:moveTo>
                    <a:pt x="3533" y="691"/>
                  </a:moveTo>
                  <a:lnTo>
                    <a:pt x="3566" y="695"/>
                  </a:lnTo>
                  <a:lnTo>
                    <a:pt x="3579" y="710"/>
                  </a:lnTo>
                  <a:lnTo>
                    <a:pt x="3593" y="719"/>
                  </a:lnTo>
                  <a:lnTo>
                    <a:pt x="3607" y="728"/>
                  </a:lnTo>
                  <a:lnTo>
                    <a:pt x="3624" y="736"/>
                  </a:lnTo>
                  <a:lnTo>
                    <a:pt x="3629" y="740"/>
                  </a:lnTo>
                  <a:lnTo>
                    <a:pt x="3629" y="742"/>
                  </a:lnTo>
                  <a:lnTo>
                    <a:pt x="3631" y="742"/>
                  </a:lnTo>
                  <a:lnTo>
                    <a:pt x="3638" y="749"/>
                  </a:lnTo>
                  <a:lnTo>
                    <a:pt x="3650" y="763"/>
                  </a:lnTo>
                  <a:lnTo>
                    <a:pt x="3661" y="778"/>
                  </a:lnTo>
                  <a:lnTo>
                    <a:pt x="3673" y="796"/>
                  </a:lnTo>
                  <a:lnTo>
                    <a:pt x="3690" y="810"/>
                  </a:lnTo>
                  <a:lnTo>
                    <a:pt x="3687" y="827"/>
                  </a:lnTo>
                  <a:lnTo>
                    <a:pt x="3687" y="848"/>
                  </a:lnTo>
                  <a:lnTo>
                    <a:pt x="3701" y="850"/>
                  </a:lnTo>
                  <a:lnTo>
                    <a:pt x="3710" y="853"/>
                  </a:lnTo>
                  <a:lnTo>
                    <a:pt x="3716" y="859"/>
                  </a:lnTo>
                  <a:lnTo>
                    <a:pt x="3725" y="864"/>
                  </a:lnTo>
                  <a:lnTo>
                    <a:pt x="3736" y="864"/>
                  </a:lnTo>
                  <a:lnTo>
                    <a:pt x="3744" y="860"/>
                  </a:lnTo>
                  <a:lnTo>
                    <a:pt x="3751" y="857"/>
                  </a:lnTo>
                  <a:lnTo>
                    <a:pt x="3758" y="855"/>
                  </a:lnTo>
                  <a:lnTo>
                    <a:pt x="3774" y="860"/>
                  </a:lnTo>
                  <a:lnTo>
                    <a:pt x="3792" y="867"/>
                  </a:lnTo>
                  <a:lnTo>
                    <a:pt x="3809" y="876"/>
                  </a:lnTo>
                  <a:lnTo>
                    <a:pt x="3825" y="883"/>
                  </a:lnTo>
                  <a:lnTo>
                    <a:pt x="3823" y="883"/>
                  </a:lnTo>
                  <a:lnTo>
                    <a:pt x="3821" y="885"/>
                  </a:lnTo>
                  <a:lnTo>
                    <a:pt x="3821" y="885"/>
                  </a:lnTo>
                  <a:lnTo>
                    <a:pt x="3819" y="885"/>
                  </a:lnTo>
                  <a:lnTo>
                    <a:pt x="3816" y="887"/>
                  </a:lnTo>
                  <a:lnTo>
                    <a:pt x="3806" y="890"/>
                  </a:lnTo>
                  <a:lnTo>
                    <a:pt x="3786" y="890"/>
                  </a:lnTo>
                  <a:lnTo>
                    <a:pt x="3764" y="887"/>
                  </a:lnTo>
                  <a:lnTo>
                    <a:pt x="3741" y="881"/>
                  </a:lnTo>
                  <a:lnTo>
                    <a:pt x="3716" y="876"/>
                  </a:lnTo>
                  <a:lnTo>
                    <a:pt x="3697" y="871"/>
                  </a:lnTo>
                  <a:lnTo>
                    <a:pt x="3682" y="864"/>
                  </a:lnTo>
                  <a:lnTo>
                    <a:pt x="3675" y="860"/>
                  </a:lnTo>
                  <a:lnTo>
                    <a:pt x="3678" y="857"/>
                  </a:lnTo>
                  <a:lnTo>
                    <a:pt x="3678" y="857"/>
                  </a:lnTo>
                  <a:lnTo>
                    <a:pt x="3680" y="855"/>
                  </a:lnTo>
                  <a:lnTo>
                    <a:pt x="3682" y="852"/>
                  </a:lnTo>
                  <a:lnTo>
                    <a:pt x="3661" y="846"/>
                  </a:lnTo>
                  <a:lnTo>
                    <a:pt x="3643" y="836"/>
                  </a:lnTo>
                  <a:lnTo>
                    <a:pt x="3627" y="820"/>
                  </a:lnTo>
                  <a:lnTo>
                    <a:pt x="3615" y="803"/>
                  </a:lnTo>
                  <a:lnTo>
                    <a:pt x="3603" y="784"/>
                  </a:lnTo>
                  <a:lnTo>
                    <a:pt x="3593" y="764"/>
                  </a:lnTo>
                  <a:lnTo>
                    <a:pt x="3582" y="749"/>
                  </a:lnTo>
                  <a:lnTo>
                    <a:pt x="3572" y="736"/>
                  </a:lnTo>
                  <a:lnTo>
                    <a:pt x="3561" y="728"/>
                  </a:lnTo>
                  <a:lnTo>
                    <a:pt x="3549" y="717"/>
                  </a:lnTo>
                  <a:lnTo>
                    <a:pt x="3538" y="707"/>
                  </a:lnTo>
                  <a:lnTo>
                    <a:pt x="3533" y="691"/>
                  </a:lnTo>
                  <a:close/>
                  <a:moveTo>
                    <a:pt x="3832" y="672"/>
                  </a:moveTo>
                  <a:lnTo>
                    <a:pt x="3842" y="675"/>
                  </a:lnTo>
                  <a:lnTo>
                    <a:pt x="3854" y="682"/>
                  </a:lnTo>
                  <a:lnTo>
                    <a:pt x="3865" y="693"/>
                  </a:lnTo>
                  <a:lnTo>
                    <a:pt x="3870" y="702"/>
                  </a:lnTo>
                  <a:lnTo>
                    <a:pt x="3865" y="705"/>
                  </a:lnTo>
                  <a:lnTo>
                    <a:pt x="3860" y="710"/>
                  </a:lnTo>
                  <a:lnTo>
                    <a:pt x="3854" y="714"/>
                  </a:lnTo>
                  <a:lnTo>
                    <a:pt x="3847" y="717"/>
                  </a:lnTo>
                  <a:lnTo>
                    <a:pt x="3853" y="733"/>
                  </a:lnTo>
                  <a:lnTo>
                    <a:pt x="3860" y="745"/>
                  </a:lnTo>
                  <a:lnTo>
                    <a:pt x="3867" y="759"/>
                  </a:lnTo>
                  <a:lnTo>
                    <a:pt x="3861" y="761"/>
                  </a:lnTo>
                  <a:lnTo>
                    <a:pt x="3858" y="761"/>
                  </a:lnTo>
                  <a:lnTo>
                    <a:pt x="3856" y="761"/>
                  </a:lnTo>
                  <a:lnTo>
                    <a:pt x="3856" y="761"/>
                  </a:lnTo>
                  <a:lnTo>
                    <a:pt x="3854" y="763"/>
                  </a:lnTo>
                  <a:lnTo>
                    <a:pt x="3853" y="764"/>
                  </a:lnTo>
                  <a:lnTo>
                    <a:pt x="3851" y="768"/>
                  </a:lnTo>
                  <a:lnTo>
                    <a:pt x="3842" y="784"/>
                  </a:lnTo>
                  <a:lnTo>
                    <a:pt x="3837" y="803"/>
                  </a:lnTo>
                  <a:lnTo>
                    <a:pt x="3828" y="820"/>
                  </a:lnTo>
                  <a:lnTo>
                    <a:pt x="3823" y="824"/>
                  </a:lnTo>
                  <a:lnTo>
                    <a:pt x="3818" y="824"/>
                  </a:lnTo>
                  <a:lnTo>
                    <a:pt x="3812" y="825"/>
                  </a:lnTo>
                  <a:lnTo>
                    <a:pt x="3806" y="825"/>
                  </a:lnTo>
                  <a:lnTo>
                    <a:pt x="3795" y="819"/>
                  </a:lnTo>
                  <a:lnTo>
                    <a:pt x="3785" y="817"/>
                  </a:lnTo>
                  <a:lnTo>
                    <a:pt x="3772" y="817"/>
                  </a:lnTo>
                  <a:lnTo>
                    <a:pt x="3760" y="815"/>
                  </a:lnTo>
                  <a:lnTo>
                    <a:pt x="3748" y="810"/>
                  </a:lnTo>
                  <a:lnTo>
                    <a:pt x="3736" y="794"/>
                  </a:lnTo>
                  <a:lnTo>
                    <a:pt x="3727" y="773"/>
                  </a:lnTo>
                  <a:lnTo>
                    <a:pt x="3725" y="749"/>
                  </a:lnTo>
                  <a:lnTo>
                    <a:pt x="3734" y="745"/>
                  </a:lnTo>
                  <a:lnTo>
                    <a:pt x="3741" y="745"/>
                  </a:lnTo>
                  <a:lnTo>
                    <a:pt x="3748" y="747"/>
                  </a:lnTo>
                  <a:lnTo>
                    <a:pt x="3755" y="743"/>
                  </a:lnTo>
                  <a:lnTo>
                    <a:pt x="3764" y="729"/>
                  </a:lnTo>
                  <a:lnTo>
                    <a:pt x="3786" y="726"/>
                  </a:lnTo>
                  <a:lnTo>
                    <a:pt x="3790" y="723"/>
                  </a:lnTo>
                  <a:lnTo>
                    <a:pt x="3793" y="719"/>
                  </a:lnTo>
                  <a:lnTo>
                    <a:pt x="3793" y="717"/>
                  </a:lnTo>
                  <a:lnTo>
                    <a:pt x="3795" y="716"/>
                  </a:lnTo>
                  <a:lnTo>
                    <a:pt x="3795" y="714"/>
                  </a:lnTo>
                  <a:lnTo>
                    <a:pt x="3795" y="712"/>
                  </a:lnTo>
                  <a:lnTo>
                    <a:pt x="3797" y="710"/>
                  </a:lnTo>
                  <a:lnTo>
                    <a:pt x="3797" y="710"/>
                  </a:lnTo>
                  <a:lnTo>
                    <a:pt x="3800" y="710"/>
                  </a:lnTo>
                  <a:lnTo>
                    <a:pt x="3806" y="710"/>
                  </a:lnTo>
                  <a:lnTo>
                    <a:pt x="3812" y="710"/>
                  </a:lnTo>
                  <a:lnTo>
                    <a:pt x="3816" y="698"/>
                  </a:lnTo>
                  <a:lnTo>
                    <a:pt x="3821" y="689"/>
                  </a:lnTo>
                  <a:lnTo>
                    <a:pt x="3826" y="681"/>
                  </a:lnTo>
                  <a:lnTo>
                    <a:pt x="3832" y="672"/>
                  </a:lnTo>
                  <a:close/>
                  <a:moveTo>
                    <a:pt x="3329" y="649"/>
                  </a:moveTo>
                  <a:lnTo>
                    <a:pt x="3339" y="656"/>
                  </a:lnTo>
                  <a:lnTo>
                    <a:pt x="3345" y="668"/>
                  </a:lnTo>
                  <a:lnTo>
                    <a:pt x="3345" y="686"/>
                  </a:lnTo>
                  <a:lnTo>
                    <a:pt x="3345" y="688"/>
                  </a:lnTo>
                  <a:lnTo>
                    <a:pt x="3346" y="688"/>
                  </a:lnTo>
                  <a:lnTo>
                    <a:pt x="3348" y="689"/>
                  </a:lnTo>
                  <a:lnTo>
                    <a:pt x="3348" y="689"/>
                  </a:lnTo>
                  <a:lnTo>
                    <a:pt x="3348" y="691"/>
                  </a:lnTo>
                  <a:lnTo>
                    <a:pt x="3348" y="695"/>
                  </a:lnTo>
                  <a:lnTo>
                    <a:pt x="3345" y="695"/>
                  </a:lnTo>
                  <a:lnTo>
                    <a:pt x="3341" y="696"/>
                  </a:lnTo>
                  <a:lnTo>
                    <a:pt x="3339" y="700"/>
                  </a:lnTo>
                  <a:lnTo>
                    <a:pt x="3336" y="702"/>
                  </a:lnTo>
                  <a:lnTo>
                    <a:pt x="3334" y="702"/>
                  </a:lnTo>
                  <a:lnTo>
                    <a:pt x="3332" y="700"/>
                  </a:lnTo>
                  <a:lnTo>
                    <a:pt x="3331" y="700"/>
                  </a:lnTo>
                  <a:lnTo>
                    <a:pt x="3331" y="700"/>
                  </a:lnTo>
                  <a:lnTo>
                    <a:pt x="3329" y="698"/>
                  </a:lnTo>
                  <a:lnTo>
                    <a:pt x="3322" y="684"/>
                  </a:lnTo>
                  <a:lnTo>
                    <a:pt x="3322" y="663"/>
                  </a:lnTo>
                  <a:lnTo>
                    <a:pt x="3324" y="660"/>
                  </a:lnTo>
                  <a:lnTo>
                    <a:pt x="3326" y="658"/>
                  </a:lnTo>
                  <a:lnTo>
                    <a:pt x="3327" y="654"/>
                  </a:lnTo>
                  <a:lnTo>
                    <a:pt x="3329" y="649"/>
                  </a:lnTo>
                  <a:close/>
                  <a:moveTo>
                    <a:pt x="3956" y="628"/>
                  </a:moveTo>
                  <a:lnTo>
                    <a:pt x="3964" y="637"/>
                  </a:lnTo>
                  <a:lnTo>
                    <a:pt x="3970" y="647"/>
                  </a:lnTo>
                  <a:lnTo>
                    <a:pt x="3970" y="663"/>
                  </a:lnTo>
                  <a:lnTo>
                    <a:pt x="3971" y="667"/>
                  </a:lnTo>
                  <a:lnTo>
                    <a:pt x="3973" y="667"/>
                  </a:lnTo>
                  <a:lnTo>
                    <a:pt x="3973" y="668"/>
                  </a:lnTo>
                  <a:lnTo>
                    <a:pt x="3973" y="668"/>
                  </a:lnTo>
                  <a:lnTo>
                    <a:pt x="3971" y="668"/>
                  </a:lnTo>
                  <a:lnTo>
                    <a:pt x="3970" y="672"/>
                  </a:lnTo>
                  <a:lnTo>
                    <a:pt x="3970" y="675"/>
                  </a:lnTo>
                  <a:lnTo>
                    <a:pt x="3968" y="675"/>
                  </a:lnTo>
                  <a:lnTo>
                    <a:pt x="3968" y="677"/>
                  </a:lnTo>
                  <a:lnTo>
                    <a:pt x="3968" y="677"/>
                  </a:lnTo>
                  <a:lnTo>
                    <a:pt x="3968" y="677"/>
                  </a:lnTo>
                  <a:lnTo>
                    <a:pt x="3966" y="677"/>
                  </a:lnTo>
                  <a:lnTo>
                    <a:pt x="3963" y="679"/>
                  </a:lnTo>
                  <a:lnTo>
                    <a:pt x="3961" y="675"/>
                  </a:lnTo>
                  <a:lnTo>
                    <a:pt x="3961" y="674"/>
                  </a:lnTo>
                  <a:lnTo>
                    <a:pt x="3961" y="674"/>
                  </a:lnTo>
                  <a:lnTo>
                    <a:pt x="3961" y="674"/>
                  </a:lnTo>
                  <a:lnTo>
                    <a:pt x="3959" y="674"/>
                  </a:lnTo>
                  <a:lnTo>
                    <a:pt x="3957" y="674"/>
                  </a:lnTo>
                  <a:lnTo>
                    <a:pt x="3956" y="672"/>
                  </a:lnTo>
                  <a:lnTo>
                    <a:pt x="3956" y="675"/>
                  </a:lnTo>
                  <a:lnTo>
                    <a:pt x="3957" y="677"/>
                  </a:lnTo>
                  <a:lnTo>
                    <a:pt x="3959" y="679"/>
                  </a:lnTo>
                  <a:lnTo>
                    <a:pt x="3961" y="681"/>
                  </a:lnTo>
                  <a:lnTo>
                    <a:pt x="3961" y="681"/>
                  </a:lnTo>
                  <a:lnTo>
                    <a:pt x="3959" y="682"/>
                  </a:lnTo>
                  <a:lnTo>
                    <a:pt x="3959" y="684"/>
                  </a:lnTo>
                  <a:lnTo>
                    <a:pt x="3959" y="686"/>
                  </a:lnTo>
                  <a:lnTo>
                    <a:pt x="3959" y="691"/>
                  </a:lnTo>
                  <a:lnTo>
                    <a:pt x="3950" y="691"/>
                  </a:lnTo>
                  <a:lnTo>
                    <a:pt x="3950" y="686"/>
                  </a:lnTo>
                  <a:lnTo>
                    <a:pt x="3945" y="684"/>
                  </a:lnTo>
                  <a:lnTo>
                    <a:pt x="3940" y="681"/>
                  </a:lnTo>
                  <a:lnTo>
                    <a:pt x="3938" y="677"/>
                  </a:lnTo>
                  <a:lnTo>
                    <a:pt x="3936" y="672"/>
                  </a:lnTo>
                  <a:lnTo>
                    <a:pt x="3935" y="667"/>
                  </a:lnTo>
                  <a:lnTo>
                    <a:pt x="3931" y="660"/>
                  </a:lnTo>
                  <a:lnTo>
                    <a:pt x="3926" y="663"/>
                  </a:lnTo>
                  <a:lnTo>
                    <a:pt x="3919" y="667"/>
                  </a:lnTo>
                  <a:lnTo>
                    <a:pt x="3912" y="668"/>
                  </a:lnTo>
                  <a:lnTo>
                    <a:pt x="3905" y="672"/>
                  </a:lnTo>
                  <a:lnTo>
                    <a:pt x="3905" y="663"/>
                  </a:lnTo>
                  <a:lnTo>
                    <a:pt x="3907" y="661"/>
                  </a:lnTo>
                  <a:lnTo>
                    <a:pt x="3907" y="661"/>
                  </a:lnTo>
                  <a:lnTo>
                    <a:pt x="3907" y="660"/>
                  </a:lnTo>
                  <a:lnTo>
                    <a:pt x="3908" y="660"/>
                  </a:lnTo>
                  <a:lnTo>
                    <a:pt x="3908" y="656"/>
                  </a:lnTo>
                  <a:lnTo>
                    <a:pt x="3922" y="651"/>
                  </a:lnTo>
                  <a:lnTo>
                    <a:pt x="3935" y="647"/>
                  </a:lnTo>
                  <a:lnTo>
                    <a:pt x="3947" y="640"/>
                  </a:lnTo>
                  <a:lnTo>
                    <a:pt x="3956" y="628"/>
                  </a:lnTo>
                  <a:close/>
                  <a:moveTo>
                    <a:pt x="1243" y="628"/>
                  </a:moveTo>
                  <a:lnTo>
                    <a:pt x="1245" y="633"/>
                  </a:lnTo>
                  <a:lnTo>
                    <a:pt x="1245" y="635"/>
                  </a:lnTo>
                  <a:lnTo>
                    <a:pt x="1245" y="637"/>
                  </a:lnTo>
                  <a:lnTo>
                    <a:pt x="1245" y="637"/>
                  </a:lnTo>
                  <a:lnTo>
                    <a:pt x="1247" y="639"/>
                  </a:lnTo>
                  <a:lnTo>
                    <a:pt x="1248" y="639"/>
                  </a:lnTo>
                  <a:lnTo>
                    <a:pt x="1252" y="640"/>
                  </a:lnTo>
                  <a:lnTo>
                    <a:pt x="1252" y="633"/>
                  </a:lnTo>
                  <a:lnTo>
                    <a:pt x="1243" y="628"/>
                  </a:lnTo>
                  <a:close/>
                  <a:moveTo>
                    <a:pt x="3870" y="609"/>
                  </a:moveTo>
                  <a:lnTo>
                    <a:pt x="3874" y="613"/>
                  </a:lnTo>
                  <a:lnTo>
                    <a:pt x="3875" y="613"/>
                  </a:lnTo>
                  <a:lnTo>
                    <a:pt x="3877" y="613"/>
                  </a:lnTo>
                  <a:lnTo>
                    <a:pt x="3877" y="614"/>
                  </a:lnTo>
                  <a:lnTo>
                    <a:pt x="3877" y="614"/>
                  </a:lnTo>
                  <a:lnTo>
                    <a:pt x="3877" y="618"/>
                  </a:lnTo>
                  <a:lnTo>
                    <a:pt x="3879" y="621"/>
                  </a:lnTo>
                  <a:lnTo>
                    <a:pt x="3868" y="630"/>
                  </a:lnTo>
                  <a:lnTo>
                    <a:pt x="3861" y="639"/>
                  </a:lnTo>
                  <a:lnTo>
                    <a:pt x="3853" y="646"/>
                  </a:lnTo>
                  <a:lnTo>
                    <a:pt x="3840" y="653"/>
                  </a:lnTo>
                  <a:lnTo>
                    <a:pt x="3840" y="649"/>
                  </a:lnTo>
                  <a:lnTo>
                    <a:pt x="3851" y="637"/>
                  </a:lnTo>
                  <a:lnTo>
                    <a:pt x="3863" y="625"/>
                  </a:lnTo>
                  <a:lnTo>
                    <a:pt x="3870" y="609"/>
                  </a:lnTo>
                  <a:close/>
                  <a:moveTo>
                    <a:pt x="1371" y="517"/>
                  </a:moveTo>
                  <a:lnTo>
                    <a:pt x="1378" y="518"/>
                  </a:lnTo>
                  <a:lnTo>
                    <a:pt x="1386" y="522"/>
                  </a:lnTo>
                  <a:lnTo>
                    <a:pt x="1383" y="524"/>
                  </a:lnTo>
                  <a:lnTo>
                    <a:pt x="1381" y="527"/>
                  </a:lnTo>
                  <a:lnTo>
                    <a:pt x="1378" y="529"/>
                  </a:lnTo>
                  <a:lnTo>
                    <a:pt x="1372" y="529"/>
                  </a:lnTo>
                  <a:lnTo>
                    <a:pt x="1367" y="527"/>
                  </a:lnTo>
                  <a:lnTo>
                    <a:pt x="1362" y="527"/>
                  </a:lnTo>
                  <a:lnTo>
                    <a:pt x="1357" y="527"/>
                  </a:lnTo>
                  <a:lnTo>
                    <a:pt x="1351" y="529"/>
                  </a:lnTo>
                  <a:lnTo>
                    <a:pt x="1351" y="518"/>
                  </a:lnTo>
                  <a:lnTo>
                    <a:pt x="1364" y="517"/>
                  </a:lnTo>
                  <a:lnTo>
                    <a:pt x="1371" y="517"/>
                  </a:lnTo>
                  <a:close/>
                  <a:moveTo>
                    <a:pt x="3912" y="506"/>
                  </a:moveTo>
                  <a:lnTo>
                    <a:pt x="3912" y="524"/>
                  </a:lnTo>
                  <a:lnTo>
                    <a:pt x="3910" y="536"/>
                  </a:lnTo>
                  <a:lnTo>
                    <a:pt x="3907" y="546"/>
                  </a:lnTo>
                  <a:lnTo>
                    <a:pt x="3905" y="564"/>
                  </a:lnTo>
                  <a:lnTo>
                    <a:pt x="3908" y="564"/>
                  </a:lnTo>
                  <a:lnTo>
                    <a:pt x="3908" y="567"/>
                  </a:lnTo>
                  <a:lnTo>
                    <a:pt x="3915" y="567"/>
                  </a:lnTo>
                  <a:lnTo>
                    <a:pt x="3919" y="567"/>
                  </a:lnTo>
                  <a:lnTo>
                    <a:pt x="3922" y="567"/>
                  </a:lnTo>
                  <a:lnTo>
                    <a:pt x="3926" y="569"/>
                  </a:lnTo>
                  <a:lnTo>
                    <a:pt x="3929" y="571"/>
                  </a:lnTo>
                  <a:lnTo>
                    <a:pt x="3936" y="572"/>
                  </a:lnTo>
                  <a:lnTo>
                    <a:pt x="3940" y="585"/>
                  </a:lnTo>
                  <a:lnTo>
                    <a:pt x="3947" y="593"/>
                  </a:lnTo>
                  <a:lnTo>
                    <a:pt x="3956" y="602"/>
                  </a:lnTo>
                  <a:lnTo>
                    <a:pt x="3963" y="614"/>
                  </a:lnTo>
                  <a:lnTo>
                    <a:pt x="3957" y="616"/>
                  </a:lnTo>
                  <a:lnTo>
                    <a:pt x="3954" y="618"/>
                  </a:lnTo>
                  <a:lnTo>
                    <a:pt x="3952" y="618"/>
                  </a:lnTo>
                  <a:lnTo>
                    <a:pt x="3952" y="620"/>
                  </a:lnTo>
                  <a:lnTo>
                    <a:pt x="3952" y="621"/>
                  </a:lnTo>
                  <a:lnTo>
                    <a:pt x="3952" y="621"/>
                  </a:lnTo>
                  <a:lnTo>
                    <a:pt x="3952" y="623"/>
                  </a:lnTo>
                  <a:lnTo>
                    <a:pt x="3949" y="623"/>
                  </a:lnTo>
                  <a:lnTo>
                    <a:pt x="3943" y="625"/>
                  </a:lnTo>
                  <a:lnTo>
                    <a:pt x="3942" y="621"/>
                  </a:lnTo>
                  <a:lnTo>
                    <a:pt x="3942" y="621"/>
                  </a:lnTo>
                  <a:lnTo>
                    <a:pt x="3942" y="620"/>
                  </a:lnTo>
                  <a:lnTo>
                    <a:pt x="3942" y="620"/>
                  </a:lnTo>
                  <a:lnTo>
                    <a:pt x="3940" y="620"/>
                  </a:lnTo>
                  <a:lnTo>
                    <a:pt x="3938" y="620"/>
                  </a:lnTo>
                  <a:lnTo>
                    <a:pt x="3936" y="618"/>
                  </a:lnTo>
                  <a:lnTo>
                    <a:pt x="3933" y="625"/>
                  </a:lnTo>
                  <a:lnTo>
                    <a:pt x="3931" y="630"/>
                  </a:lnTo>
                  <a:lnTo>
                    <a:pt x="3928" y="635"/>
                  </a:lnTo>
                  <a:lnTo>
                    <a:pt x="3922" y="637"/>
                  </a:lnTo>
                  <a:lnTo>
                    <a:pt x="3917" y="640"/>
                  </a:lnTo>
                  <a:lnTo>
                    <a:pt x="3917" y="637"/>
                  </a:lnTo>
                  <a:lnTo>
                    <a:pt x="3914" y="633"/>
                  </a:lnTo>
                  <a:lnTo>
                    <a:pt x="3914" y="630"/>
                  </a:lnTo>
                  <a:lnTo>
                    <a:pt x="3914" y="628"/>
                  </a:lnTo>
                  <a:lnTo>
                    <a:pt x="3914" y="627"/>
                  </a:lnTo>
                  <a:lnTo>
                    <a:pt x="3914" y="627"/>
                  </a:lnTo>
                  <a:lnTo>
                    <a:pt x="3914" y="625"/>
                  </a:lnTo>
                  <a:lnTo>
                    <a:pt x="3912" y="623"/>
                  </a:lnTo>
                  <a:lnTo>
                    <a:pt x="3910" y="623"/>
                  </a:lnTo>
                  <a:lnTo>
                    <a:pt x="3905" y="621"/>
                  </a:lnTo>
                  <a:lnTo>
                    <a:pt x="3905" y="616"/>
                  </a:lnTo>
                  <a:lnTo>
                    <a:pt x="3905" y="611"/>
                  </a:lnTo>
                  <a:lnTo>
                    <a:pt x="3907" y="607"/>
                  </a:lnTo>
                  <a:lnTo>
                    <a:pt x="3907" y="606"/>
                  </a:lnTo>
                  <a:lnTo>
                    <a:pt x="3908" y="604"/>
                  </a:lnTo>
                  <a:lnTo>
                    <a:pt x="3912" y="604"/>
                  </a:lnTo>
                  <a:lnTo>
                    <a:pt x="3917" y="602"/>
                  </a:lnTo>
                  <a:lnTo>
                    <a:pt x="3924" y="602"/>
                  </a:lnTo>
                  <a:lnTo>
                    <a:pt x="3924" y="614"/>
                  </a:lnTo>
                  <a:lnTo>
                    <a:pt x="3936" y="614"/>
                  </a:lnTo>
                  <a:lnTo>
                    <a:pt x="3936" y="611"/>
                  </a:lnTo>
                  <a:lnTo>
                    <a:pt x="3938" y="607"/>
                  </a:lnTo>
                  <a:lnTo>
                    <a:pt x="3940" y="606"/>
                  </a:lnTo>
                  <a:lnTo>
                    <a:pt x="3940" y="604"/>
                  </a:lnTo>
                  <a:lnTo>
                    <a:pt x="3942" y="602"/>
                  </a:lnTo>
                  <a:lnTo>
                    <a:pt x="3943" y="599"/>
                  </a:lnTo>
                  <a:lnTo>
                    <a:pt x="3940" y="599"/>
                  </a:lnTo>
                  <a:lnTo>
                    <a:pt x="3922" y="585"/>
                  </a:lnTo>
                  <a:lnTo>
                    <a:pt x="3902" y="576"/>
                  </a:lnTo>
                  <a:lnTo>
                    <a:pt x="3902" y="583"/>
                  </a:lnTo>
                  <a:lnTo>
                    <a:pt x="3900" y="588"/>
                  </a:lnTo>
                  <a:lnTo>
                    <a:pt x="3898" y="593"/>
                  </a:lnTo>
                  <a:lnTo>
                    <a:pt x="3898" y="599"/>
                  </a:lnTo>
                  <a:lnTo>
                    <a:pt x="3896" y="597"/>
                  </a:lnTo>
                  <a:lnTo>
                    <a:pt x="3895" y="595"/>
                  </a:lnTo>
                  <a:lnTo>
                    <a:pt x="3895" y="595"/>
                  </a:lnTo>
                  <a:lnTo>
                    <a:pt x="3895" y="593"/>
                  </a:lnTo>
                  <a:lnTo>
                    <a:pt x="3893" y="592"/>
                  </a:lnTo>
                  <a:lnTo>
                    <a:pt x="3888" y="579"/>
                  </a:lnTo>
                  <a:lnTo>
                    <a:pt x="3882" y="564"/>
                  </a:lnTo>
                  <a:lnTo>
                    <a:pt x="3881" y="544"/>
                  </a:lnTo>
                  <a:lnTo>
                    <a:pt x="3882" y="527"/>
                  </a:lnTo>
                  <a:lnTo>
                    <a:pt x="3889" y="510"/>
                  </a:lnTo>
                  <a:lnTo>
                    <a:pt x="3895" y="508"/>
                  </a:lnTo>
                  <a:lnTo>
                    <a:pt x="3900" y="506"/>
                  </a:lnTo>
                  <a:lnTo>
                    <a:pt x="3905" y="506"/>
                  </a:lnTo>
                  <a:lnTo>
                    <a:pt x="3912" y="506"/>
                  </a:lnTo>
                  <a:close/>
                  <a:moveTo>
                    <a:pt x="1306" y="506"/>
                  </a:moveTo>
                  <a:lnTo>
                    <a:pt x="1313" y="506"/>
                  </a:lnTo>
                  <a:lnTo>
                    <a:pt x="1320" y="508"/>
                  </a:lnTo>
                  <a:lnTo>
                    <a:pt x="1327" y="508"/>
                  </a:lnTo>
                  <a:lnTo>
                    <a:pt x="1332" y="510"/>
                  </a:lnTo>
                  <a:lnTo>
                    <a:pt x="1332" y="518"/>
                  </a:lnTo>
                  <a:lnTo>
                    <a:pt x="1306" y="518"/>
                  </a:lnTo>
                  <a:lnTo>
                    <a:pt x="1306" y="506"/>
                  </a:lnTo>
                  <a:close/>
                  <a:moveTo>
                    <a:pt x="1159" y="506"/>
                  </a:moveTo>
                  <a:lnTo>
                    <a:pt x="1168" y="508"/>
                  </a:lnTo>
                  <a:lnTo>
                    <a:pt x="1173" y="511"/>
                  </a:lnTo>
                  <a:lnTo>
                    <a:pt x="1180" y="515"/>
                  </a:lnTo>
                  <a:lnTo>
                    <a:pt x="1186" y="518"/>
                  </a:lnTo>
                  <a:lnTo>
                    <a:pt x="1186" y="522"/>
                  </a:lnTo>
                  <a:lnTo>
                    <a:pt x="1179" y="522"/>
                  </a:lnTo>
                  <a:lnTo>
                    <a:pt x="1173" y="524"/>
                  </a:lnTo>
                  <a:lnTo>
                    <a:pt x="1168" y="525"/>
                  </a:lnTo>
                  <a:lnTo>
                    <a:pt x="1165" y="524"/>
                  </a:lnTo>
                  <a:lnTo>
                    <a:pt x="1158" y="524"/>
                  </a:lnTo>
                  <a:lnTo>
                    <a:pt x="1152" y="522"/>
                  </a:lnTo>
                  <a:lnTo>
                    <a:pt x="1152" y="510"/>
                  </a:lnTo>
                  <a:lnTo>
                    <a:pt x="1154" y="510"/>
                  </a:lnTo>
                  <a:lnTo>
                    <a:pt x="1156" y="508"/>
                  </a:lnTo>
                  <a:lnTo>
                    <a:pt x="1158" y="508"/>
                  </a:lnTo>
                  <a:lnTo>
                    <a:pt x="1158" y="508"/>
                  </a:lnTo>
                  <a:lnTo>
                    <a:pt x="1159" y="506"/>
                  </a:lnTo>
                  <a:close/>
                  <a:moveTo>
                    <a:pt x="1220" y="490"/>
                  </a:moveTo>
                  <a:lnTo>
                    <a:pt x="1241" y="492"/>
                  </a:lnTo>
                  <a:lnTo>
                    <a:pt x="1259" y="496"/>
                  </a:lnTo>
                  <a:lnTo>
                    <a:pt x="1273" y="501"/>
                  </a:lnTo>
                  <a:lnTo>
                    <a:pt x="1290" y="506"/>
                  </a:lnTo>
                  <a:lnTo>
                    <a:pt x="1290" y="515"/>
                  </a:lnTo>
                  <a:lnTo>
                    <a:pt x="1283" y="515"/>
                  </a:lnTo>
                  <a:lnTo>
                    <a:pt x="1280" y="517"/>
                  </a:lnTo>
                  <a:lnTo>
                    <a:pt x="1275" y="518"/>
                  </a:lnTo>
                  <a:lnTo>
                    <a:pt x="1271" y="520"/>
                  </a:lnTo>
                  <a:lnTo>
                    <a:pt x="1268" y="522"/>
                  </a:lnTo>
                  <a:lnTo>
                    <a:pt x="1262" y="522"/>
                  </a:lnTo>
                  <a:lnTo>
                    <a:pt x="1262" y="520"/>
                  </a:lnTo>
                  <a:lnTo>
                    <a:pt x="1262" y="518"/>
                  </a:lnTo>
                  <a:lnTo>
                    <a:pt x="1261" y="517"/>
                  </a:lnTo>
                  <a:lnTo>
                    <a:pt x="1259" y="515"/>
                  </a:lnTo>
                  <a:lnTo>
                    <a:pt x="1257" y="513"/>
                  </a:lnTo>
                  <a:lnTo>
                    <a:pt x="1255" y="515"/>
                  </a:lnTo>
                  <a:lnTo>
                    <a:pt x="1252" y="525"/>
                  </a:lnTo>
                  <a:lnTo>
                    <a:pt x="1247" y="525"/>
                  </a:lnTo>
                  <a:lnTo>
                    <a:pt x="1234" y="524"/>
                  </a:lnTo>
                  <a:lnTo>
                    <a:pt x="1220" y="522"/>
                  </a:lnTo>
                  <a:lnTo>
                    <a:pt x="1210" y="522"/>
                  </a:lnTo>
                  <a:lnTo>
                    <a:pt x="1205" y="510"/>
                  </a:lnTo>
                  <a:lnTo>
                    <a:pt x="1214" y="510"/>
                  </a:lnTo>
                  <a:lnTo>
                    <a:pt x="1220" y="510"/>
                  </a:lnTo>
                  <a:lnTo>
                    <a:pt x="1227" y="508"/>
                  </a:lnTo>
                  <a:lnTo>
                    <a:pt x="1233" y="506"/>
                  </a:lnTo>
                  <a:lnTo>
                    <a:pt x="1229" y="504"/>
                  </a:lnTo>
                  <a:lnTo>
                    <a:pt x="1226" y="501"/>
                  </a:lnTo>
                  <a:lnTo>
                    <a:pt x="1224" y="499"/>
                  </a:lnTo>
                  <a:lnTo>
                    <a:pt x="1222" y="496"/>
                  </a:lnTo>
                  <a:lnTo>
                    <a:pt x="1220" y="490"/>
                  </a:lnTo>
                  <a:close/>
                  <a:moveTo>
                    <a:pt x="100" y="452"/>
                  </a:moveTo>
                  <a:lnTo>
                    <a:pt x="116" y="457"/>
                  </a:lnTo>
                  <a:lnTo>
                    <a:pt x="128" y="464"/>
                  </a:lnTo>
                  <a:lnTo>
                    <a:pt x="142" y="471"/>
                  </a:lnTo>
                  <a:lnTo>
                    <a:pt x="142" y="475"/>
                  </a:lnTo>
                  <a:lnTo>
                    <a:pt x="138" y="475"/>
                  </a:lnTo>
                  <a:lnTo>
                    <a:pt x="126" y="483"/>
                  </a:lnTo>
                  <a:lnTo>
                    <a:pt x="114" y="485"/>
                  </a:lnTo>
                  <a:lnTo>
                    <a:pt x="103" y="487"/>
                  </a:lnTo>
                  <a:lnTo>
                    <a:pt x="91" y="490"/>
                  </a:lnTo>
                  <a:lnTo>
                    <a:pt x="91" y="487"/>
                  </a:lnTo>
                  <a:lnTo>
                    <a:pt x="88" y="487"/>
                  </a:lnTo>
                  <a:lnTo>
                    <a:pt x="91" y="478"/>
                  </a:lnTo>
                  <a:lnTo>
                    <a:pt x="91" y="469"/>
                  </a:lnTo>
                  <a:lnTo>
                    <a:pt x="91" y="457"/>
                  </a:lnTo>
                  <a:lnTo>
                    <a:pt x="95" y="455"/>
                  </a:lnTo>
                  <a:lnTo>
                    <a:pt x="96" y="455"/>
                  </a:lnTo>
                  <a:lnTo>
                    <a:pt x="96" y="454"/>
                  </a:lnTo>
                  <a:lnTo>
                    <a:pt x="98" y="454"/>
                  </a:lnTo>
                  <a:lnTo>
                    <a:pt x="100" y="452"/>
                  </a:lnTo>
                  <a:close/>
                  <a:moveTo>
                    <a:pt x="1098" y="441"/>
                  </a:moveTo>
                  <a:lnTo>
                    <a:pt x="1126" y="447"/>
                  </a:lnTo>
                  <a:lnTo>
                    <a:pt x="1151" y="455"/>
                  </a:lnTo>
                  <a:lnTo>
                    <a:pt x="1170" y="464"/>
                  </a:lnTo>
                  <a:lnTo>
                    <a:pt x="1189" y="473"/>
                  </a:lnTo>
                  <a:lnTo>
                    <a:pt x="1210" y="483"/>
                  </a:lnTo>
                  <a:lnTo>
                    <a:pt x="1210" y="490"/>
                  </a:lnTo>
                  <a:lnTo>
                    <a:pt x="1201" y="490"/>
                  </a:lnTo>
                  <a:lnTo>
                    <a:pt x="1191" y="494"/>
                  </a:lnTo>
                  <a:lnTo>
                    <a:pt x="1179" y="497"/>
                  </a:lnTo>
                  <a:lnTo>
                    <a:pt x="1166" y="499"/>
                  </a:lnTo>
                  <a:lnTo>
                    <a:pt x="1168" y="496"/>
                  </a:lnTo>
                  <a:lnTo>
                    <a:pt x="1168" y="492"/>
                  </a:lnTo>
                  <a:lnTo>
                    <a:pt x="1168" y="490"/>
                  </a:lnTo>
                  <a:lnTo>
                    <a:pt x="1168" y="489"/>
                  </a:lnTo>
                  <a:lnTo>
                    <a:pt x="1168" y="487"/>
                  </a:lnTo>
                  <a:lnTo>
                    <a:pt x="1166" y="483"/>
                  </a:lnTo>
                  <a:lnTo>
                    <a:pt x="1140" y="476"/>
                  </a:lnTo>
                  <a:lnTo>
                    <a:pt x="1116" y="464"/>
                  </a:lnTo>
                  <a:lnTo>
                    <a:pt x="1090" y="452"/>
                  </a:lnTo>
                  <a:lnTo>
                    <a:pt x="1084" y="457"/>
                  </a:lnTo>
                  <a:lnTo>
                    <a:pt x="1081" y="462"/>
                  </a:lnTo>
                  <a:lnTo>
                    <a:pt x="1076" y="468"/>
                  </a:lnTo>
                  <a:lnTo>
                    <a:pt x="1070" y="466"/>
                  </a:lnTo>
                  <a:lnTo>
                    <a:pt x="1063" y="462"/>
                  </a:lnTo>
                  <a:lnTo>
                    <a:pt x="1060" y="461"/>
                  </a:lnTo>
                  <a:lnTo>
                    <a:pt x="1067" y="461"/>
                  </a:lnTo>
                  <a:lnTo>
                    <a:pt x="1072" y="454"/>
                  </a:lnTo>
                  <a:lnTo>
                    <a:pt x="1077" y="450"/>
                  </a:lnTo>
                  <a:lnTo>
                    <a:pt x="1083" y="445"/>
                  </a:lnTo>
                  <a:lnTo>
                    <a:pt x="1088" y="445"/>
                  </a:lnTo>
                  <a:lnTo>
                    <a:pt x="1091" y="443"/>
                  </a:lnTo>
                  <a:lnTo>
                    <a:pt x="1095" y="443"/>
                  </a:lnTo>
                  <a:lnTo>
                    <a:pt x="1098" y="441"/>
                  </a:lnTo>
                  <a:close/>
                  <a:moveTo>
                    <a:pt x="77" y="433"/>
                  </a:moveTo>
                  <a:lnTo>
                    <a:pt x="91" y="438"/>
                  </a:lnTo>
                  <a:lnTo>
                    <a:pt x="91" y="441"/>
                  </a:lnTo>
                  <a:lnTo>
                    <a:pt x="88" y="441"/>
                  </a:lnTo>
                  <a:lnTo>
                    <a:pt x="77" y="445"/>
                  </a:lnTo>
                  <a:lnTo>
                    <a:pt x="67" y="445"/>
                  </a:lnTo>
                  <a:lnTo>
                    <a:pt x="58" y="445"/>
                  </a:lnTo>
                  <a:lnTo>
                    <a:pt x="58" y="438"/>
                  </a:lnTo>
                  <a:lnTo>
                    <a:pt x="63" y="436"/>
                  </a:lnTo>
                  <a:lnTo>
                    <a:pt x="68" y="436"/>
                  </a:lnTo>
                  <a:lnTo>
                    <a:pt x="72" y="435"/>
                  </a:lnTo>
                  <a:lnTo>
                    <a:pt x="77" y="433"/>
                  </a:lnTo>
                  <a:close/>
                  <a:moveTo>
                    <a:pt x="0" y="417"/>
                  </a:moveTo>
                  <a:lnTo>
                    <a:pt x="6" y="419"/>
                  </a:lnTo>
                  <a:lnTo>
                    <a:pt x="13" y="419"/>
                  </a:lnTo>
                  <a:lnTo>
                    <a:pt x="16" y="419"/>
                  </a:lnTo>
                  <a:lnTo>
                    <a:pt x="21" y="421"/>
                  </a:lnTo>
                  <a:lnTo>
                    <a:pt x="27" y="422"/>
                  </a:lnTo>
                  <a:lnTo>
                    <a:pt x="27" y="429"/>
                  </a:lnTo>
                  <a:lnTo>
                    <a:pt x="23" y="429"/>
                  </a:lnTo>
                  <a:lnTo>
                    <a:pt x="18" y="431"/>
                  </a:lnTo>
                  <a:lnTo>
                    <a:pt x="13" y="433"/>
                  </a:lnTo>
                  <a:lnTo>
                    <a:pt x="7" y="433"/>
                  </a:lnTo>
                  <a:lnTo>
                    <a:pt x="0" y="433"/>
                  </a:lnTo>
                  <a:lnTo>
                    <a:pt x="0" y="417"/>
                  </a:lnTo>
                  <a:close/>
                  <a:moveTo>
                    <a:pt x="1152" y="414"/>
                  </a:moveTo>
                  <a:lnTo>
                    <a:pt x="1158" y="417"/>
                  </a:lnTo>
                  <a:lnTo>
                    <a:pt x="1161" y="421"/>
                  </a:lnTo>
                  <a:lnTo>
                    <a:pt x="1165" y="424"/>
                  </a:lnTo>
                  <a:lnTo>
                    <a:pt x="1166" y="429"/>
                  </a:lnTo>
                  <a:lnTo>
                    <a:pt x="1166" y="438"/>
                  </a:lnTo>
                  <a:lnTo>
                    <a:pt x="1159" y="438"/>
                  </a:lnTo>
                  <a:lnTo>
                    <a:pt x="1158" y="433"/>
                  </a:lnTo>
                  <a:lnTo>
                    <a:pt x="1156" y="431"/>
                  </a:lnTo>
                  <a:lnTo>
                    <a:pt x="1154" y="428"/>
                  </a:lnTo>
                  <a:lnTo>
                    <a:pt x="1152" y="424"/>
                  </a:lnTo>
                  <a:lnTo>
                    <a:pt x="1152" y="421"/>
                  </a:lnTo>
                  <a:lnTo>
                    <a:pt x="1152" y="414"/>
                  </a:lnTo>
                  <a:close/>
                  <a:moveTo>
                    <a:pt x="3905" y="407"/>
                  </a:moveTo>
                  <a:lnTo>
                    <a:pt x="3908" y="410"/>
                  </a:lnTo>
                  <a:lnTo>
                    <a:pt x="3910" y="414"/>
                  </a:lnTo>
                  <a:lnTo>
                    <a:pt x="3912" y="417"/>
                  </a:lnTo>
                  <a:lnTo>
                    <a:pt x="3912" y="422"/>
                  </a:lnTo>
                  <a:lnTo>
                    <a:pt x="3912" y="429"/>
                  </a:lnTo>
                  <a:lnTo>
                    <a:pt x="3898" y="464"/>
                  </a:lnTo>
                  <a:lnTo>
                    <a:pt x="3891" y="455"/>
                  </a:lnTo>
                  <a:lnTo>
                    <a:pt x="3888" y="447"/>
                  </a:lnTo>
                  <a:lnTo>
                    <a:pt x="3886" y="433"/>
                  </a:lnTo>
                  <a:lnTo>
                    <a:pt x="3905" y="407"/>
                  </a:lnTo>
                  <a:close/>
                  <a:moveTo>
                    <a:pt x="1144" y="391"/>
                  </a:moveTo>
                  <a:lnTo>
                    <a:pt x="1166" y="391"/>
                  </a:lnTo>
                  <a:lnTo>
                    <a:pt x="1168" y="394"/>
                  </a:lnTo>
                  <a:lnTo>
                    <a:pt x="1172" y="396"/>
                  </a:lnTo>
                  <a:lnTo>
                    <a:pt x="1172" y="398"/>
                  </a:lnTo>
                  <a:lnTo>
                    <a:pt x="1173" y="400"/>
                  </a:lnTo>
                  <a:lnTo>
                    <a:pt x="1173" y="401"/>
                  </a:lnTo>
                  <a:lnTo>
                    <a:pt x="1172" y="403"/>
                  </a:lnTo>
                  <a:lnTo>
                    <a:pt x="1172" y="407"/>
                  </a:lnTo>
                  <a:lnTo>
                    <a:pt x="1166" y="403"/>
                  </a:lnTo>
                  <a:lnTo>
                    <a:pt x="1161" y="401"/>
                  </a:lnTo>
                  <a:lnTo>
                    <a:pt x="1156" y="401"/>
                  </a:lnTo>
                  <a:lnTo>
                    <a:pt x="1152" y="400"/>
                  </a:lnTo>
                  <a:lnTo>
                    <a:pt x="1149" y="400"/>
                  </a:lnTo>
                  <a:lnTo>
                    <a:pt x="1145" y="398"/>
                  </a:lnTo>
                  <a:lnTo>
                    <a:pt x="1144" y="394"/>
                  </a:lnTo>
                  <a:lnTo>
                    <a:pt x="1144" y="391"/>
                  </a:lnTo>
                  <a:close/>
                  <a:moveTo>
                    <a:pt x="4017" y="326"/>
                  </a:moveTo>
                  <a:lnTo>
                    <a:pt x="4020" y="328"/>
                  </a:lnTo>
                  <a:lnTo>
                    <a:pt x="4022" y="328"/>
                  </a:lnTo>
                  <a:lnTo>
                    <a:pt x="4022" y="328"/>
                  </a:lnTo>
                  <a:lnTo>
                    <a:pt x="4022" y="330"/>
                  </a:lnTo>
                  <a:lnTo>
                    <a:pt x="4022" y="330"/>
                  </a:lnTo>
                  <a:lnTo>
                    <a:pt x="4024" y="333"/>
                  </a:lnTo>
                  <a:lnTo>
                    <a:pt x="4024" y="337"/>
                  </a:lnTo>
                  <a:lnTo>
                    <a:pt x="4022" y="342"/>
                  </a:lnTo>
                  <a:lnTo>
                    <a:pt x="4018" y="347"/>
                  </a:lnTo>
                  <a:lnTo>
                    <a:pt x="4017" y="352"/>
                  </a:lnTo>
                  <a:lnTo>
                    <a:pt x="4008" y="352"/>
                  </a:lnTo>
                  <a:lnTo>
                    <a:pt x="4008" y="340"/>
                  </a:lnTo>
                  <a:lnTo>
                    <a:pt x="4011" y="339"/>
                  </a:lnTo>
                  <a:lnTo>
                    <a:pt x="4013" y="335"/>
                  </a:lnTo>
                  <a:lnTo>
                    <a:pt x="4015" y="332"/>
                  </a:lnTo>
                  <a:lnTo>
                    <a:pt x="4017" y="326"/>
                  </a:lnTo>
                  <a:close/>
                  <a:moveTo>
                    <a:pt x="3970" y="279"/>
                  </a:moveTo>
                  <a:lnTo>
                    <a:pt x="3982" y="279"/>
                  </a:lnTo>
                  <a:lnTo>
                    <a:pt x="3982" y="291"/>
                  </a:lnTo>
                  <a:lnTo>
                    <a:pt x="3966" y="291"/>
                  </a:lnTo>
                  <a:lnTo>
                    <a:pt x="3966" y="283"/>
                  </a:lnTo>
                  <a:lnTo>
                    <a:pt x="3970" y="283"/>
                  </a:lnTo>
                  <a:lnTo>
                    <a:pt x="3970" y="279"/>
                  </a:lnTo>
                  <a:close/>
                  <a:moveTo>
                    <a:pt x="2699" y="246"/>
                  </a:moveTo>
                  <a:lnTo>
                    <a:pt x="2708" y="246"/>
                  </a:lnTo>
                  <a:lnTo>
                    <a:pt x="2704" y="251"/>
                  </a:lnTo>
                  <a:lnTo>
                    <a:pt x="2701" y="255"/>
                  </a:lnTo>
                  <a:lnTo>
                    <a:pt x="2697" y="258"/>
                  </a:lnTo>
                  <a:lnTo>
                    <a:pt x="2694" y="262"/>
                  </a:lnTo>
                  <a:lnTo>
                    <a:pt x="2688" y="265"/>
                  </a:lnTo>
                  <a:lnTo>
                    <a:pt x="2685" y="265"/>
                  </a:lnTo>
                  <a:lnTo>
                    <a:pt x="2685" y="267"/>
                  </a:lnTo>
                  <a:lnTo>
                    <a:pt x="2683" y="267"/>
                  </a:lnTo>
                  <a:lnTo>
                    <a:pt x="2680" y="267"/>
                  </a:lnTo>
                  <a:lnTo>
                    <a:pt x="2676" y="269"/>
                  </a:lnTo>
                  <a:lnTo>
                    <a:pt x="2673" y="256"/>
                  </a:lnTo>
                  <a:lnTo>
                    <a:pt x="2680" y="255"/>
                  </a:lnTo>
                  <a:lnTo>
                    <a:pt x="2687" y="251"/>
                  </a:lnTo>
                  <a:lnTo>
                    <a:pt x="2694" y="249"/>
                  </a:lnTo>
                  <a:lnTo>
                    <a:pt x="2699" y="246"/>
                  </a:lnTo>
                  <a:close/>
                  <a:moveTo>
                    <a:pt x="2554" y="241"/>
                  </a:moveTo>
                  <a:lnTo>
                    <a:pt x="2563" y="244"/>
                  </a:lnTo>
                  <a:lnTo>
                    <a:pt x="2573" y="248"/>
                  </a:lnTo>
                  <a:lnTo>
                    <a:pt x="2585" y="251"/>
                  </a:lnTo>
                  <a:lnTo>
                    <a:pt x="2592" y="256"/>
                  </a:lnTo>
                  <a:lnTo>
                    <a:pt x="2564" y="256"/>
                  </a:lnTo>
                  <a:lnTo>
                    <a:pt x="2561" y="255"/>
                  </a:lnTo>
                  <a:lnTo>
                    <a:pt x="2559" y="255"/>
                  </a:lnTo>
                  <a:lnTo>
                    <a:pt x="2556" y="253"/>
                  </a:lnTo>
                  <a:lnTo>
                    <a:pt x="2549" y="253"/>
                  </a:lnTo>
                  <a:lnTo>
                    <a:pt x="2549" y="249"/>
                  </a:lnTo>
                  <a:lnTo>
                    <a:pt x="2551" y="248"/>
                  </a:lnTo>
                  <a:lnTo>
                    <a:pt x="2552" y="246"/>
                  </a:lnTo>
                  <a:lnTo>
                    <a:pt x="2552" y="246"/>
                  </a:lnTo>
                  <a:lnTo>
                    <a:pt x="2552" y="244"/>
                  </a:lnTo>
                  <a:lnTo>
                    <a:pt x="2554" y="241"/>
                  </a:lnTo>
                  <a:close/>
                  <a:moveTo>
                    <a:pt x="2242" y="173"/>
                  </a:moveTo>
                  <a:lnTo>
                    <a:pt x="2266" y="173"/>
                  </a:lnTo>
                  <a:lnTo>
                    <a:pt x="2266" y="176"/>
                  </a:lnTo>
                  <a:lnTo>
                    <a:pt x="2261" y="178"/>
                  </a:lnTo>
                  <a:lnTo>
                    <a:pt x="2259" y="180"/>
                  </a:lnTo>
                  <a:lnTo>
                    <a:pt x="2256" y="181"/>
                  </a:lnTo>
                  <a:lnTo>
                    <a:pt x="2252" y="183"/>
                  </a:lnTo>
                  <a:lnTo>
                    <a:pt x="2247" y="183"/>
                  </a:lnTo>
                  <a:lnTo>
                    <a:pt x="2242" y="173"/>
                  </a:lnTo>
                  <a:close/>
                  <a:moveTo>
                    <a:pt x="2612" y="153"/>
                  </a:moveTo>
                  <a:lnTo>
                    <a:pt x="2610" y="155"/>
                  </a:lnTo>
                  <a:lnTo>
                    <a:pt x="2608" y="157"/>
                  </a:lnTo>
                  <a:lnTo>
                    <a:pt x="2606" y="157"/>
                  </a:lnTo>
                  <a:lnTo>
                    <a:pt x="2606" y="159"/>
                  </a:lnTo>
                  <a:lnTo>
                    <a:pt x="2605" y="160"/>
                  </a:lnTo>
                  <a:lnTo>
                    <a:pt x="2603" y="164"/>
                  </a:lnTo>
                  <a:lnTo>
                    <a:pt x="2606" y="164"/>
                  </a:lnTo>
                  <a:lnTo>
                    <a:pt x="2612" y="162"/>
                  </a:lnTo>
                  <a:lnTo>
                    <a:pt x="2615" y="160"/>
                  </a:lnTo>
                  <a:lnTo>
                    <a:pt x="2619" y="159"/>
                  </a:lnTo>
                  <a:lnTo>
                    <a:pt x="2622" y="157"/>
                  </a:lnTo>
                  <a:lnTo>
                    <a:pt x="2626" y="153"/>
                  </a:lnTo>
                  <a:lnTo>
                    <a:pt x="2612" y="153"/>
                  </a:lnTo>
                  <a:close/>
                  <a:moveTo>
                    <a:pt x="2362" y="153"/>
                  </a:moveTo>
                  <a:lnTo>
                    <a:pt x="2364" y="169"/>
                  </a:lnTo>
                  <a:lnTo>
                    <a:pt x="2366" y="188"/>
                  </a:lnTo>
                  <a:lnTo>
                    <a:pt x="2357" y="188"/>
                  </a:lnTo>
                  <a:lnTo>
                    <a:pt x="2355" y="190"/>
                  </a:lnTo>
                  <a:lnTo>
                    <a:pt x="2352" y="190"/>
                  </a:lnTo>
                  <a:lnTo>
                    <a:pt x="2348" y="190"/>
                  </a:lnTo>
                  <a:lnTo>
                    <a:pt x="2343" y="192"/>
                  </a:lnTo>
                  <a:lnTo>
                    <a:pt x="2341" y="178"/>
                  </a:lnTo>
                  <a:lnTo>
                    <a:pt x="2341" y="164"/>
                  </a:lnTo>
                  <a:lnTo>
                    <a:pt x="2343" y="157"/>
                  </a:lnTo>
                  <a:lnTo>
                    <a:pt x="2346" y="155"/>
                  </a:lnTo>
                  <a:lnTo>
                    <a:pt x="2350" y="153"/>
                  </a:lnTo>
                  <a:lnTo>
                    <a:pt x="2355" y="153"/>
                  </a:lnTo>
                  <a:lnTo>
                    <a:pt x="2362" y="153"/>
                  </a:lnTo>
                  <a:close/>
                  <a:moveTo>
                    <a:pt x="2353" y="119"/>
                  </a:moveTo>
                  <a:lnTo>
                    <a:pt x="2362" y="119"/>
                  </a:lnTo>
                  <a:lnTo>
                    <a:pt x="2360" y="126"/>
                  </a:lnTo>
                  <a:lnTo>
                    <a:pt x="2360" y="131"/>
                  </a:lnTo>
                  <a:lnTo>
                    <a:pt x="2360" y="136"/>
                  </a:lnTo>
                  <a:lnTo>
                    <a:pt x="2359" y="140"/>
                  </a:lnTo>
                  <a:lnTo>
                    <a:pt x="2357" y="145"/>
                  </a:lnTo>
                  <a:lnTo>
                    <a:pt x="2350" y="145"/>
                  </a:lnTo>
                  <a:lnTo>
                    <a:pt x="2350" y="138"/>
                  </a:lnTo>
                  <a:lnTo>
                    <a:pt x="2352" y="131"/>
                  </a:lnTo>
                  <a:lnTo>
                    <a:pt x="2352" y="124"/>
                  </a:lnTo>
                  <a:lnTo>
                    <a:pt x="2353" y="119"/>
                  </a:lnTo>
                  <a:close/>
                  <a:moveTo>
                    <a:pt x="4193" y="71"/>
                  </a:moveTo>
                  <a:lnTo>
                    <a:pt x="4202" y="84"/>
                  </a:lnTo>
                  <a:lnTo>
                    <a:pt x="4210" y="91"/>
                  </a:lnTo>
                  <a:lnTo>
                    <a:pt x="4221" y="94"/>
                  </a:lnTo>
                  <a:lnTo>
                    <a:pt x="4228" y="98"/>
                  </a:lnTo>
                  <a:lnTo>
                    <a:pt x="4235" y="103"/>
                  </a:lnTo>
                  <a:lnTo>
                    <a:pt x="4237" y="106"/>
                  </a:lnTo>
                  <a:lnTo>
                    <a:pt x="4238" y="110"/>
                  </a:lnTo>
                  <a:lnTo>
                    <a:pt x="4238" y="113"/>
                  </a:lnTo>
                  <a:lnTo>
                    <a:pt x="4238" y="119"/>
                  </a:lnTo>
                  <a:lnTo>
                    <a:pt x="4226" y="122"/>
                  </a:lnTo>
                  <a:lnTo>
                    <a:pt x="4217" y="129"/>
                  </a:lnTo>
                  <a:lnTo>
                    <a:pt x="4210" y="136"/>
                  </a:lnTo>
                  <a:lnTo>
                    <a:pt x="4200" y="141"/>
                  </a:lnTo>
                  <a:lnTo>
                    <a:pt x="4196" y="136"/>
                  </a:lnTo>
                  <a:lnTo>
                    <a:pt x="4193" y="134"/>
                  </a:lnTo>
                  <a:lnTo>
                    <a:pt x="4190" y="133"/>
                  </a:lnTo>
                  <a:lnTo>
                    <a:pt x="4186" y="134"/>
                  </a:lnTo>
                  <a:lnTo>
                    <a:pt x="4183" y="136"/>
                  </a:lnTo>
                  <a:lnTo>
                    <a:pt x="4181" y="140"/>
                  </a:lnTo>
                  <a:lnTo>
                    <a:pt x="4177" y="141"/>
                  </a:lnTo>
                  <a:lnTo>
                    <a:pt x="4183" y="162"/>
                  </a:lnTo>
                  <a:lnTo>
                    <a:pt x="4184" y="178"/>
                  </a:lnTo>
                  <a:lnTo>
                    <a:pt x="4184" y="190"/>
                  </a:lnTo>
                  <a:lnTo>
                    <a:pt x="4183" y="202"/>
                  </a:lnTo>
                  <a:lnTo>
                    <a:pt x="4179" y="215"/>
                  </a:lnTo>
                  <a:lnTo>
                    <a:pt x="4176" y="232"/>
                  </a:lnTo>
                  <a:lnTo>
                    <a:pt x="4174" y="253"/>
                  </a:lnTo>
                  <a:lnTo>
                    <a:pt x="4151" y="265"/>
                  </a:lnTo>
                  <a:lnTo>
                    <a:pt x="4125" y="277"/>
                  </a:lnTo>
                  <a:lnTo>
                    <a:pt x="4100" y="288"/>
                  </a:lnTo>
                  <a:lnTo>
                    <a:pt x="4095" y="279"/>
                  </a:lnTo>
                  <a:lnTo>
                    <a:pt x="4090" y="272"/>
                  </a:lnTo>
                  <a:lnTo>
                    <a:pt x="4088" y="279"/>
                  </a:lnTo>
                  <a:lnTo>
                    <a:pt x="4088" y="283"/>
                  </a:lnTo>
                  <a:lnTo>
                    <a:pt x="4087" y="288"/>
                  </a:lnTo>
                  <a:lnTo>
                    <a:pt x="4085" y="291"/>
                  </a:lnTo>
                  <a:lnTo>
                    <a:pt x="4080" y="291"/>
                  </a:lnTo>
                  <a:lnTo>
                    <a:pt x="4076" y="291"/>
                  </a:lnTo>
                  <a:lnTo>
                    <a:pt x="4074" y="293"/>
                  </a:lnTo>
                  <a:lnTo>
                    <a:pt x="4073" y="293"/>
                  </a:lnTo>
                  <a:lnTo>
                    <a:pt x="4071" y="295"/>
                  </a:lnTo>
                  <a:lnTo>
                    <a:pt x="4069" y="297"/>
                  </a:lnTo>
                  <a:lnTo>
                    <a:pt x="4064" y="297"/>
                  </a:lnTo>
                  <a:lnTo>
                    <a:pt x="4059" y="298"/>
                  </a:lnTo>
                  <a:lnTo>
                    <a:pt x="4057" y="295"/>
                  </a:lnTo>
                  <a:lnTo>
                    <a:pt x="4057" y="290"/>
                  </a:lnTo>
                  <a:lnTo>
                    <a:pt x="4057" y="288"/>
                  </a:lnTo>
                  <a:lnTo>
                    <a:pt x="4057" y="284"/>
                  </a:lnTo>
                  <a:lnTo>
                    <a:pt x="4057" y="283"/>
                  </a:lnTo>
                  <a:lnTo>
                    <a:pt x="4053" y="283"/>
                  </a:lnTo>
                  <a:lnTo>
                    <a:pt x="4050" y="281"/>
                  </a:lnTo>
                  <a:lnTo>
                    <a:pt x="4043" y="279"/>
                  </a:lnTo>
                  <a:lnTo>
                    <a:pt x="4043" y="283"/>
                  </a:lnTo>
                  <a:lnTo>
                    <a:pt x="4046" y="288"/>
                  </a:lnTo>
                  <a:lnTo>
                    <a:pt x="4050" y="290"/>
                  </a:lnTo>
                  <a:lnTo>
                    <a:pt x="4050" y="293"/>
                  </a:lnTo>
                  <a:lnTo>
                    <a:pt x="4050" y="298"/>
                  </a:lnTo>
                  <a:lnTo>
                    <a:pt x="4052" y="307"/>
                  </a:lnTo>
                  <a:lnTo>
                    <a:pt x="4046" y="312"/>
                  </a:lnTo>
                  <a:lnTo>
                    <a:pt x="4043" y="319"/>
                  </a:lnTo>
                  <a:lnTo>
                    <a:pt x="4039" y="326"/>
                  </a:lnTo>
                  <a:lnTo>
                    <a:pt x="4027" y="326"/>
                  </a:lnTo>
                  <a:lnTo>
                    <a:pt x="4025" y="312"/>
                  </a:lnTo>
                  <a:lnTo>
                    <a:pt x="4024" y="305"/>
                  </a:lnTo>
                  <a:lnTo>
                    <a:pt x="4020" y="298"/>
                  </a:lnTo>
                  <a:lnTo>
                    <a:pt x="4017" y="288"/>
                  </a:lnTo>
                  <a:lnTo>
                    <a:pt x="4027" y="288"/>
                  </a:lnTo>
                  <a:lnTo>
                    <a:pt x="4039" y="272"/>
                  </a:lnTo>
                  <a:lnTo>
                    <a:pt x="4055" y="258"/>
                  </a:lnTo>
                  <a:lnTo>
                    <a:pt x="4074" y="249"/>
                  </a:lnTo>
                  <a:lnTo>
                    <a:pt x="4081" y="248"/>
                  </a:lnTo>
                  <a:lnTo>
                    <a:pt x="4088" y="248"/>
                  </a:lnTo>
                  <a:lnTo>
                    <a:pt x="4094" y="249"/>
                  </a:lnTo>
                  <a:lnTo>
                    <a:pt x="4097" y="249"/>
                  </a:lnTo>
                  <a:lnTo>
                    <a:pt x="4100" y="249"/>
                  </a:lnTo>
                  <a:lnTo>
                    <a:pt x="4104" y="244"/>
                  </a:lnTo>
                  <a:lnTo>
                    <a:pt x="4107" y="239"/>
                  </a:lnTo>
                  <a:lnTo>
                    <a:pt x="4109" y="234"/>
                  </a:lnTo>
                  <a:lnTo>
                    <a:pt x="4111" y="230"/>
                  </a:lnTo>
                  <a:lnTo>
                    <a:pt x="4114" y="225"/>
                  </a:lnTo>
                  <a:lnTo>
                    <a:pt x="4120" y="222"/>
                  </a:lnTo>
                  <a:lnTo>
                    <a:pt x="4121" y="225"/>
                  </a:lnTo>
                  <a:lnTo>
                    <a:pt x="4123" y="227"/>
                  </a:lnTo>
                  <a:lnTo>
                    <a:pt x="4125" y="227"/>
                  </a:lnTo>
                  <a:lnTo>
                    <a:pt x="4125" y="227"/>
                  </a:lnTo>
                  <a:lnTo>
                    <a:pt x="4127" y="227"/>
                  </a:lnTo>
                  <a:lnTo>
                    <a:pt x="4128" y="225"/>
                  </a:lnTo>
                  <a:lnTo>
                    <a:pt x="4142" y="213"/>
                  </a:lnTo>
                  <a:lnTo>
                    <a:pt x="4151" y="202"/>
                  </a:lnTo>
                  <a:lnTo>
                    <a:pt x="4155" y="190"/>
                  </a:lnTo>
                  <a:lnTo>
                    <a:pt x="4158" y="176"/>
                  </a:lnTo>
                  <a:lnTo>
                    <a:pt x="4163" y="164"/>
                  </a:lnTo>
                  <a:lnTo>
                    <a:pt x="4174" y="148"/>
                  </a:lnTo>
                  <a:lnTo>
                    <a:pt x="4167" y="148"/>
                  </a:lnTo>
                  <a:lnTo>
                    <a:pt x="4162" y="145"/>
                  </a:lnTo>
                  <a:lnTo>
                    <a:pt x="4160" y="141"/>
                  </a:lnTo>
                  <a:lnTo>
                    <a:pt x="4158" y="138"/>
                  </a:lnTo>
                  <a:lnTo>
                    <a:pt x="4158" y="131"/>
                  </a:lnTo>
                  <a:lnTo>
                    <a:pt x="4158" y="122"/>
                  </a:lnTo>
                  <a:lnTo>
                    <a:pt x="4160" y="120"/>
                  </a:lnTo>
                  <a:lnTo>
                    <a:pt x="4160" y="120"/>
                  </a:lnTo>
                  <a:lnTo>
                    <a:pt x="4162" y="119"/>
                  </a:lnTo>
                  <a:lnTo>
                    <a:pt x="4162" y="117"/>
                  </a:lnTo>
                  <a:lnTo>
                    <a:pt x="4162" y="115"/>
                  </a:lnTo>
                  <a:lnTo>
                    <a:pt x="4169" y="113"/>
                  </a:lnTo>
                  <a:lnTo>
                    <a:pt x="4174" y="113"/>
                  </a:lnTo>
                  <a:lnTo>
                    <a:pt x="4177" y="112"/>
                  </a:lnTo>
                  <a:lnTo>
                    <a:pt x="4181" y="112"/>
                  </a:lnTo>
                  <a:lnTo>
                    <a:pt x="4181" y="94"/>
                  </a:lnTo>
                  <a:lnTo>
                    <a:pt x="4184" y="80"/>
                  </a:lnTo>
                  <a:lnTo>
                    <a:pt x="4193" y="71"/>
                  </a:lnTo>
                  <a:close/>
                  <a:moveTo>
                    <a:pt x="2414" y="68"/>
                  </a:moveTo>
                  <a:lnTo>
                    <a:pt x="2413" y="70"/>
                  </a:lnTo>
                  <a:lnTo>
                    <a:pt x="2411" y="70"/>
                  </a:lnTo>
                  <a:lnTo>
                    <a:pt x="2409" y="70"/>
                  </a:lnTo>
                  <a:lnTo>
                    <a:pt x="2409" y="71"/>
                  </a:lnTo>
                  <a:lnTo>
                    <a:pt x="2407" y="71"/>
                  </a:lnTo>
                  <a:lnTo>
                    <a:pt x="2404" y="75"/>
                  </a:lnTo>
                  <a:lnTo>
                    <a:pt x="2400" y="77"/>
                  </a:lnTo>
                  <a:lnTo>
                    <a:pt x="2400" y="78"/>
                  </a:lnTo>
                  <a:lnTo>
                    <a:pt x="2400" y="82"/>
                  </a:lnTo>
                  <a:lnTo>
                    <a:pt x="2400" y="85"/>
                  </a:lnTo>
                  <a:lnTo>
                    <a:pt x="2400" y="91"/>
                  </a:lnTo>
                  <a:lnTo>
                    <a:pt x="2414" y="105"/>
                  </a:lnTo>
                  <a:lnTo>
                    <a:pt x="2427" y="120"/>
                  </a:lnTo>
                  <a:lnTo>
                    <a:pt x="2439" y="138"/>
                  </a:lnTo>
                  <a:lnTo>
                    <a:pt x="2453" y="138"/>
                  </a:lnTo>
                  <a:lnTo>
                    <a:pt x="2453" y="148"/>
                  </a:lnTo>
                  <a:lnTo>
                    <a:pt x="2467" y="153"/>
                  </a:lnTo>
                  <a:lnTo>
                    <a:pt x="2477" y="160"/>
                  </a:lnTo>
                  <a:lnTo>
                    <a:pt x="2488" y="169"/>
                  </a:lnTo>
                  <a:lnTo>
                    <a:pt x="2488" y="173"/>
                  </a:lnTo>
                  <a:lnTo>
                    <a:pt x="2484" y="173"/>
                  </a:lnTo>
                  <a:lnTo>
                    <a:pt x="2481" y="173"/>
                  </a:lnTo>
                  <a:lnTo>
                    <a:pt x="2477" y="173"/>
                  </a:lnTo>
                  <a:lnTo>
                    <a:pt x="2475" y="173"/>
                  </a:lnTo>
                  <a:lnTo>
                    <a:pt x="2472" y="171"/>
                  </a:lnTo>
                  <a:lnTo>
                    <a:pt x="2467" y="169"/>
                  </a:lnTo>
                  <a:lnTo>
                    <a:pt x="2462" y="169"/>
                  </a:lnTo>
                  <a:lnTo>
                    <a:pt x="2462" y="174"/>
                  </a:lnTo>
                  <a:lnTo>
                    <a:pt x="2463" y="178"/>
                  </a:lnTo>
                  <a:lnTo>
                    <a:pt x="2465" y="181"/>
                  </a:lnTo>
                  <a:lnTo>
                    <a:pt x="2465" y="183"/>
                  </a:lnTo>
                  <a:lnTo>
                    <a:pt x="2467" y="187"/>
                  </a:lnTo>
                  <a:lnTo>
                    <a:pt x="2468" y="192"/>
                  </a:lnTo>
                  <a:lnTo>
                    <a:pt x="2463" y="195"/>
                  </a:lnTo>
                  <a:lnTo>
                    <a:pt x="2460" y="199"/>
                  </a:lnTo>
                  <a:lnTo>
                    <a:pt x="2456" y="204"/>
                  </a:lnTo>
                  <a:lnTo>
                    <a:pt x="2453" y="211"/>
                  </a:lnTo>
                  <a:lnTo>
                    <a:pt x="2442" y="211"/>
                  </a:lnTo>
                  <a:lnTo>
                    <a:pt x="2442" y="234"/>
                  </a:lnTo>
                  <a:lnTo>
                    <a:pt x="2434" y="234"/>
                  </a:lnTo>
                  <a:lnTo>
                    <a:pt x="2425" y="227"/>
                  </a:lnTo>
                  <a:lnTo>
                    <a:pt x="2414" y="223"/>
                  </a:lnTo>
                  <a:lnTo>
                    <a:pt x="2406" y="218"/>
                  </a:lnTo>
                  <a:lnTo>
                    <a:pt x="2400" y="206"/>
                  </a:lnTo>
                  <a:lnTo>
                    <a:pt x="2414" y="208"/>
                  </a:lnTo>
                  <a:lnTo>
                    <a:pt x="2428" y="206"/>
                  </a:lnTo>
                  <a:lnTo>
                    <a:pt x="2439" y="202"/>
                  </a:lnTo>
                  <a:lnTo>
                    <a:pt x="2446" y="195"/>
                  </a:lnTo>
                  <a:lnTo>
                    <a:pt x="2448" y="194"/>
                  </a:lnTo>
                  <a:lnTo>
                    <a:pt x="2448" y="192"/>
                  </a:lnTo>
                  <a:lnTo>
                    <a:pt x="2449" y="190"/>
                  </a:lnTo>
                  <a:lnTo>
                    <a:pt x="2449" y="187"/>
                  </a:lnTo>
                  <a:lnTo>
                    <a:pt x="2449" y="183"/>
                  </a:lnTo>
                  <a:lnTo>
                    <a:pt x="2423" y="164"/>
                  </a:lnTo>
                  <a:lnTo>
                    <a:pt x="2395" y="145"/>
                  </a:lnTo>
                  <a:lnTo>
                    <a:pt x="2386" y="134"/>
                  </a:lnTo>
                  <a:lnTo>
                    <a:pt x="2378" y="124"/>
                  </a:lnTo>
                  <a:lnTo>
                    <a:pt x="2371" y="112"/>
                  </a:lnTo>
                  <a:lnTo>
                    <a:pt x="2360" y="101"/>
                  </a:lnTo>
                  <a:lnTo>
                    <a:pt x="2346" y="96"/>
                  </a:lnTo>
                  <a:lnTo>
                    <a:pt x="2334" y="106"/>
                  </a:lnTo>
                  <a:lnTo>
                    <a:pt x="2318" y="115"/>
                  </a:lnTo>
                  <a:lnTo>
                    <a:pt x="2299" y="119"/>
                  </a:lnTo>
                  <a:lnTo>
                    <a:pt x="2297" y="115"/>
                  </a:lnTo>
                  <a:lnTo>
                    <a:pt x="2296" y="112"/>
                  </a:lnTo>
                  <a:lnTo>
                    <a:pt x="2294" y="110"/>
                  </a:lnTo>
                  <a:lnTo>
                    <a:pt x="2290" y="110"/>
                  </a:lnTo>
                  <a:lnTo>
                    <a:pt x="2289" y="110"/>
                  </a:lnTo>
                  <a:lnTo>
                    <a:pt x="2285" y="112"/>
                  </a:lnTo>
                  <a:lnTo>
                    <a:pt x="2276" y="119"/>
                  </a:lnTo>
                  <a:lnTo>
                    <a:pt x="2273" y="129"/>
                  </a:lnTo>
                  <a:lnTo>
                    <a:pt x="2271" y="140"/>
                  </a:lnTo>
                  <a:lnTo>
                    <a:pt x="2266" y="148"/>
                  </a:lnTo>
                  <a:lnTo>
                    <a:pt x="2247" y="148"/>
                  </a:lnTo>
                  <a:lnTo>
                    <a:pt x="2240" y="157"/>
                  </a:lnTo>
                  <a:lnTo>
                    <a:pt x="2235" y="167"/>
                  </a:lnTo>
                  <a:lnTo>
                    <a:pt x="2231" y="180"/>
                  </a:lnTo>
                  <a:lnTo>
                    <a:pt x="2229" y="181"/>
                  </a:lnTo>
                  <a:lnTo>
                    <a:pt x="2229" y="185"/>
                  </a:lnTo>
                  <a:lnTo>
                    <a:pt x="2231" y="187"/>
                  </a:lnTo>
                  <a:lnTo>
                    <a:pt x="2233" y="188"/>
                  </a:lnTo>
                  <a:lnTo>
                    <a:pt x="2236" y="192"/>
                  </a:lnTo>
                  <a:lnTo>
                    <a:pt x="2238" y="195"/>
                  </a:lnTo>
                  <a:lnTo>
                    <a:pt x="2233" y="195"/>
                  </a:lnTo>
                  <a:lnTo>
                    <a:pt x="2231" y="197"/>
                  </a:lnTo>
                  <a:lnTo>
                    <a:pt x="2229" y="197"/>
                  </a:lnTo>
                  <a:lnTo>
                    <a:pt x="2228" y="199"/>
                  </a:lnTo>
                  <a:lnTo>
                    <a:pt x="2226" y="201"/>
                  </a:lnTo>
                  <a:lnTo>
                    <a:pt x="2222" y="202"/>
                  </a:lnTo>
                  <a:lnTo>
                    <a:pt x="2222" y="206"/>
                  </a:lnTo>
                  <a:lnTo>
                    <a:pt x="2222" y="206"/>
                  </a:lnTo>
                  <a:lnTo>
                    <a:pt x="2222" y="208"/>
                  </a:lnTo>
                  <a:lnTo>
                    <a:pt x="2222" y="208"/>
                  </a:lnTo>
                  <a:lnTo>
                    <a:pt x="2222" y="209"/>
                  </a:lnTo>
                  <a:lnTo>
                    <a:pt x="2222" y="215"/>
                  </a:lnTo>
                  <a:lnTo>
                    <a:pt x="2210" y="216"/>
                  </a:lnTo>
                  <a:lnTo>
                    <a:pt x="2205" y="220"/>
                  </a:lnTo>
                  <a:lnTo>
                    <a:pt x="2201" y="223"/>
                  </a:lnTo>
                  <a:lnTo>
                    <a:pt x="2198" y="229"/>
                  </a:lnTo>
                  <a:lnTo>
                    <a:pt x="2193" y="234"/>
                  </a:lnTo>
                  <a:lnTo>
                    <a:pt x="2187" y="236"/>
                  </a:lnTo>
                  <a:lnTo>
                    <a:pt x="2184" y="236"/>
                  </a:lnTo>
                  <a:lnTo>
                    <a:pt x="2179" y="234"/>
                  </a:lnTo>
                  <a:lnTo>
                    <a:pt x="2175" y="232"/>
                  </a:lnTo>
                  <a:lnTo>
                    <a:pt x="2172" y="230"/>
                  </a:lnTo>
                  <a:lnTo>
                    <a:pt x="2170" y="230"/>
                  </a:lnTo>
                  <a:lnTo>
                    <a:pt x="2167" y="232"/>
                  </a:lnTo>
                  <a:lnTo>
                    <a:pt x="2163" y="234"/>
                  </a:lnTo>
                  <a:lnTo>
                    <a:pt x="2160" y="236"/>
                  </a:lnTo>
                  <a:lnTo>
                    <a:pt x="2154" y="237"/>
                  </a:lnTo>
                  <a:lnTo>
                    <a:pt x="2154" y="246"/>
                  </a:lnTo>
                  <a:lnTo>
                    <a:pt x="2203" y="253"/>
                  </a:lnTo>
                  <a:lnTo>
                    <a:pt x="2217" y="246"/>
                  </a:lnTo>
                  <a:lnTo>
                    <a:pt x="2231" y="237"/>
                  </a:lnTo>
                  <a:lnTo>
                    <a:pt x="2242" y="230"/>
                  </a:lnTo>
                  <a:lnTo>
                    <a:pt x="2257" y="227"/>
                  </a:lnTo>
                  <a:lnTo>
                    <a:pt x="2280" y="223"/>
                  </a:lnTo>
                  <a:lnTo>
                    <a:pt x="2304" y="222"/>
                  </a:lnTo>
                  <a:lnTo>
                    <a:pt x="2331" y="222"/>
                  </a:lnTo>
                  <a:lnTo>
                    <a:pt x="2353" y="222"/>
                  </a:lnTo>
                  <a:lnTo>
                    <a:pt x="2372" y="223"/>
                  </a:lnTo>
                  <a:lnTo>
                    <a:pt x="2381" y="225"/>
                  </a:lnTo>
                  <a:lnTo>
                    <a:pt x="2385" y="225"/>
                  </a:lnTo>
                  <a:lnTo>
                    <a:pt x="2379" y="241"/>
                  </a:lnTo>
                  <a:lnTo>
                    <a:pt x="2376" y="258"/>
                  </a:lnTo>
                  <a:lnTo>
                    <a:pt x="2372" y="276"/>
                  </a:lnTo>
                  <a:lnTo>
                    <a:pt x="2378" y="279"/>
                  </a:lnTo>
                  <a:lnTo>
                    <a:pt x="2379" y="283"/>
                  </a:lnTo>
                  <a:lnTo>
                    <a:pt x="2383" y="286"/>
                  </a:lnTo>
                  <a:lnTo>
                    <a:pt x="2385" y="288"/>
                  </a:lnTo>
                  <a:lnTo>
                    <a:pt x="2388" y="291"/>
                  </a:lnTo>
                  <a:lnTo>
                    <a:pt x="2400" y="295"/>
                  </a:lnTo>
                  <a:lnTo>
                    <a:pt x="2414" y="295"/>
                  </a:lnTo>
                  <a:lnTo>
                    <a:pt x="2428" y="297"/>
                  </a:lnTo>
                  <a:lnTo>
                    <a:pt x="2442" y="304"/>
                  </a:lnTo>
                  <a:lnTo>
                    <a:pt x="2446" y="318"/>
                  </a:lnTo>
                  <a:lnTo>
                    <a:pt x="2453" y="321"/>
                  </a:lnTo>
                  <a:lnTo>
                    <a:pt x="2463" y="325"/>
                  </a:lnTo>
                  <a:lnTo>
                    <a:pt x="2477" y="328"/>
                  </a:lnTo>
                  <a:lnTo>
                    <a:pt x="2489" y="332"/>
                  </a:lnTo>
                  <a:lnTo>
                    <a:pt x="2496" y="333"/>
                  </a:lnTo>
                  <a:lnTo>
                    <a:pt x="2498" y="323"/>
                  </a:lnTo>
                  <a:lnTo>
                    <a:pt x="2502" y="314"/>
                  </a:lnTo>
                  <a:lnTo>
                    <a:pt x="2505" y="305"/>
                  </a:lnTo>
                  <a:lnTo>
                    <a:pt x="2516" y="298"/>
                  </a:lnTo>
                  <a:lnTo>
                    <a:pt x="2531" y="295"/>
                  </a:lnTo>
                  <a:lnTo>
                    <a:pt x="2545" y="298"/>
                  </a:lnTo>
                  <a:lnTo>
                    <a:pt x="2559" y="305"/>
                  </a:lnTo>
                  <a:lnTo>
                    <a:pt x="2573" y="311"/>
                  </a:lnTo>
                  <a:lnTo>
                    <a:pt x="2580" y="312"/>
                  </a:lnTo>
                  <a:lnTo>
                    <a:pt x="2594" y="314"/>
                  </a:lnTo>
                  <a:lnTo>
                    <a:pt x="2608" y="318"/>
                  </a:lnTo>
                  <a:lnTo>
                    <a:pt x="2622" y="319"/>
                  </a:lnTo>
                  <a:lnTo>
                    <a:pt x="2633" y="321"/>
                  </a:lnTo>
                  <a:lnTo>
                    <a:pt x="2638" y="323"/>
                  </a:lnTo>
                  <a:lnTo>
                    <a:pt x="2641" y="321"/>
                  </a:lnTo>
                  <a:lnTo>
                    <a:pt x="2643" y="318"/>
                  </a:lnTo>
                  <a:lnTo>
                    <a:pt x="2645" y="316"/>
                  </a:lnTo>
                  <a:lnTo>
                    <a:pt x="2648" y="312"/>
                  </a:lnTo>
                  <a:lnTo>
                    <a:pt x="2652" y="311"/>
                  </a:lnTo>
                  <a:lnTo>
                    <a:pt x="2655" y="311"/>
                  </a:lnTo>
                  <a:lnTo>
                    <a:pt x="2660" y="311"/>
                  </a:lnTo>
                  <a:lnTo>
                    <a:pt x="2673" y="314"/>
                  </a:lnTo>
                  <a:lnTo>
                    <a:pt x="2683" y="319"/>
                  </a:lnTo>
                  <a:lnTo>
                    <a:pt x="2695" y="318"/>
                  </a:lnTo>
                  <a:lnTo>
                    <a:pt x="2708" y="314"/>
                  </a:lnTo>
                  <a:lnTo>
                    <a:pt x="2709" y="300"/>
                  </a:lnTo>
                  <a:lnTo>
                    <a:pt x="2716" y="283"/>
                  </a:lnTo>
                  <a:lnTo>
                    <a:pt x="2722" y="267"/>
                  </a:lnTo>
                  <a:lnTo>
                    <a:pt x="2725" y="253"/>
                  </a:lnTo>
                  <a:lnTo>
                    <a:pt x="2722" y="241"/>
                  </a:lnTo>
                  <a:lnTo>
                    <a:pt x="2720" y="237"/>
                  </a:lnTo>
                  <a:lnTo>
                    <a:pt x="2720" y="234"/>
                  </a:lnTo>
                  <a:lnTo>
                    <a:pt x="2718" y="232"/>
                  </a:lnTo>
                  <a:lnTo>
                    <a:pt x="2716" y="230"/>
                  </a:lnTo>
                  <a:lnTo>
                    <a:pt x="2713" y="230"/>
                  </a:lnTo>
                  <a:lnTo>
                    <a:pt x="2709" y="230"/>
                  </a:lnTo>
                  <a:lnTo>
                    <a:pt x="2702" y="230"/>
                  </a:lnTo>
                  <a:lnTo>
                    <a:pt x="2694" y="237"/>
                  </a:lnTo>
                  <a:lnTo>
                    <a:pt x="2687" y="239"/>
                  </a:lnTo>
                  <a:lnTo>
                    <a:pt x="2680" y="237"/>
                  </a:lnTo>
                  <a:lnTo>
                    <a:pt x="2673" y="234"/>
                  </a:lnTo>
                  <a:lnTo>
                    <a:pt x="2664" y="230"/>
                  </a:lnTo>
                  <a:lnTo>
                    <a:pt x="2659" y="229"/>
                  </a:lnTo>
                  <a:lnTo>
                    <a:pt x="2655" y="230"/>
                  </a:lnTo>
                  <a:lnTo>
                    <a:pt x="2650" y="232"/>
                  </a:lnTo>
                  <a:lnTo>
                    <a:pt x="2648" y="236"/>
                  </a:lnTo>
                  <a:lnTo>
                    <a:pt x="2645" y="239"/>
                  </a:lnTo>
                  <a:lnTo>
                    <a:pt x="2641" y="241"/>
                  </a:lnTo>
                  <a:lnTo>
                    <a:pt x="2626" y="237"/>
                  </a:lnTo>
                  <a:lnTo>
                    <a:pt x="2610" y="227"/>
                  </a:lnTo>
                  <a:lnTo>
                    <a:pt x="2598" y="211"/>
                  </a:lnTo>
                  <a:lnTo>
                    <a:pt x="2592" y="195"/>
                  </a:lnTo>
                  <a:lnTo>
                    <a:pt x="2592" y="192"/>
                  </a:lnTo>
                  <a:lnTo>
                    <a:pt x="2592" y="188"/>
                  </a:lnTo>
                  <a:lnTo>
                    <a:pt x="2592" y="185"/>
                  </a:lnTo>
                  <a:lnTo>
                    <a:pt x="2592" y="181"/>
                  </a:lnTo>
                  <a:lnTo>
                    <a:pt x="2592" y="178"/>
                  </a:lnTo>
                  <a:lnTo>
                    <a:pt x="2594" y="174"/>
                  </a:lnTo>
                  <a:lnTo>
                    <a:pt x="2596" y="169"/>
                  </a:lnTo>
                  <a:lnTo>
                    <a:pt x="2592" y="166"/>
                  </a:lnTo>
                  <a:lnTo>
                    <a:pt x="2589" y="164"/>
                  </a:lnTo>
                  <a:lnTo>
                    <a:pt x="2587" y="162"/>
                  </a:lnTo>
                  <a:lnTo>
                    <a:pt x="2585" y="160"/>
                  </a:lnTo>
                  <a:lnTo>
                    <a:pt x="2582" y="159"/>
                  </a:lnTo>
                  <a:lnTo>
                    <a:pt x="2577" y="157"/>
                  </a:lnTo>
                  <a:lnTo>
                    <a:pt x="2575" y="155"/>
                  </a:lnTo>
                  <a:lnTo>
                    <a:pt x="2573" y="155"/>
                  </a:lnTo>
                  <a:lnTo>
                    <a:pt x="2571" y="153"/>
                  </a:lnTo>
                  <a:lnTo>
                    <a:pt x="2568" y="153"/>
                  </a:lnTo>
                  <a:lnTo>
                    <a:pt x="2564" y="153"/>
                  </a:lnTo>
                  <a:lnTo>
                    <a:pt x="2564" y="157"/>
                  </a:lnTo>
                  <a:lnTo>
                    <a:pt x="2561" y="157"/>
                  </a:lnTo>
                  <a:lnTo>
                    <a:pt x="2561" y="162"/>
                  </a:lnTo>
                  <a:lnTo>
                    <a:pt x="2563" y="166"/>
                  </a:lnTo>
                  <a:lnTo>
                    <a:pt x="2563" y="167"/>
                  </a:lnTo>
                  <a:lnTo>
                    <a:pt x="2563" y="169"/>
                  </a:lnTo>
                  <a:lnTo>
                    <a:pt x="2561" y="171"/>
                  </a:lnTo>
                  <a:lnTo>
                    <a:pt x="2559" y="171"/>
                  </a:lnTo>
                  <a:lnTo>
                    <a:pt x="2556" y="171"/>
                  </a:lnTo>
                  <a:lnTo>
                    <a:pt x="2549" y="173"/>
                  </a:lnTo>
                  <a:lnTo>
                    <a:pt x="2547" y="169"/>
                  </a:lnTo>
                  <a:lnTo>
                    <a:pt x="2545" y="167"/>
                  </a:lnTo>
                  <a:lnTo>
                    <a:pt x="2545" y="166"/>
                  </a:lnTo>
                  <a:lnTo>
                    <a:pt x="2542" y="164"/>
                  </a:lnTo>
                  <a:lnTo>
                    <a:pt x="2542" y="169"/>
                  </a:lnTo>
                  <a:lnTo>
                    <a:pt x="2551" y="180"/>
                  </a:lnTo>
                  <a:lnTo>
                    <a:pt x="2558" y="195"/>
                  </a:lnTo>
                  <a:lnTo>
                    <a:pt x="2561" y="211"/>
                  </a:lnTo>
                  <a:lnTo>
                    <a:pt x="2556" y="215"/>
                  </a:lnTo>
                  <a:lnTo>
                    <a:pt x="2552" y="216"/>
                  </a:lnTo>
                  <a:lnTo>
                    <a:pt x="2551" y="220"/>
                  </a:lnTo>
                  <a:lnTo>
                    <a:pt x="2549" y="223"/>
                  </a:lnTo>
                  <a:lnTo>
                    <a:pt x="2549" y="225"/>
                  </a:lnTo>
                  <a:lnTo>
                    <a:pt x="2547" y="229"/>
                  </a:lnTo>
                  <a:lnTo>
                    <a:pt x="2545" y="230"/>
                  </a:lnTo>
                  <a:lnTo>
                    <a:pt x="2540" y="232"/>
                  </a:lnTo>
                  <a:lnTo>
                    <a:pt x="2535" y="234"/>
                  </a:lnTo>
                  <a:lnTo>
                    <a:pt x="2533" y="232"/>
                  </a:lnTo>
                  <a:lnTo>
                    <a:pt x="2531" y="232"/>
                  </a:lnTo>
                  <a:lnTo>
                    <a:pt x="2531" y="232"/>
                  </a:lnTo>
                  <a:lnTo>
                    <a:pt x="2530" y="230"/>
                  </a:lnTo>
                  <a:lnTo>
                    <a:pt x="2526" y="230"/>
                  </a:lnTo>
                  <a:lnTo>
                    <a:pt x="2510" y="183"/>
                  </a:lnTo>
                  <a:lnTo>
                    <a:pt x="2507" y="181"/>
                  </a:lnTo>
                  <a:lnTo>
                    <a:pt x="2503" y="178"/>
                  </a:lnTo>
                  <a:lnTo>
                    <a:pt x="2498" y="174"/>
                  </a:lnTo>
                  <a:lnTo>
                    <a:pt x="2495" y="173"/>
                  </a:lnTo>
                  <a:lnTo>
                    <a:pt x="2491" y="169"/>
                  </a:lnTo>
                  <a:lnTo>
                    <a:pt x="2489" y="159"/>
                  </a:lnTo>
                  <a:lnTo>
                    <a:pt x="2491" y="150"/>
                  </a:lnTo>
                  <a:lnTo>
                    <a:pt x="2493" y="143"/>
                  </a:lnTo>
                  <a:lnTo>
                    <a:pt x="2493" y="136"/>
                  </a:lnTo>
                  <a:lnTo>
                    <a:pt x="2488" y="131"/>
                  </a:lnTo>
                  <a:lnTo>
                    <a:pt x="2475" y="122"/>
                  </a:lnTo>
                  <a:lnTo>
                    <a:pt x="2465" y="117"/>
                  </a:lnTo>
                  <a:lnTo>
                    <a:pt x="2456" y="115"/>
                  </a:lnTo>
                  <a:lnTo>
                    <a:pt x="2448" y="110"/>
                  </a:lnTo>
                  <a:lnTo>
                    <a:pt x="2441" y="99"/>
                  </a:lnTo>
                  <a:lnTo>
                    <a:pt x="2434" y="80"/>
                  </a:lnTo>
                  <a:lnTo>
                    <a:pt x="2420" y="84"/>
                  </a:lnTo>
                  <a:lnTo>
                    <a:pt x="2418" y="78"/>
                  </a:lnTo>
                  <a:lnTo>
                    <a:pt x="2418" y="75"/>
                  </a:lnTo>
                  <a:lnTo>
                    <a:pt x="2416" y="71"/>
                  </a:lnTo>
                  <a:lnTo>
                    <a:pt x="2414" y="68"/>
                  </a:lnTo>
                  <a:close/>
                  <a:moveTo>
                    <a:pt x="1217" y="64"/>
                  </a:moveTo>
                  <a:lnTo>
                    <a:pt x="1215" y="68"/>
                  </a:lnTo>
                  <a:lnTo>
                    <a:pt x="1212" y="71"/>
                  </a:lnTo>
                  <a:lnTo>
                    <a:pt x="1210" y="73"/>
                  </a:lnTo>
                  <a:lnTo>
                    <a:pt x="1208" y="75"/>
                  </a:lnTo>
                  <a:lnTo>
                    <a:pt x="1208" y="77"/>
                  </a:lnTo>
                  <a:lnTo>
                    <a:pt x="1210" y="78"/>
                  </a:lnTo>
                  <a:lnTo>
                    <a:pt x="1214" y="80"/>
                  </a:lnTo>
                  <a:lnTo>
                    <a:pt x="1215" y="75"/>
                  </a:lnTo>
                  <a:lnTo>
                    <a:pt x="1215" y="73"/>
                  </a:lnTo>
                  <a:lnTo>
                    <a:pt x="1217" y="70"/>
                  </a:lnTo>
                  <a:lnTo>
                    <a:pt x="1219" y="68"/>
                  </a:lnTo>
                  <a:lnTo>
                    <a:pt x="1220" y="64"/>
                  </a:lnTo>
                  <a:lnTo>
                    <a:pt x="1217" y="64"/>
                  </a:lnTo>
                  <a:close/>
                  <a:moveTo>
                    <a:pt x="2654" y="49"/>
                  </a:moveTo>
                  <a:lnTo>
                    <a:pt x="2650" y="57"/>
                  </a:lnTo>
                  <a:lnTo>
                    <a:pt x="2643" y="70"/>
                  </a:lnTo>
                  <a:lnTo>
                    <a:pt x="2634" y="84"/>
                  </a:lnTo>
                  <a:lnTo>
                    <a:pt x="2626" y="98"/>
                  </a:lnTo>
                  <a:lnTo>
                    <a:pt x="2619" y="110"/>
                  </a:lnTo>
                  <a:lnTo>
                    <a:pt x="2615" y="120"/>
                  </a:lnTo>
                  <a:lnTo>
                    <a:pt x="2615" y="126"/>
                  </a:lnTo>
                  <a:lnTo>
                    <a:pt x="2617" y="133"/>
                  </a:lnTo>
                  <a:lnTo>
                    <a:pt x="2617" y="136"/>
                  </a:lnTo>
                  <a:lnTo>
                    <a:pt x="2619" y="140"/>
                  </a:lnTo>
                  <a:lnTo>
                    <a:pt x="2622" y="141"/>
                  </a:lnTo>
                  <a:lnTo>
                    <a:pt x="2626" y="143"/>
                  </a:lnTo>
                  <a:lnTo>
                    <a:pt x="2631" y="145"/>
                  </a:lnTo>
                  <a:lnTo>
                    <a:pt x="2645" y="150"/>
                  </a:lnTo>
                  <a:lnTo>
                    <a:pt x="2659" y="148"/>
                  </a:lnTo>
                  <a:lnTo>
                    <a:pt x="2671" y="143"/>
                  </a:lnTo>
                  <a:lnTo>
                    <a:pt x="2685" y="136"/>
                  </a:lnTo>
                  <a:lnTo>
                    <a:pt x="2699" y="134"/>
                  </a:lnTo>
                  <a:lnTo>
                    <a:pt x="2713" y="134"/>
                  </a:lnTo>
                  <a:lnTo>
                    <a:pt x="2722" y="140"/>
                  </a:lnTo>
                  <a:lnTo>
                    <a:pt x="2729" y="145"/>
                  </a:lnTo>
                  <a:lnTo>
                    <a:pt x="2737" y="148"/>
                  </a:lnTo>
                  <a:lnTo>
                    <a:pt x="2758" y="152"/>
                  </a:lnTo>
                  <a:lnTo>
                    <a:pt x="2779" y="150"/>
                  </a:lnTo>
                  <a:lnTo>
                    <a:pt x="2798" y="145"/>
                  </a:lnTo>
                  <a:lnTo>
                    <a:pt x="2804" y="134"/>
                  </a:lnTo>
                  <a:lnTo>
                    <a:pt x="2798" y="134"/>
                  </a:lnTo>
                  <a:lnTo>
                    <a:pt x="2790" y="120"/>
                  </a:lnTo>
                  <a:lnTo>
                    <a:pt x="2776" y="108"/>
                  </a:lnTo>
                  <a:lnTo>
                    <a:pt x="2756" y="96"/>
                  </a:lnTo>
                  <a:lnTo>
                    <a:pt x="2737" y="85"/>
                  </a:lnTo>
                  <a:lnTo>
                    <a:pt x="2722" y="80"/>
                  </a:lnTo>
                  <a:lnTo>
                    <a:pt x="2713" y="87"/>
                  </a:lnTo>
                  <a:lnTo>
                    <a:pt x="2701" y="92"/>
                  </a:lnTo>
                  <a:lnTo>
                    <a:pt x="2692" y="91"/>
                  </a:lnTo>
                  <a:lnTo>
                    <a:pt x="2687" y="84"/>
                  </a:lnTo>
                  <a:lnTo>
                    <a:pt x="2680" y="77"/>
                  </a:lnTo>
                  <a:lnTo>
                    <a:pt x="2676" y="68"/>
                  </a:lnTo>
                  <a:lnTo>
                    <a:pt x="2688" y="64"/>
                  </a:lnTo>
                  <a:lnTo>
                    <a:pt x="2687" y="63"/>
                  </a:lnTo>
                  <a:lnTo>
                    <a:pt x="2685" y="63"/>
                  </a:lnTo>
                  <a:lnTo>
                    <a:pt x="2685" y="63"/>
                  </a:lnTo>
                  <a:lnTo>
                    <a:pt x="2683" y="63"/>
                  </a:lnTo>
                  <a:lnTo>
                    <a:pt x="2680" y="61"/>
                  </a:lnTo>
                  <a:lnTo>
                    <a:pt x="2674" y="56"/>
                  </a:lnTo>
                  <a:lnTo>
                    <a:pt x="2669" y="54"/>
                  </a:lnTo>
                  <a:lnTo>
                    <a:pt x="2662" y="51"/>
                  </a:lnTo>
                  <a:lnTo>
                    <a:pt x="2654" y="49"/>
                  </a:lnTo>
                  <a:close/>
                  <a:moveTo>
                    <a:pt x="2933" y="45"/>
                  </a:moveTo>
                  <a:lnTo>
                    <a:pt x="2922" y="54"/>
                  </a:lnTo>
                  <a:lnTo>
                    <a:pt x="2910" y="59"/>
                  </a:lnTo>
                  <a:lnTo>
                    <a:pt x="2898" y="64"/>
                  </a:lnTo>
                  <a:lnTo>
                    <a:pt x="2887" y="73"/>
                  </a:lnTo>
                  <a:lnTo>
                    <a:pt x="2880" y="84"/>
                  </a:lnTo>
                  <a:lnTo>
                    <a:pt x="2877" y="99"/>
                  </a:lnTo>
                  <a:lnTo>
                    <a:pt x="2882" y="115"/>
                  </a:lnTo>
                  <a:lnTo>
                    <a:pt x="2893" y="131"/>
                  </a:lnTo>
                  <a:lnTo>
                    <a:pt x="2903" y="147"/>
                  </a:lnTo>
                  <a:lnTo>
                    <a:pt x="2915" y="160"/>
                  </a:lnTo>
                  <a:lnTo>
                    <a:pt x="2922" y="173"/>
                  </a:lnTo>
                  <a:lnTo>
                    <a:pt x="2910" y="173"/>
                  </a:lnTo>
                  <a:lnTo>
                    <a:pt x="2910" y="195"/>
                  </a:lnTo>
                  <a:lnTo>
                    <a:pt x="2914" y="211"/>
                  </a:lnTo>
                  <a:lnTo>
                    <a:pt x="2924" y="220"/>
                  </a:lnTo>
                  <a:lnTo>
                    <a:pt x="2942" y="223"/>
                  </a:lnTo>
                  <a:lnTo>
                    <a:pt x="2968" y="222"/>
                  </a:lnTo>
                  <a:lnTo>
                    <a:pt x="2966" y="202"/>
                  </a:lnTo>
                  <a:lnTo>
                    <a:pt x="2962" y="190"/>
                  </a:lnTo>
                  <a:lnTo>
                    <a:pt x="2957" y="180"/>
                  </a:lnTo>
                  <a:lnTo>
                    <a:pt x="2955" y="169"/>
                  </a:lnTo>
                  <a:lnTo>
                    <a:pt x="2957" y="153"/>
                  </a:lnTo>
                  <a:lnTo>
                    <a:pt x="2961" y="155"/>
                  </a:lnTo>
                  <a:lnTo>
                    <a:pt x="2964" y="155"/>
                  </a:lnTo>
                  <a:lnTo>
                    <a:pt x="2968" y="155"/>
                  </a:lnTo>
                  <a:lnTo>
                    <a:pt x="2971" y="155"/>
                  </a:lnTo>
                  <a:lnTo>
                    <a:pt x="2976" y="153"/>
                  </a:lnTo>
                  <a:lnTo>
                    <a:pt x="2973" y="150"/>
                  </a:lnTo>
                  <a:lnTo>
                    <a:pt x="2969" y="148"/>
                  </a:lnTo>
                  <a:lnTo>
                    <a:pt x="2968" y="147"/>
                  </a:lnTo>
                  <a:lnTo>
                    <a:pt x="2964" y="143"/>
                  </a:lnTo>
                  <a:lnTo>
                    <a:pt x="2961" y="141"/>
                  </a:lnTo>
                  <a:lnTo>
                    <a:pt x="2959" y="143"/>
                  </a:lnTo>
                  <a:lnTo>
                    <a:pt x="2959" y="147"/>
                  </a:lnTo>
                  <a:lnTo>
                    <a:pt x="2957" y="150"/>
                  </a:lnTo>
                  <a:lnTo>
                    <a:pt x="2957" y="152"/>
                  </a:lnTo>
                  <a:lnTo>
                    <a:pt x="2955" y="153"/>
                  </a:lnTo>
                  <a:lnTo>
                    <a:pt x="2954" y="152"/>
                  </a:lnTo>
                  <a:lnTo>
                    <a:pt x="2952" y="148"/>
                  </a:lnTo>
                  <a:lnTo>
                    <a:pt x="2947" y="140"/>
                  </a:lnTo>
                  <a:lnTo>
                    <a:pt x="2942" y="131"/>
                  </a:lnTo>
                  <a:lnTo>
                    <a:pt x="2943" y="127"/>
                  </a:lnTo>
                  <a:lnTo>
                    <a:pt x="2945" y="127"/>
                  </a:lnTo>
                  <a:lnTo>
                    <a:pt x="2947" y="126"/>
                  </a:lnTo>
                  <a:lnTo>
                    <a:pt x="2948" y="122"/>
                  </a:lnTo>
                  <a:lnTo>
                    <a:pt x="2933" y="113"/>
                  </a:lnTo>
                  <a:lnTo>
                    <a:pt x="2921" y="99"/>
                  </a:lnTo>
                  <a:lnTo>
                    <a:pt x="2914" y="84"/>
                  </a:lnTo>
                  <a:lnTo>
                    <a:pt x="2933" y="82"/>
                  </a:lnTo>
                  <a:lnTo>
                    <a:pt x="2947" y="77"/>
                  </a:lnTo>
                  <a:lnTo>
                    <a:pt x="2954" y="64"/>
                  </a:lnTo>
                  <a:lnTo>
                    <a:pt x="2957" y="49"/>
                  </a:lnTo>
                  <a:lnTo>
                    <a:pt x="2952" y="47"/>
                  </a:lnTo>
                  <a:lnTo>
                    <a:pt x="2947" y="47"/>
                  </a:lnTo>
                  <a:lnTo>
                    <a:pt x="2942" y="45"/>
                  </a:lnTo>
                  <a:lnTo>
                    <a:pt x="2933" y="45"/>
                  </a:lnTo>
                  <a:close/>
                  <a:moveTo>
                    <a:pt x="2746" y="42"/>
                  </a:moveTo>
                  <a:lnTo>
                    <a:pt x="2732" y="49"/>
                  </a:lnTo>
                  <a:lnTo>
                    <a:pt x="2715" y="54"/>
                  </a:lnTo>
                  <a:lnTo>
                    <a:pt x="2715" y="68"/>
                  </a:lnTo>
                  <a:lnTo>
                    <a:pt x="2722" y="70"/>
                  </a:lnTo>
                  <a:lnTo>
                    <a:pt x="2730" y="71"/>
                  </a:lnTo>
                  <a:lnTo>
                    <a:pt x="2741" y="71"/>
                  </a:lnTo>
                  <a:lnTo>
                    <a:pt x="2741" y="64"/>
                  </a:lnTo>
                  <a:lnTo>
                    <a:pt x="2744" y="59"/>
                  </a:lnTo>
                  <a:lnTo>
                    <a:pt x="2746" y="54"/>
                  </a:lnTo>
                  <a:lnTo>
                    <a:pt x="2746" y="49"/>
                  </a:lnTo>
                  <a:lnTo>
                    <a:pt x="2746" y="45"/>
                  </a:lnTo>
                  <a:lnTo>
                    <a:pt x="2746" y="42"/>
                  </a:lnTo>
                  <a:close/>
                  <a:moveTo>
                    <a:pt x="1390" y="33"/>
                  </a:moveTo>
                  <a:lnTo>
                    <a:pt x="1393" y="42"/>
                  </a:lnTo>
                  <a:lnTo>
                    <a:pt x="1395" y="54"/>
                  </a:lnTo>
                  <a:lnTo>
                    <a:pt x="1397" y="64"/>
                  </a:lnTo>
                  <a:lnTo>
                    <a:pt x="1395" y="66"/>
                  </a:lnTo>
                  <a:lnTo>
                    <a:pt x="1393" y="66"/>
                  </a:lnTo>
                  <a:lnTo>
                    <a:pt x="1392" y="66"/>
                  </a:lnTo>
                  <a:lnTo>
                    <a:pt x="1392" y="68"/>
                  </a:lnTo>
                  <a:lnTo>
                    <a:pt x="1390" y="68"/>
                  </a:lnTo>
                  <a:lnTo>
                    <a:pt x="1383" y="68"/>
                  </a:lnTo>
                  <a:lnTo>
                    <a:pt x="1381" y="66"/>
                  </a:lnTo>
                  <a:lnTo>
                    <a:pt x="1381" y="64"/>
                  </a:lnTo>
                  <a:lnTo>
                    <a:pt x="1381" y="63"/>
                  </a:lnTo>
                  <a:lnTo>
                    <a:pt x="1379" y="63"/>
                  </a:lnTo>
                  <a:lnTo>
                    <a:pt x="1378" y="61"/>
                  </a:lnTo>
                  <a:lnTo>
                    <a:pt x="1390" y="33"/>
                  </a:lnTo>
                  <a:close/>
                  <a:moveTo>
                    <a:pt x="1002" y="0"/>
                  </a:moveTo>
                  <a:lnTo>
                    <a:pt x="994" y="12"/>
                  </a:lnTo>
                  <a:lnTo>
                    <a:pt x="985" y="23"/>
                  </a:lnTo>
                  <a:lnTo>
                    <a:pt x="980" y="38"/>
                  </a:lnTo>
                  <a:lnTo>
                    <a:pt x="990" y="37"/>
                  </a:lnTo>
                  <a:lnTo>
                    <a:pt x="997" y="40"/>
                  </a:lnTo>
                  <a:lnTo>
                    <a:pt x="1002" y="45"/>
                  </a:lnTo>
                  <a:lnTo>
                    <a:pt x="1009" y="54"/>
                  </a:lnTo>
                  <a:lnTo>
                    <a:pt x="1011" y="47"/>
                  </a:lnTo>
                  <a:lnTo>
                    <a:pt x="1011" y="42"/>
                  </a:lnTo>
                  <a:lnTo>
                    <a:pt x="1013" y="38"/>
                  </a:lnTo>
                  <a:lnTo>
                    <a:pt x="1013" y="33"/>
                  </a:lnTo>
                  <a:lnTo>
                    <a:pt x="1022" y="33"/>
                  </a:lnTo>
                  <a:lnTo>
                    <a:pt x="1027" y="45"/>
                  </a:lnTo>
                  <a:lnTo>
                    <a:pt x="1035" y="49"/>
                  </a:lnTo>
                  <a:lnTo>
                    <a:pt x="1042" y="52"/>
                  </a:lnTo>
                  <a:lnTo>
                    <a:pt x="1049" y="56"/>
                  </a:lnTo>
                  <a:lnTo>
                    <a:pt x="1056" y="64"/>
                  </a:lnTo>
                  <a:lnTo>
                    <a:pt x="1049" y="75"/>
                  </a:lnTo>
                  <a:lnTo>
                    <a:pt x="1041" y="87"/>
                  </a:lnTo>
                  <a:lnTo>
                    <a:pt x="1034" y="103"/>
                  </a:lnTo>
                  <a:lnTo>
                    <a:pt x="1028" y="117"/>
                  </a:lnTo>
                  <a:lnTo>
                    <a:pt x="1028" y="126"/>
                  </a:lnTo>
                  <a:lnTo>
                    <a:pt x="1030" y="131"/>
                  </a:lnTo>
                  <a:lnTo>
                    <a:pt x="1030" y="134"/>
                  </a:lnTo>
                  <a:lnTo>
                    <a:pt x="1032" y="136"/>
                  </a:lnTo>
                  <a:lnTo>
                    <a:pt x="1034" y="138"/>
                  </a:lnTo>
                  <a:lnTo>
                    <a:pt x="1035" y="140"/>
                  </a:lnTo>
                  <a:lnTo>
                    <a:pt x="1041" y="141"/>
                  </a:lnTo>
                  <a:lnTo>
                    <a:pt x="1041" y="138"/>
                  </a:lnTo>
                  <a:lnTo>
                    <a:pt x="1044" y="131"/>
                  </a:lnTo>
                  <a:lnTo>
                    <a:pt x="1049" y="120"/>
                  </a:lnTo>
                  <a:lnTo>
                    <a:pt x="1055" y="106"/>
                  </a:lnTo>
                  <a:lnTo>
                    <a:pt x="1060" y="94"/>
                  </a:lnTo>
                  <a:lnTo>
                    <a:pt x="1065" y="84"/>
                  </a:lnTo>
                  <a:lnTo>
                    <a:pt x="1067" y="77"/>
                  </a:lnTo>
                  <a:lnTo>
                    <a:pt x="1079" y="77"/>
                  </a:lnTo>
                  <a:lnTo>
                    <a:pt x="1081" y="96"/>
                  </a:lnTo>
                  <a:lnTo>
                    <a:pt x="1081" y="113"/>
                  </a:lnTo>
                  <a:lnTo>
                    <a:pt x="1081" y="134"/>
                  </a:lnTo>
                  <a:lnTo>
                    <a:pt x="1083" y="157"/>
                  </a:lnTo>
                  <a:lnTo>
                    <a:pt x="1105" y="160"/>
                  </a:lnTo>
                  <a:lnTo>
                    <a:pt x="1114" y="147"/>
                  </a:lnTo>
                  <a:lnTo>
                    <a:pt x="1130" y="138"/>
                  </a:lnTo>
                  <a:lnTo>
                    <a:pt x="1147" y="129"/>
                  </a:lnTo>
                  <a:lnTo>
                    <a:pt x="1165" y="122"/>
                  </a:lnTo>
                  <a:lnTo>
                    <a:pt x="1182" y="115"/>
                  </a:lnTo>
                  <a:lnTo>
                    <a:pt x="1198" y="106"/>
                  </a:lnTo>
                  <a:lnTo>
                    <a:pt x="1205" y="96"/>
                  </a:lnTo>
                  <a:lnTo>
                    <a:pt x="1201" y="96"/>
                  </a:lnTo>
                  <a:lnTo>
                    <a:pt x="1200" y="92"/>
                  </a:lnTo>
                  <a:lnTo>
                    <a:pt x="1200" y="91"/>
                  </a:lnTo>
                  <a:lnTo>
                    <a:pt x="1198" y="89"/>
                  </a:lnTo>
                  <a:lnTo>
                    <a:pt x="1198" y="89"/>
                  </a:lnTo>
                  <a:lnTo>
                    <a:pt x="1196" y="89"/>
                  </a:lnTo>
                  <a:lnTo>
                    <a:pt x="1194" y="89"/>
                  </a:lnTo>
                  <a:lnTo>
                    <a:pt x="1191" y="87"/>
                  </a:lnTo>
                  <a:lnTo>
                    <a:pt x="1184" y="92"/>
                  </a:lnTo>
                  <a:lnTo>
                    <a:pt x="1172" y="99"/>
                  </a:lnTo>
                  <a:lnTo>
                    <a:pt x="1158" y="110"/>
                  </a:lnTo>
                  <a:lnTo>
                    <a:pt x="1140" y="119"/>
                  </a:lnTo>
                  <a:lnTo>
                    <a:pt x="1124" y="129"/>
                  </a:lnTo>
                  <a:lnTo>
                    <a:pt x="1109" y="136"/>
                  </a:lnTo>
                  <a:lnTo>
                    <a:pt x="1098" y="140"/>
                  </a:lnTo>
                  <a:lnTo>
                    <a:pt x="1095" y="141"/>
                  </a:lnTo>
                  <a:lnTo>
                    <a:pt x="1093" y="140"/>
                  </a:lnTo>
                  <a:lnTo>
                    <a:pt x="1091" y="138"/>
                  </a:lnTo>
                  <a:lnTo>
                    <a:pt x="1091" y="136"/>
                  </a:lnTo>
                  <a:lnTo>
                    <a:pt x="1091" y="134"/>
                  </a:lnTo>
                  <a:lnTo>
                    <a:pt x="1090" y="131"/>
                  </a:lnTo>
                  <a:lnTo>
                    <a:pt x="1095" y="122"/>
                  </a:lnTo>
                  <a:lnTo>
                    <a:pt x="1095" y="115"/>
                  </a:lnTo>
                  <a:lnTo>
                    <a:pt x="1093" y="110"/>
                  </a:lnTo>
                  <a:lnTo>
                    <a:pt x="1091" y="101"/>
                  </a:lnTo>
                  <a:lnTo>
                    <a:pt x="1095" y="91"/>
                  </a:lnTo>
                  <a:lnTo>
                    <a:pt x="1097" y="89"/>
                  </a:lnTo>
                  <a:lnTo>
                    <a:pt x="1098" y="87"/>
                  </a:lnTo>
                  <a:lnTo>
                    <a:pt x="1100" y="85"/>
                  </a:lnTo>
                  <a:lnTo>
                    <a:pt x="1102" y="85"/>
                  </a:lnTo>
                  <a:lnTo>
                    <a:pt x="1104" y="85"/>
                  </a:lnTo>
                  <a:lnTo>
                    <a:pt x="1105" y="84"/>
                  </a:lnTo>
                  <a:lnTo>
                    <a:pt x="1107" y="82"/>
                  </a:lnTo>
                  <a:lnTo>
                    <a:pt x="1107" y="78"/>
                  </a:lnTo>
                  <a:lnTo>
                    <a:pt x="1109" y="73"/>
                  </a:lnTo>
                  <a:lnTo>
                    <a:pt x="1109" y="64"/>
                  </a:lnTo>
                  <a:lnTo>
                    <a:pt x="1100" y="59"/>
                  </a:lnTo>
                  <a:lnTo>
                    <a:pt x="1091" y="57"/>
                  </a:lnTo>
                  <a:lnTo>
                    <a:pt x="1084" y="57"/>
                  </a:lnTo>
                  <a:lnTo>
                    <a:pt x="1076" y="54"/>
                  </a:lnTo>
                  <a:lnTo>
                    <a:pt x="1063" y="45"/>
                  </a:lnTo>
                  <a:lnTo>
                    <a:pt x="1055" y="37"/>
                  </a:lnTo>
                  <a:lnTo>
                    <a:pt x="1049" y="26"/>
                  </a:lnTo>
                  <a:lnTo>
                    <a:pt x="1042" y="16"/>
                  </a:lnTo>
                  <a:lnTo>
                    <a:pt x="1034" y="9"/>
                  </a:lnTo>
                  <a:lnTo>
                    <a:pt x="1020" y="2"/>
                  </a:lnTo>
                  <a:lnTo>
                    <a:pt x="10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8" name="Freeform 9">
              <a:extLst>
                <a:ext uri="{FF2B5EF4-FFF2-40B4-BE49-F238E27FC236}">
                  <a16:creationId xmlns:a16="http://schemas.microsoft.com/office/drawing/2014/main" id="{735AC350-C62C-4F99-B83E-2F75A304D664}"/>
                </a:ext>
              </a:extLst>
            </p:cNvPr>
            <p:cNvSpPr>
              <a:spLocks noEditPoints="1"/>
            </p:cNvSpPr>
            <p:nvPr/>
          </p:nvSpPr>
          <p:spPr bwMode="auto">
            <a:xfrm>
              <a:off x="635000" y="2108200"/>
              <a:ext cx="7697788" cy="3846513"/>
            </a:xfrm>
            <a:custGeom>
              <a:avLst/>
              <a:gdLst>
                <a:gd name="T0" fmla="*/ 1599 w 4849"/>
                <a:gd name="T1" fmla="*/ 786 h 2423"/>
                <a:gd name="T2" fmla="*/ 1536 w 4849"/>
                <a:gd name="T3" fmla="*/ 779 h 2423"/>
                <a:gd name="T4" fmla="*/ 529 w 4849"/>
                <a:gd name="T5" fmla="*/ 651 h 2423"/>
                <a:gd name="T6" fmla="*/ 4301 w 4849"/>
                <a:gd name="T7" fmla="*/ 791 h 2423"/>
                <a:gd name="T8" fmla="*/ 2510 w 4849"/>
                <a:gd name="T9" fmla="*/ 575 h 2423"/>
                <a:gd name="T10" fmla="*/ 2579 w 4849"/>
                <a:gd name="T11" fmla="*/ 552 h 2423"/>
                <a:gd name="T12" fmla="*/ 2649 w 4849"/>
                <a:gd name="T13" fmla="*/ 522 h 2423"/>
                <a:gd name="T14" fmla="*/ 2347 w 4849"/>
                <a:gd name="T15" fmla="*/ 611 h 2423"/>
                <a:gd name="T16" fmla="*/ 2304 w 4849"/>
                <a:gd name="T17" fmla="*/ 615 h 2423"/>
                <a:gd name="T18" fmla="*/ 2269 w 4849"/>
                <a:gd name="T19" fmla="*/ 580 h 2423"/>
                <a:gd name="T20" fmla="*/ 1234 w 4849"/>
                <a:gd name="T21" fmla="*/ 424 h 2423"/>
                <a:gd name="T22" fmla="*/ 1297 w 4849"/>
                <a:gd name="T23" fmla="*/ 367 h 2423"/>
                <a:gd name="T24" fmla="*/ 1178 w 4849"/>
                <a:gd name="T25" fmla="*/ 307 h 2423"/>
                <a:gd name="T26" fmla="*/ 1171 w 4849"/>
                <a:gd name="T27" fmla="*/ 369 h 2423"/>
                <a:gd name="T28" fmla="*/ 2044 w 4849"/>
                <a:gd name="T29" fmla="*/ 365 h 2423"/>
                <a:gd name="T30" fmla="*/ 2082 w 4849"/>
                <a:gd name="T31" fmla="*/ 288 h 2423"/>
                <a:gd name="T32" fmla="*/ 1297 w 4849"/>
                <a:gd name="T33" fmla="*/ 215 h 2423"/>
                <a:gd name="T34" fmla="*/ 2979 w 4849"/>
                <a:gd name="T35" fmla="*/ 177 h 2423"/>
                <a:gd name="T36" fmla="*/ 4833 w 4849"/>
                <a:gd name="T37" fmla="*/ 109 h 2423"/>
                <a:gd name="T38" fmla="*/ 1082 w 4849"/>
                <a:gd name="T39" fmla="*/ 131 h 2423"/>
                <a:gd name="T40" fmla="*/ 1167 w 4849"/>
                <a:gd name="T41" fmla="*/ 154 h 2423"/>
                <a:gd name="T42" fmla="*/ 1197 w 4849"/>
                <a:gd name="T43" fmla="*/ 273 h 2423"/>
                <a:gd name="T44" fmla="*/ 1078 w 4849"/>
                <a:gd name="T45" fmla="*/ 379 h 2423"/>
                <a:gd name="T46" fmla="*/ 1164 w 4849"/>
                <a:gd name="T47" fmla="*/ 582 h 2423"/>
                <a:gd name="T48" fmla="*/ 1281 w 4849"/>
                <a:gd name="T49" fmla="*/ 575 h 2423"/>
                <a:gd name="T50" fmla="*/ 1386 w 4849"/>
                <a:gd name="T51" fmla="*/ 484 h 2423"/>
                <a:gd name="T52" fmla="*/ 1501 w 4849"/>
                <a:gd name="T53" fmla="*/ 564 h 2423"/>
                <a:gd name="T54" fmla="*/ 1396 w 4849"/>
                <a:gd name="T55" fmla="*/ 721 h 2423"/>
                <a:gd name="T56" fmla="*/ 1459 w 4849"/>
                <a:gd name="T57" fmla="*/ 798 h 2423"/>
                <a:gd name="T58" fmla="*/ 1298 w 4849"/>
                <a:gd name="T59" fmla="*/ 955 h 2423"/>
                <a:gd name="T60" fmla="*/ 1124 w 4849"/>
                <a:gd name="T61" fmla="*/ 1077 h 2423"/>
                <a:gd name="T62" fmla="*/ 1085 w 4849"/>
                <a:gd name="T63" fmla="*/ 1234 h 2423"/>
                <a:gd name="T64" fmla="*/ 1194 w 4849"/>
                <a:gd name="T65" fmla="*/ 1320 h 2423"/>
                <a:gd name="T66" fmla="*/ 1361 w 4849"/>
                <a:gd name="T67" fmla="*/ 1344 h 2423"/>
                <a:gd name="T68" fmla="*/ 1616 w 4849"/>
                <a:gd name="T69" fmla="*/ 1421 h 2423"/>
                <a:gd name="T70" fmla="*/ 1866 w 4849"/>
                <a:gd name="T71" fmla="*/ 1604 h 2423"/>
                <a:gd name="T72" fmla="*/ 1647 w 4849"/>
                <a:gd name="T73" fmla="*/ 1966 h 2423"/>
                <a:gd name="T74" fmla="*/ 1496 w 4849"/>
                <a:gd name="T75" fmla="*/ 2105 h 2423"/>
                <a:gd name="T76" fmla="*/ 1431 w 4849"/>
                <a:gd name="T77" fmla="*/ 2215 h 2423"/>
                <a:gd name="T78" fmla="*/ 1396 w 4849"/>
                <a:gd name="T79" fmla="*/ 2371 h 2423"/>
                <a:gd name="T80" fmla="*/ 1302 w 4849"/>
                <a:gd name="T81" fmla="*/ 2315 h 2423"/>
                <a:gd name="T82" fmla="*/ 1270 w 4849"/>
                <a:gd name="T83" fmla="*/ 1667 h 2423"/>
                <a:gd name="T84" fmla="*/ 1269 w 4849"/>
                <a:gd name="T85" fmla="*/ 1400 h 2423"/>
                <a:gd name="T86" fmla="*/ 1056 w 4849"/>
                <a:gd name="T87" fmla="*/ 1288 h 2423"/>
                <a:gd name="T88" fmla="*/ 813 w 4849"/>
                <a:gd name="T89" fmla="*/ 1102 h 2423"/>
                <a:gd name="T90" fmla="*/ 818 w 4849"/>
                <a:gd name="T91" fmla="*/ 1171 h 2423"/>
                <a:gd name="T92" fmla="*/ 642 w 4849"/>
                <a:gd name="T93" fmla="*/ 939 h 2423"/>
                <a:gd name="T94" fmla="*/ 639 w 4849"/>
                <a:gd name="T95" fmla="*/ 739 h 2423"/>
                <a:gd name="T96" fmla="*/ 490 w 4849"/>
                <a:gd name="T97" fmla="*/ 522 h 2423"/>
                <a:gd name="T98" fmla="*/ 141 w 4849"/>
                <a:gd name="T99" fmla="*/ 576 h 2423"/>
                <a:gd name="T100" fmla="*/ 115 w 4849"/>
                <a:gd name="T101" fmla="*/ 482 h 2423"/>
                <a:gd name="T102" fmla="*/ 85 w 4849"/>
                <a:gd name="T103" fmla="*/ 334 h 2423"/>
                <a:gd name="T104" fmla="*/ 110 w 4849"/>
                <a:gd name="T105" fmla="*/ 255 h 2423"/>
                <a:gd name="T106" fmla="*/ 234 w 4849"/>
                <a:gd name="T107" fmla="*/ 107 h 2423"/>
                <a:gd name="T108" fmla="*/ 499 w 4849"/>
                <a:gd name="T109" fmla="*/ 136 h 2423"/>
                <a:gd name="T110" fmla="*/ 632 w 4849"/>
                <a:gd name="T111" fmla="*/ 149 h 2423"/>
                <a:gd name="T112" fmla="*/ 771 w 4849"/>
                <a:gd name="T113" fmla="*/ 218 h 2423"/>
                <a:gd name="T114" fmla="*/ 979 w 4849"/>
                <a:gd name="T115" fmla="*/ 222 h 2423"/>
                <a:gd name="T116" fmla="*/ 918 w 4849"/>
                <a:gd name="T117" fmla="*/ 131 h 2423"/>
                <a:gd name="T118" fmla="*/ 733 w 4849"/>
                <a:gd name="T119" fmla="*/ 157 h 2423"/>
                <a:gd name="T120" fmla="*/ 776 w 4849"/>
                <a:gd name="T121" fmla="*/ 42 h 2423"/>
                <a:gd name="T122" fmla="*/ 902 w 4849"/>
                <a:gd name="T123" fmla="*/ 28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9" h="2423">
                  <a:moveTo>
                    <a:pt x="1469" y="711"/>
                  </a:moveTo>
                  <a:lnTo>
                    <a:pt x="1482" y="712"/>
                  </a:lnTo>
                  <a:lnTo>
                    <a:pt x="1490" y="714"/>
                  </a:lnTo>
                  <a:lnTo>
                    <a:pt x="1501" y="718"/>
                  </a:lnTo>
                  <a:lnTo>
                    <a:pt x="1501" y="726"/>
                  </a:lnTo>
                  <a:lnTo>
                    <a:pt x="1497" y="726"/>
                  </a:lnTo>
                  <a:lnTo>
                    <a:pt x="1494" y="728"/>
                  </a:lnTo>
                  <a:lnTo>
                    <a:pt x="1490" y="728"/>
                  </a:lnTo>
                  <a:lnTo>
                    <a:pt x="1487" y="728"/>
                  </a:lnTo>
                  <a:lnTo>
                    <a:pt x="1482" y="730"/>
                  </a:lnTo>
                  <a:lnTo>
                    <a:pt x="1478" y="725"/>
                  </a:lnTo>
                  <a:lnTo>
                    <a:pt x="1476" y="723"/>
                  </a:lnTo>
                  <a:lnTo>
                    <a:pt x="1475" y="719"/>
                  </a:lnTo>
                  <a:lnTo>
                    <a:pt x="1473" y="716"/>
                  </a:lnTo>
                  <a:lnTo>
                    <a:pt x="1469" y="711"/>
                  </a:lnTo>
                  <a:close/>
                  <a:moveTo>
                    <a:pt x="1551" y="691"/>
                  </a:moveTo>
                  <a:lnTo>
                    <a:pt x="1562" y="691"/>
                  </a:lnTo>
                  <a:lnTo>
                    <a:pt x="1562" y="705"/>
                  </a:lnTo>
                  <a:lnTo>
                    <a:pt x="1562" y="718"/>
                  </a:lnTo>
                  <a:lnTo>
                    <a:pt x="1564" y="728"/>
                  </a:lnTo>
                  <a:lnTo>
                    <a:pt x="1565" y="740"/>
                  </a:lnTo>
                  <a:lnTo>
                    <a:pt x="1585" y="740"/>
                  </a:lnTo>
                  <a:lnTo>
                    <a:pt x="1585" y="760"/>
                  </a:lnTo>
                  <a:lnTo>
                    <a:pt x="1593" y="760"/>
                  </a:lnTo>
                  <a:lnTo>
                    <a:pt x="1595" y="761"/>
                  </a:lnTo>
                  <a:lnTo>
                    <a:pt x="1597" y="761"/>
                  </a:lnTo>
                  <a:lnTo>
                    <a:pt x="1599" y="761"/>
                  </a:lnTo>
                  <a:lnTo>
                    <a:pt x="1600" y="761"/>
                  </a:lnTo>
                  <a:lnTo>
                    <a:pt x="1602" y="761"/>
                  </a:lnTo>
                  <a:lnTo>
                    <a:pt x="1604" y="763"/>
                  </a:lnTo>
                  <a:lnTo>
                    <a:pt x="1602" y="774"/>
                  </a:lnTo>
                  <a:lnTo>
                    <a:pt x="1599" y="786"/>
                  </a:lnTo>
                  <a:lnTo>
                    <a:pt x="1597" y="798"/>
                  </a:lnTo>
                  <a:lnTo>
                    <a:pt x="1593" y="798"/>
                  </a:lnTo>
                  <a:lnTo>
                    <a:pt x="1592" y="794"/>
                  </a:lnTo>
                  <a:lnTo>
                    <a:pt x="1592" y="793"/>
                  </a:lnTo>
                  <a:lnTo>
                    <a:pt x="1592" y="791"/>
                  </a:lnTo>
                  <a:lnTo>
                    <a:pt x="1590" y="789"/>
                  </a:lnTo>
                  <a:lnTo>
                    <a:pt x="1590" y="787"/>
                  </a:lnTo>
                  <a:lnTo>
                    <a:pt x="1588" y="791"/>
                  </a:lnTo>
                  <a:lnTo>
                    <a:pt x="1586" y="791"/>
                  </a:lnTo>
                  <a:lnTo>
                    <a:pt x="1586" y="793"/>
                  </a:lnTo>
                  <a:lnTo>
                    <a:pt x="1586" y="793"/>
                  </a:lnTo>
                  <a:lnTo>
                    <a:pt x="1586" y="793"/>
                  </a:lnTo>
                  <a:lnTo>
                    <a:pt x="1585" y="793"/>
                  </a:lnTo>
                  <a:lnTo>
                    <a:pt x="1581" y="794"/>
                  </a:lnTo>
                  <a:lnTo>
                    <a:pt x="1581" y="787"/>
                  </a:lnTo>
                  <a:lnTo>
                    <a:pt x="1583" y="786"/>
                  </a:lnTo>
                  <a:lnTo>
                    <a:pt x="1583" y="784"/>
                  </a:lnTo>
                  <a:lnTo>
                    <a:pt x="1585" y="782"/>
                  </a:lnTo>
                  <a:lnTo>
                    <a:pt x="1585" y="779"/>
                  </a:lnTo>
                  <a:lnTo>
                    <a:pt x="1585" y="775"/>
                  </a:lnTo>
                  <a:lnTo>
                    <a:pt x="1581" y="775"/>
                  </a:lnTo>
                  <a:lnTo>
                    <a:pt x="1574" y="782"/>
                  </a:lnTo>
                  <a:lnTo>
                    <a:pt x="1567" y="789"/>
                  </a:lnTo>
                  <a:lnTo>
                    <a:pt x="1558" y="794"/>
                  </a:lnTo>
                  <a:lnTo>
                    <a:pt x="1558" y="789"/>
                  </a:lnTo>
                  <a:lnTo>
                    <a:pt x="1558" y="784"/>
                  </a:lnTo>
                  <a:lnTo>
                    <a:pt x="1558" y="782"/>
                  </a:lnTo>
                  <a:lnTo>
                    <a:pt x="1557" y="781"/>
                  </a:lnTo>
                  <a:lnTo>
                    <a:pt x="1553" y="779"/>
                  </a:lnTo>
                  <a:lnTo>
                    <a:pt x="1548" y="779"/>
                  </a:lnTo>
                  <a:lnTo>
                    <a:pt x="1539" y="779"/>
                  </a:lnTo>
                  <a:lnTo>
                    <a:pt x="1536" y="779"/>
                  </a:lnTo>
                  <a:lnTo>
                    <a:pt x="1532" y="779"/>
                  </a:lnTo>
                  <a:lnTo>
                    <a:pt x="1527" y="777"/>
                  </a:lnTo>
                  <a:lnTo>
                    <a:pt x="1522" y="777"/>
                  </a:lnTo>
                  <a:lnTo>
                    <a:pt x="1517" y="775"/>
                  </a:lnTo>
                  <a:lnTo>
                    <a:pt x="1513" y="772"/>
                  </a:lnTo>
                  <a:lnTo>
                    <a:pt x="1523" y="758"/>
                  </a:lnTo>
                  <a:lnTo>
                    <a:pt x="1534" y="737"/>
                  </a:lnTo>
                  <a:lnTo>
                    <a:pt x="1541" y="714"/>
                  </a:lnTo>
                  <a:lnTo>
                    <a:pt x="1551" y="691"/>
                  </a:lnTo>
                  <a:close/>
                  <a:moveTo>
                    <a:pt x="1220" y="630"/>
                  </a:moveTo>
                  <a:lnTo>
                    <a:pt x="1235" y="630"/>
                  </a:lnTo>
                  <a:lnTo>
                    <a:pt x="1235" y="637"/>
                  </a:lnTo>
                  <a:lnTo>
                    <a:pt x="1232" y="637"/>
                  </a:lnTo>
                  <a:lnTo>
                    <a:pt x="1230" y="639"/>
                  </a:lnTo>
                  <a:lnTo>
                    <a:pt x="1229" y="639"/>
                  </a:lnTo>
                  <a:lnTo>
                    <a:pt x="1227" y="639"/>
                  </a:lnTo>
                  <a:lnTo>
                    <a:pt x="1225" y="641"/>
                  </a:lnTo>
                  <a:lnTo>
                    <a:pt x="1220" y="641"/>
                  </a:lnTo>
                  <a:lnTo>
                    <a:pt x="1220" y="630"/>
                  </a:lnTo>
                  <a:close/>
                  <a:moveTo>
                    <a:pt x="515" y="622"/>
                  </a:moveTo>
                  <a:lnTo>
                    <a:pt x="522" y="622"/>
                  </a:lnTo>
                  <a:lnTo>
                    <a:pt x="525" y="623"/>
                  </a:lnTo>
                  <a:lnTo>
                    <a:pt x="529" y="625"/>
                  </a:lnTo>
                  <a:lnTo>
                    <a:pt x="534" y="625"/>
                  </a:lnTo>
                  <a:lnTo>
                    <a:pt x="541" y="625"/>
                  </a:lnTo>
                  <a:lnTo>
                    <a:pt x="543" y="639"/>
                  </a:lnTo>
                  <a:lnTo>
                    <a:pt x="546" y="650"/>
                  </a:lnTo>
                  <a:lnTo>
                    <a:pt x="548" y="664"/>
                  </a:lnTo>
                  <a:lnTo>
                    <a:pt x="541" y="664"/>
                  </a:lnTo>
                  <a:lnTo>
                    <a:pt x="537" y="658"/>
                  </a:lnTo>
                  <a:lnTo>
                    <a:pt x="534" y="655"/>
                  </a:lnTo>
                  <a:lnTo>
                    <a:pt x="529" y="651"/>
                  </a:lnTo>
                  <a:lnTo>
                    <a:pt x="525" y="648"/>
                  </a:lnTo>
                  <a:lnTo>
                    <a:pt x="522" y="643"/>
                  </a:lnTo>
                  <a:lnTo>
                    <a:pt x="518" y="637"/>
                  </a:lnTo>
                  <a:lnTo>
                    <a:pt x="516" y="634"/>
                  </a:lnTo>
                  <a:lnTo>
                    <a:pt x="515" y="630"/>
                  </a:lnTo>
                  <a:lnTo>
                    <a:pt x="515" y="627"/>
                  </a:lnTo>
                  <a:lnTo>
                    <a:pt x="515" y="622"/>
                  </a:lnTo>
                  <a:close/>
                  <a:moveTo>
                    <a:pt x="4304" y="609"/>
                  </a:moveTo>
                  <a:lnTo>
                    <a:pt x="4306" y="611"/>
                  </a:lnTo>
                  <a:lnTo>
                    <a:pt x="4306" y="611"/>
                  </a:lnTo>
                  <a:lnTo>
                    <a:pt x="4306" y="611"/>
                  </a:lnTo>
                  <a:lnTo>
                    <a:pt x="4306" y="613"/>
                  </a:lnTo>
                  <a:lnTo>
                    <a:pt x="4307" y="613"/>
                  </a:lnTo>
                  <a:lnTo>
                    <a:pt x="4307" y="615"/>
                  </a:lnTo>
                  <a:lnTo>
                    <a:pt x="4313" y="627"/>
                  </a:lnTo>
                  <a:lnTo>
                    <a:pt x="4313" y="643"/>
                  </a:lnTo>
                  <a:lnTo>
                    <a:pt x="4313" y="658"/>
                  </a:lnTo>
                  <a:lnTo>
                    <a:pt x="4316" y="676"/>
                  </a:lnTo>
                  <a:lnTo>
                    <a:pt x="4321" y="693"/>
                  </a:lnTo>
                  <a:lnTo>
                    <a:pt x="4330" y="712"/>
                  </a:lnTo>
                  <a:lnTo>
                    <a:pt x="4335" y="733"/>
                  </a:lnTo>
                  <a:lnTo>
                    <a:pt x="4311" y="730"/>
                  </a:lnTo>
                  <a:lnTo>
                    <a:pt x="4311" y="746"/>
                  </a:lnTo>
                  <a:lnTo>
                    <a:pt x="4314" y="758"/>
                  </a:lnTo>
                  <a:lnTo>
                    <a:pt x="4316" y="770"/>
                  </a:lnTo>
                  <a:lnTo>
                    <a:pt x="4320" y="787"/>
                  </a:lnTo>
                  <a:lnTo>
                    <a:pt x="4314" y="787"/>
                  </a:lnTo>
                  <a:lnTo>
                    <a:pt x="4311" y="787"/>
                  </a:lnTo>
                  <a:lnTo>
                    <a:pt x="4306" y="789"/>
                  </a:lnTo>
                  <a:lnTo>
                    <a:pt x="4304" y="789"/>
                  </a:lnTo>
                  <a:lnTo>
                    <a:pt x="4301" y="791"/>
                  </a:lnTo>
                  <a:lnTo>
                    <a:pt x="4301" y="791"/>
                  </a:lnTo>
                  <a:lnTo>
                    <a:pt x="4297" y="781"/>
                  </a:lnTo>
                  <a:lnTo>
                    <a:pt x="4295" y="761"/>
                  </a:lnTo>
                  <a:lnTo>
                    <a:pt x="4295" y="739"/>
                  </a:lnTo>
                  <a:lnTo>
                    <a:pt x="4295" y="714"/>
                  </a:lnTo>
                  <a:lnTo>
                    <a:pt x="4295" y="691"/>
                  </a:lnTo>
                  <a:lnTo>
                    <a:pt x="4292" y="676"/>
                  </a:lnTo>
                  <a:lnTo>
                    <a:pt x="4292" y="637"/>
                  </a:lnTo>
                  <a:lnTo>
                    <a:pt x="4295" y="632"/>
                  </a:lnTo>
                  <a:lnTo>
                    <a:pt x="4297" y="629"/>
                  </a:lnTo>
                  <a:lnTo>
                    <a:pt x="4299" y="625"/>
                  </a:lnTo>
                  <a:lnTo>
                    <a:pt x="4301" y="622"/>
                  </a:lnTo>
                  <a:lnTo>
                    <a:pt x="4302" y="616"/>
                  </a:lnTo>
                  <a:lnTo>
                    <a:pt x="4304" y="609"/>
                  </a:lnTo>
                  <a:close/>
                  <a:moveTo>
                    <a:pt x="2253" y="595"/>
                  </a:moveTo>
                  <a:lnTo>
                    <a:pt x="2257" y="616"/>
                  </a:lnTo>
                  <a:lnTo>
                    <a:pt x="2255" y="637"/>
                  </a:lnTo>
                  <a:lnTo>
                    <a:pt x="2250" y="660"/>
                  </a:lnTo>
                  <a:lnTo>
                    <a:pt x="2236" y="667"/>
                  </a:lnTo>
                  <a:lnTo>
                    <a:pt x="2223" y="671"/>
                  </a:lnTo>
                  <a:lnTo>
                    <a:pt x="2204" y="672"/>
                  </a:lnTo>
                  <a:lnTo>
                    <a:pt x="2204" y="664"/>
                  </a:lnTo>
                  <a:lnTo>
                    <a:pt x="2209" y="651"/>
                  </a:lnTo>
                  <a:lnTo>
                    <a:pt x="2209" y="636"/>
                  </a:lnTo>
                  <a:lnTo>
                    <a:pt x="2208" y="618"/>
                  </a:lnTo>
                  <a:lnTo>
                    <a:pt x="2218" y="609"/>
                  </a:lnTo>
                  <a:lnTo>
                    <a:pt x="2227" y="602"/>
                  </a:lnTo>
                  <a:lnTo>
                    <a:pt x="2237" y="597"/>
                  </a:lnTo>
                  <a:lnTo>
                    <a:pt x="2253" y="595"/>
                  </a:lnTo>
                  <a:close/>
                  <a:moveTo>
                    <a:pt x="2503" y="568"/>
                  </a:moveTo>
                  <a:lnTo>
                    <a:pt x="2506" y="571"/>
                  </a:lnTo>
                  <a:lnTo>
                    <a:pt x="2508" y="573"/>
                  </a:lnTo>
                  <a:lnTo>
                    <a:pt x="2510" y="575"/>
                  </a:lnTo>
                  <a:lnTo>
                    <a:pt x="2510" y="578"/>
                  </a:lnTo>
                  <a:lnTo>
                    <a:pt x="2510" y="582"/>
                  </a:lnTo>
                  <a:lnTo>
                    <a:pt x="2511" y="587"/>
                  </a:lnTo>
                  <a:lnTo>
                    <a:pt x="2510" y="590"/>
                  </a:lnTo>
                  <a:lnTo>
                    <a:pt x="2508" y="592"/>
                  </a:lnTo>
                  <a:lnTo>
                    <a:pt x="2508" y="594"/>
                  </a:lnTo>
                  <a:lnTo>
                    <a:pt x="2508" y="595"/>
                  </a:lnTo>
                  <a:lnTo>
                    <a:pt x="2508" y="597"/>
                  </a:lnTo>
                  <a:lnTo>
                    <a:pt x="2506" y="599"/>
                  </a:lnTo>
                  <a:lnTo>
                    <a:pt x="2504" y="601"/>
                  </a:lnTo>
                  <a:lnTo>
                    <a:pt x="2503" y="601"/>
                  </a:lnTo>
                  <a:lnTo>
                    <a:pt x="2501" y="601"/>
                  </a:lnTo>
                  <a:lnTo>
                    <a:pt x="2499" y="602"/>
                  </a:lnTo>
                  <a:lnTo>
                    <a:pt x="2496" y="602"/>
                  </a:lnTo>
                  <a:lnTo>
                    <a:pt x="2490" y="590"/>
                  </a:lnTo>
                  <a:lnTo>
                    <a:pt x="2487" y="585"/>
                  </a:lnTo>
                  <a:lnTo>
                    <a:pt x="2487" y="583"/>
                  </a:lnTo>
                  <a:lnTo>
                    <a:pt x="2489" y="582"/>
                  </a:lnTo>
                  <a:lnTo>
                    <a:pt x="2496" y="578"/>
                  </a:lnTo>
                  <a:lnTo>
                    <a:pt x="2503" y="568"/>
                  </a:lnTo>
                  <a:close/>
                  <a:moveTo>
                    <a:pt x="2583" y="529"/>
                  </a:moveTo>
                  <a:lnTo>
                    <a:pt x="2588" y="531"/>
                  </a:lnTo>
                  <a:lnTo>
                    <a:pt x="2590" y="531"/>
                  </a:lnTo>
                  <a:lnTo>
                    <a:pt x="2592" y="531"/>
                  </a:lnTo>
                  <a:lnTo>
                    <a:pt x="2593" y="533"/>
                  </a:lnTo>
                  <a:lnTo>
                    <a:pt x="2595" y="533"/>
                  </a:lnTo>
                  <a:lnTo>
                    <a:pt x="2592" y="538"/>
                  </a:lnTo>
                  <a:lnTo>
                    <a:pt x="2590" y="543"/>
                  </a:lnTo>
                  <a:lnTo>
                    <a:pt x="2588" y="548"/>
                  </a:lnTo>
                  <a:lnTo>
                    <a:pt x="2585" y="554"/>
                  </a:lnTo>
                  <a:lnTo>
                    <a:pt x="2579" y="557"/>
                  </a:lnTo>
                  <a:lnTo>
                    <a:pt x="2579" y="552"/>
                  </a:lnTo>
                  <a:lnTo>
                    <a:pt x="2578" y="552"/>
                  </a:lnTo>
                  <a:lnTo>
                    <a:pt x="2578" y="550"/>
                  </a:lnTo>
                  <a:lnTo>
                    <a:pt x="2578" y="550"/>
                  </a:lnTo>
                  <a:lnTo>
                    <a:pt x="2578" y="548"/>
                  </a:lnTo>
                  <a:lnTo>
                    <a:pt x="2576" y="545"/>
                  </a:lnTo>
                  <a:lnTo>
                    <a:pt x="2579" y="541"/>
                  </a:lnTo>
                  <a:lnTo>
                    <a:pt x="2581" y="538"/>
                  </a:lnTo>
                  <a:lnTo>
                    <a:pt x="2583" y="534"/>
                  </a:lnTo>
                  <a:lnTo>
                    <a:pt x="2583" y="529"/>
                  </a:lnTo>
                  <a:close/>
                  <a:moveTo>
                    <a:pt x="246" y="526"/>
                  </a:moveTo>
                  <a:lnTo>
                    <a:pt x="251" y="534"/>
                  </a:lnTo>
                  <a:lnTo>
                    <a:pt x="251" y="541"/>
                  </a:lnTo>
                  <a:lnTo>
                    <a:pt x="246" y="550"/>
                  </a:lnTo>
                  <a:lnTo>
                    <a:pt x="239" y="555"/>
                  </a:lnTo>
                  <a:lnTo>
                    <a:pt x="232" y="559"/>
                  </a:lnTo>
                  <a:lnTo>
                    <a:pt x="230" y="561"/>
                  </a:lnTo>
                  <a:lnTo>
                    <a:pt x="227" y="557"/>
                  </a:lnTo>
                  <a:lnTo>
                    <a:pt x="225" y="554"/>
                  </a:lnTo>
                  <a:lnTo>
                    <a:pt x="223" y="548"/>
                  </a:lnTo>
                  <a:lnTo>
                    <a:pt x="223" y="543"/>
                  </a:lnTo>
                  <a:lnTo>
                    <a:pt x="221" y="538"/>
                  </a:lnTo>
                  <a:lnTo>
                    <a:pt x="234" y="533"/>
                  </a:lnTo>
                  <a:lnTo>
                    <a:pt x="237" y="531"/>
                  </a:lnTo>
                  <a:lnTo>
                    <a:pt x="242" y="529"/>
                  </a:lnTo>
                  <a:lnTo>
                    <a:pt x="246" y="526"/>
                  </a:lnTo>
                  <a:close/>
                  <a:moveTo>
                    <a:pt x="2646" y="503"/>
                  </a:moveTo>
                  <a:lnTo>
                    <a:pt x="2660" y="510"/>
                  </a:lnTo>
                  <a:lnTo>
                    <a:pt x="2660" y="515"/>
                  </a:lnTo>
                  <a:lnTo>
                    <a:pt x="2656" y="515"/>
                  </a:lnTo>
                  <a:lnTo>
                    <a:pt x="2655" y="517"/>
                  </a:lnTo>
                  <a:lnTo>
                    <a:pt x="2651" y="519"/>
                  </a:lnTo>
                  <a:lnTo>
                    <a:pt x="2649" y="522"/>
                  </a:lnTo>
                  <a:lnTo>
                    <a:pt x="2646" y="520"/>
                  </a:lnTo>
                  <a:lnTo>
                    <a:pt x="2644" y="520"/>
                  </a:lnTo>
                  <a:lnTo>
                    <a:pt x="2644" y="520"/>
                  </a:lnTo>
                  <a:lnTo>
                    <a:pt x="2642" y="519"/>
                  </a:lnTo>
                  <a:lnTo>
                    <a:pt x="2641" y="519"/>
                  </a:lnTo>
                  <a:lnTo>
                    <a:pt x="2641" y="515"/>
                  </a:lnTo>
                  <a:lnTo>
                    <a:pt x="2641" y="512"/>
                  </a:lnTo>
                  <a:lnTo>
                    <a:pt x="2641" y="510"/>
                  </a:lnTo>
                  <a:lnTo>
                    <a:pt x="2641" y="510"/>
                  </a:lnTo>
                  <a:lnTo>
                    <a:pt x="2642" y="506"/>
                  </a:lnTo>
                  <a:lnTo>
                    <a:pt x="2646" y="503"/>
                  </a:lnTo>
                  <a:close/>
                  <a:moveTo>
                    <a:pt x="2272" y="494"/>
                  </a:moveTo>
                  <a:lnTo>
                    <a:pt x="2290" y="496"/>
                  </a:lnTo>
                  <a:lnTo>
                    <a:pt x="2304" y="499"/>
                  </a:lnTo>
                  <a:lnTo>
                    <a:pt x="2300" y="506"/>
                  </a:lnTo>
                  <a:lnTo>
                    <a:pt x="2298" y="512"/>
                  </a:lnTo>
                  <a:lnTo>
                    <a:pt x="2295" y="517"/>
                  </a:lnTo>
                  <a:lnTo>
                    <a:pt x="2291" y="522"/>
                  </a:lnTo>
                  <a:lnTo>
                    <a:pt x="2300" y="522"/>
                  </a:lnTo>
                  <a:lnTo>
                    <a:pt x="2304" y="519"/>
                  </a:lnTo>
                  <a:lnTo>
                    <a:pt x="2305" y="517"/>
                  </a:lnTo>
                  <a:lnTo>
                    <a:pt x="2309" y="515"/>
                  </a:lnTo>
                  <a:lnTo>
                    <a:pt x="2314" y="515"/>
                  </a:lnTo>
                  <a:lnTo>
                    <a:pt x="2314" y="522"/>
                  </a:lnTo>
                  <a:lnTo>
                    <a:pt x="2319" y="534"/>
                  </a:lnTo>
                  <a:lnTo>
                    <a:pt x="2316" y="545"/>
                  </a:lnTo>
                  <a:lnTo>
                    <a:pt x="2311" y="554"/>
                  </a:lnTo>
                  <a:lnTo>
                    <a:pt x="2307" y="561"/>
                  </a:lnTo>
                  <a:lnTo>
                    <a:pt x="2316" y="569"/>
                  </a:lnTo>
                  <a:lnTo>
                    <a:pt x="2325" y="582"/>
                  </a:lnTo>
                  <a:lnTo>
                    <a:pt x="2337" y="595"/>
                  </a:lnTo>
                  <a:lnTo>
                    <a:pt x="2347" y="611"/>
                  </a:lnTo>
                  <a:lnTo>
                    <a:pt x="2356" y="629"/>
                  </a:lnTo>
                  <a:lnTo>
                    <a:pt x="2363" y="644"/>
                  </a:lnTo>
                  <a:lnTo>
                    <a:pt x="2365" y="657"/>
                  </a:lnTo>
                  <a:lnTo>
                    <a:pt x="2361" y="669"/>
                  </a:lnTo>
                  <a:lnTo>
                    <a:pt x="2353" y="676"/>
                  </a:lnTo>
                  <a:lnTo>
                    <a:pt x="2342" y="683"/>
                  </a:lnTo>
                  <a:lnTo>
                    <a:pt x="2325" y="690"/>
                  </a:lnTo>
                  <a:lnTo>
                    <a:pt x="2304" y="695"/>
                  </a:lnTo>
                  <a:lnTo>
                    <a:pt x="2285" y="700"/>
                  </a:lnTo>
                  <a:lnTo>
                    <a:pt x="2269" y="702"/>
                  </a:lnTo>
                  <a:lnTo>
                    <a:pt x="2269" y="698"/>
                  </a:lnTo>
                  <a:lnTo>
                    <a:pt x="2279" y="683"/>
                  </a:lnTo>
                  <a:lnTo>
                    <a:pt x="2288" y="667"/>
                  </a:lnTo>
                  <a:lnTo>
                    <a:pt x="2283" y="667"/>
                  </a:lnTo>
                  <a:lnTo>
                    <a:pt x="2279" y="667"/>
                  </a:lnTo>
                  <a:lnTo>
                    <a:pt x="2276" y="665"/>
                  </a:lnTo>
                  <a:lnTo>
                    <a:pt x="2276" y="664"/>
                  </a:lnTo>
                  <a:lnTo>
                    <a:pt x="2274" y="662"/>
                  </a:lnTo>
                  <a:lnTo>
                    <a:pt x="2274" y="658"/>
                  </a:lnTo>
                  <a:lnTo>
                    <a:pt x="2272" y="653"/>
                  </a:lnTo>
                  <a:lnTo>
                    <a:pt x="2285" y="650"/>
                  </a:lnTo>
                  <a:lnTo>
                    <a:pt x="2281" y="646"/>
                  </a:lnTo>
                  <a:lnTo>
                    <a:pt x="2281" y="644"/>
                  </a:lnTo>
                  <a:lnTo>
                    <a:pt x="2279" y="643"/>
                  </a:lnTo>
                  <a:lnTo>
                    <a:pt x="2279" y="643"/>
                  </a:lnTo>
                  <a:lnTo>
                    <a:pt x="2279" y="641"/>
                  </a:lnTo>
                  <a:lnTo>
                    <a:pt x="2281" y="637"/>
                  </a:lnTo>
                  <a:lnTo>
                    <a:pt x="2283" y="630"/>
                  </a:lnTo>
                  <a:lnTo>
                    <a:pt x="2288" y="625"/>
                  </a:lnTo>
                  <a:lnTo>
                    <a:pt x="2291" y="622"/>
                  </a:lnTo>
                  <a:lnTo>
                    <a:pt x="2298" y="618"/>
                  </a:lnTo>
                  <a:lnTo>
                    <a:pt x="2304" y="615"/>
                  </a:lnTo>
                  <a:lnTo>
                    <a:pt x="2302" y="611"/>
                  </a:lnTo>
                  <a:lnTo>
                    <a:pt x="2302" y="609"/>
                  </a:lnTo>
                  <a:lnTo>
                    <a:pt x="2302" y="609"/>
                  </a:lnTo>
                  <a:lnTo>
                    <a:pt x="2300" y="608"/>
                  </a:lnTo>
                  <a:lnTo>
                    <a:pt x="2300" y="606"/>
                  </a:lnTo>
                  <a:lnTo>
                    <a:pt x="2298" y="602"/>
                  </a:lnTo>
                  <a:lnTo>
                    <a:pt x="2297" y="602"/>
                  </a:lnTo>
                  <a:lnTo>
                    <a:pt x="2297" y="601"/>
                  </a:lnTo>
                  <a:lnTo>
                    <a:pt x="2297" y="601"/>
                  </a:lnTo>
                  <a:lnTo>
                    <a:pt x="2297" y="601"/>
                  </a:lnTo>
                  <a:lnTo>
                    <a:pt x="2295" y="601"/>
                  </a:lnTo>
                  <a:lnTo>
                    <a:pt x="2291" y="599"/>
                  </a:lnTo>
                  <a:lnTo>
                    <a:pt x="2288" y="597"/>
                  </a:lnTo>
                  <a:lnTo>
                    <a:pt x="2286" y="597"/>
                  </a:lnTo>
                  <a:lnTo>
                    <a:pt x="2283" y="597"/>
                  </a:lnTo>
                  <a:lnTo>
                    <a:pt x="2279" y="595"/>
                  </a:lnTo>
                  <a:lnTo>
                    <a:pt x="2276" y="595"/>
                  </a:lnTo>
                  <a:lnTo>
                    <a:pt x="2276" y="594"/>
                  </a:lnTo>
                  <a:lnTo>
                    <a:pt x="2274" y="592"/>
                  </a:lnTo>
                  <a:lnTo>
                    <a:pt x="2274" y="590"/>
                  </a:lnTo>
                  <a:lnTo>
                    <a:pt x="2274" y="587"/>
                  </a:lnTo>
                  <a:lnTo>
                    <a:pt x="2272" y="583"/>
                  </a:lnTo>
                  <a:lnTo>
                    <a:pt x="2274" y="582"/>
                  </a:lnTo>
                  <a:lnTo>
                    <a:pt x="2274" y="580"/>
                  </a:lnTo>
                  <a:lnTo>
                    <a:pt x="2276" y="578"/>
                  </a:lnTo>
                  <a:lnTo>
                    <a:pt x="2276" y="576"/>
                  </a:lnTo>
                  <a:lnTo>
                    <a:pt x="2276" y="573"/>
                  </a:lnTo>
                  <a:lnTo>
                    <a:pt x="2272" y="573"/>
                  </a:lnTo>
                  <a:lnTo>
                    <a:pt x="2271" y="576"/>
                  </a:lnTo>
                  <a:lnTo>
                    <a:pt x="2271" y="578"/>
                  </a:lnTo>
                  <a:lnTo>
                    <a:pt x="2271" y="580"/>
                  </a:lnTo>
                  <a:lnTo>
                    <a:pt x="2269" y="580"/>
                  </a:lnTo>
                  <a:lnTo>
                    <a:pt x="2267" y="582"/>
                  </a:lnTo>
                  <a:lnTo>
                    <a:pt x="2265" y="583"/>
                  </a:lnTo>
                  <a:lnTo>
                    <a:pt x="2262" y="566"/>
                  </a:lnTo>
                  <a:lnTo>
                    <a:pt x="2258" y="550"/>
                  </a:lnTo>
                  <a:lnTo>
                    <a:pt x="2257" y="538"/>
                  </a:lnTo>
                  <a:lnTo>
                    <a:pt x="2260" y="529"/>
                  </a:lnTo>
                  <a:lnTo>
                    <a:pt x="2265" y="520"/>
                  </a:lnTo>
                  <a:lnTo>
                    <a:pt x="2271" y="510"/>
                  </a:lnTo>
                  <a:lnTo>
                    <a:pt x="2272" y="494"/>
                  </a:lnTo>
                  <a:close/>
                  <a:moveTo>
                    <a:pt x="29" y="458"/>
                  </a:moveTo>
                  <a:lnTo>
                    <a:pt x="49" y="458"/>
                  </a:lnTo>
                  <a:lnTo>
                    <a:pt x="49" y="465"/>
                  </a:lnTo>
                  <a:lnTo>
                    <a:pt x="45" y="465"/>
                  </a:lnTo>
                  <a:lnTo>
                    <a:pt x="45" y="468"/>
                  </a:lnTo>
                  <a:lnTo>
                    <a:pt x="40" y="466"/>
                  </a:lnTo>
                  <a:lnTo>
                    <a:pt x="36" y="463"/>
                  </a:lnTo>
                  <a:lnTo>
                    <a:pt x="33" y="461"/>
                  </a:lnTo>
                  <a:lnTo>
                    <a:pt x="29" y="458"/>
                  </a:lnTo>
                  <a:close/>
                  <a:moveTo>
                    <a:pt x="1239" y="403"/>
                  </a:moveTo>
                  <a:lnTo>
                    <a:pt x="1244" y="407"/>
                  </a:lnTo>
                  <a:lnTo>
                    <a:pt x="1249" y="412"/>
                  </a:lnTo>
                  <a:lnTo>
                    <a:pt x="1253" y="419"/>
                  </a:lnTo>
                  <a:lnTo>
                    <a:pt x="1255" y="426"/>
                  </a:lnTo>
                  <a:lnTo>
                    <a:pt x="1251" y="426"/>
                  </a:lnTo>
                  <a:lnTo>
                    <a:pt x="1248" y="428"/>
                  </a:lnTo>
                  <a:lnTo>
                    <a:pt x="1246" y="428"/>
                  </a:lnTo>
                  <a:lnTo>
                    <a:pt x="1241" y="430"/>
                  </a:lnTo>
                  <a:lnTo>
                    <a:pt x="1235" y="430"/>
                  </a:lnTo>
                  <a:lnTo>
                    <a:pt x="1235" y="426"/>
                  </a:lnTo>
                  <a:lnTo>
                    <a:pt x="1234" y="426"/>
                  </a:lnTo>
                  <a:lnTo>
                    <a:pt x="1234" y="424"/>
                  </a:lnTo>
                  <a:lnTo>
                    <a:pt x="1234" y="424"/>
                  </a:lnTo>
                  <a:lnTo>
                    <a:pt x="1232" y="423"/>
                  </a:lnTo>
                  <a:lnTo>
                    <a:pt x="1234" y="419"/>
                  </a:lnTo>
                  <a:lnTo>
                    <a:pt x="1234" y="417"/>
                  </a:lnTo>
                  <a:lnTo>
                    <a:pt x="1234" y="417"/>
                  </a:lnTo>
                  <a:lnTo>
                    <a:pt x="1234" y="416"/>
                  </a:lnTo>
                  <a:lnTo>
                    <a:pt x="1235" y="414"/>
                  </a:lnTo>
                  <a:lnTo>
                    <a:pt x="1239" y="403"/>
                  </a:lnTo>
                  <a:close/>
                  <a:moveTo>
                    <a:pt x="1209" y="391"/>
                  </a:moveTo>
                  <a:lnTo>
                    <a:pt x="1213" y="395"/>
                  </a:lnTo>
                  <a:lnTo>
                    <a:pt x="1215" y="397"/>
                  </a:lnTo>
                  <a:lnTo>
                    <a:pt x="1215" y="398"/>
                  </a:lnTo>
                  <a:lnTo>
                    <a:pt x="1216" y="402"/>
                  </a:lnTo>
                  <a:lnTo>
                    <a:pt x="1216" y="405"/>
                  </a:lnTo>
                  <a:lnTo>
                    <a:pt x="1216" y="410"/>
                  </a:lnTo>
                  <a:lnTo>
                    <a:pt x="1213" y="410"/>
                  </a:lnTo>
                  <a:lnTo>
                    <a:pt x="1213" y="414"/>
                  </a:lnTo>
                  <a:lnTo>
                    <a:pt x="1206" y="412"/>
                  </a:lnTo>
                  <a:lnTo>
                    <a:pt x="1199" y="410"/>
                  </a:lnTo>
                  <a:lnTo>
                    <a:pt x="1194" y="407"/>
                  </a:lnTo>
                  <a:lnTo>
                    <a:pt x="1190" y="407"/>
                  </a:lnTo>
                  <a:lnTo>
                    <a:pt x="1190" y="403"/>
                  </a:lnTo>
                  <a:lnTo>
                    <a:pt x="1197" y="400"/>
                  </a:lnTo>
                  <a:lnTo>
                    <a:pt x="1204" y="397"/>
                  </a:lnTo>
                  <a:lnTo>
                    <a:pt x="1209" y="391"/>
                  </a:lnTo>
                  <a:close/>
                  <a:moveTo>
                    <a:pt x="1286" y="360"/>
                  </a:moveTo>
                  <a:lnTo>
                    <a:pt x="1290" y="362"/>
                  </a:lnTo>
                  <a:lnTo>
                    <a:pt x="1290" y="362"/>
                  </a:lnTo>
                  <a:lnTo>
                    <a:pt x="1291" y="363"/>
                  </a:lnTo>
                  <a:lnTo>
                    <a:pt x="1291" y="363"/>
                  </a:lnTo>
                  <a:lnTo>
                    <a:pt x="1293" y="365"/>
                  </a:lnTo>
                  <a:lnTo>
                    <a:pt x="1297" y="365"/>
                  </a:lnTo>
                  <a:lnTo>
                    <a:pt x="1297" y="367"/>
                  </a:lnTo>
                  <a:lnTo>
                    <a:pt x="1297" y="369"/>
                  </a:lnTo>
                  <a:lnTo>
                    <a:pt x="1295" y="370"/>
                  </a:lnTo>
                  <a:lnTo>
                    <a:pt x="1295" y="370"/>
                  </a:lnTo>
                  <a:lnTo>
                    <a:pt x="1293" y="372"/>
                  </a:lnTo>
                  <a:lnTo>
                    <a:pt x="1291" y="374"/>
                  </a:lnTo>
                  <a:lnTo>
                    <a:pt x="1290" y="374"/>
                  </a:lnTo>
                  <a:lnTo>
                    <a:pt x="1288" y="376"/>
                  </a:lnTo>
                  <a:lnTo>
                    <a:pt x="1286" y="376"/>
                  </a:lnTo>
                  <a:lnTo>
                    <a:pt x="1283" y="376"/>
                  </a:lnTo>
                  <a:lnTo>
                    <a:pt x="1283" y="370"/>
                  </a:lnTo>
                  <a:lnTo>
                    <a:pt x="1283" y="367"/>
                  </a:lnTo>
                  <a:lnTo>
                    <a:pt x="1284" y="365"/>
                  </a:lnTo>
                  <a:lnTo>
                    <a:pt x="1286" y="360"/>
                  </a:lnTo>
                  <a:close/>
                  <a:moveTo>
                    <a:pt x="0" y="341"/>
                  </a:moveTo>
                  <a:lnTo>
                    <a:pt x="17" y="344"/>
                  </a:lnTo>
                  <a:lnTo>
                    <a:pt x="29" y="349"/>
                  </a:lnTo>
                  <a:lnTo>
                    <a:pt x="38" y="360"/>
                  </a:lnTo>
                  <a:lnTo>
                    <a:pt x="35" y="363"/>
                  </a:lnTo>
                  <a:lnTo>
                    <a:pt x="31" y="363"/>
                  </a:lnTo>
                  <a:lnTo>
                    <a:pt x="29" y="365"/>
                  </a:lnTo>
                  <a:lnTo>
                    <a:pt x="28" y="367"/>
                  </a:lnTo>
                  <a:lnTo>
                    <a:pt x="22" y="369"/>
                  </a:lnTo>
                  <a:lnTo>
                    <a:pt x="19" y="365"/>
                  </a:lnTo>
                  <a:lnTo>
                    <a:pt x="14" y="362"/>
                  </a:lnTo>
                  <a:lnTo>
                    <a:pt x="10" y="358"/>
                  </a:lnTo>
                  <a:lnTo>
                    <a:pt x="5" y="356"/>
                  </a:lnTo>
                  <a:lnTo>
                    <a:pt x="3" y="355"/>
                  </a:lnTo>
                  <a:lnTo>
                    <a:pt x="0" y="351"/>
                  </a:lnTo>
                  <a:lnTo>
                    <a:pt x="0" y="348"/>
                  </a:lnTo>
                  <a:lnTo>
                    <a:pt x="0" y="341"/>
                  </a:lnTo>
                  <a:close/>
                  <a:moveTo>
                    <a:pt x="1178" y="299"/>
                  </a:moveTo>
                  <a:lnTo>
                    <a:pt x="1178" y="307"/>
                  </a:lnTo>
                  <a:lnTo>
                    <a:pt x="1180" y="311"/>
                  </a:lnTo>
                  <a:lnTo>
                    <a:pt x="1181" y="314"/>
                  </a:lnTo>
                  <a:lnTo>
                    <a:pt x="1181" y="320"/>
                  </a:lnTo>
                  <a:lnTo>
                    <a:pt x="1181" y="327"/>
                  </a:lnTo>
                  <a:lnTo>
                    <a:pt x="1201" y="327"/>
                  </a:lnTo>
                  <a:lnTo>
                    <a:pt x="1218" y="346"/>
                  </a:lnTo>
                  <a:lnTo>
                    <a:pt x="1235" y="365"/>
                  </a:lnTo>
                  <a:lnTo>
                    <a:pt x="1235" y="367"/>
                  </a:lnTo>
                  <a:lnTo>
                    <a:pt x="1234" y="369"/>
                  </a:lnTo>
                  <a:lnTo>
                    <a:pt x="1234" y="370"/>
                  </a:lnTo>
                  <a:lnTo>
                    <a:pt x="1234" y="370"/>
                  </a:lnTo>
                  <a:lnTo>
                    <a:pt x="1232" y="372"/>
                  </a:lnTo>
                  <a:lnTo>
                    <a:pt x="1229" y="376"/>
                  </a:lnTo>
                  <a:lnTo>
                    <a:pt x="1227" y="377"/>
                  </a:lnTo>
                  <a:lnTo>
                    <a:pt x="1225" y="379"/>
                  </a:lnTo>
                  <a:lnTo>
                    <a:pt x="1223" y="379"/>
                  </a:lnTo>
                  <a:lnTo>
                    <a:pt x="1218" y="379"/>
                  </a:lnTo>
                  <a:lnTo>
                    <a:pt x="1213" y="381"/>
                  </a:lnTo>
                  <a:lnTo>
                    <a:pt x="1213" y="376"/>
                  </a:lnTo>
                  <a:lnTo>
                    <a:pt x="1213" y="370"/>
                  </a:lnTo>
                  <a:lnTo>
                    <a:pt x="1213" y="367"/>
                  </a:lnTo>
                  <a:lnTo>
                    <a:pt x="1213" y="365"/>
                  </a:lnTo>
                  <a:lnTo>
                    <a:pt x="1209" y="362"/>
                  </a:lnTo>
                  <a:lnTo>
                    <a:pt x="1206" y="360"/>
                  </a:lnTo>
                  <a:lnTo>
                    <a:pt x="1201" y="356"/>
                  </a:lnTo>
                  <a:lnTo>
                    <a:pt x="1195" y="370"/>
                  </a:lnTo>
                  <a:lnTo>
                    <a:pt x="1185" y="379"/>
                  </a:lnTo>
                  <a:lnTo>
                    <a:pt x="1171" y="384"/>
                  </a:lnTo>
                  <a:lnTo>
                    <a:pt x="1171" y="379"/>
                  </a:lnTo>
                  <a:lnTo>
                    <a:pt x="1171" y="376"/>
                  </a:lnTo>
                  <a:lnTo>
                    <a:pt x="1173" y="372"/>
                  </a:lnTo>
                  <a:lnTo>
                    <a:pt x="1171" y="369"/>
                  </a:lnTo>
                  <a:lnTo>
                    <a:pt x="1169" y="365"/>
                  </a:lnTo>
                  <a:lnTo>
                    <a:pt x="1167" y="360"/>
                  </a:lnTo>
                  <a:lnTo>
                    <a:pt x="1162" y="358"/>
                  </a:lnTo>
                  <a:lnTo>
                    <a:pt x="1159" y="356"/>
                  </a:lnTo>
                  <a:lnTo>
                    <a:pt x="1155" y="356"/>
                  </a:lnTo>
                  <a:lnTo>
                    <a:pt x="1152" y="355"/>
                  </a:lnTo>
                  <a:lnTo>
                    <a:pt x="1150" y="355"/>
                  </a:lnTo>
                  <a:lnTo>
                    <a:pt x="1146" y="353"/>
                  </a:lnTo>
                  <a:lnTo>
                    <a:pt x="1143" y="349"/>
                  </a:lnTo>
                  <a:lnTo>
                    <a:pt x="1153" y="337"/>
                  </a:lnTo>
                  <a:lnTo>
                    <a:pt x="1160" y="323"/>
                  </a:lnTo>
                  <a:lnTo>
                    <a:pt x="1167" y="309"/>
                  </a:lnTo>
                  <a:lnTo>
                    <a:pt x="1178" y="299"/>
                  </a:lnTo>
                  <a:close/>
                  <a:moveTo>
                    <a:pt x="2150" y="269"/>
                  </a:moveTo>
                  <a:lnTo>
                    <a:pt x="2152" y="273"/>
                  </a:lnTo>
                  <a:lnTo>
                    <a:pt x="2154" y="276"/>
                  </a:lnTo>
                  <a:lnTo>
                    <a:pt x="2155" y="278"/>
                  </a:lnTo>
                  <a:lnTo>
                    <a:pt x="2155" y="281"/>
                  </a:lnTo>
                  <a:lnTo>
                    <a:pt x="2157" y="285"/>
                  </a:lnTo>
                  <a:lnTo>
                    <a:pt x="2157" y="292"/>
                  </a:lnTo>
                  <a:lnTo>
                    <a:pt x="2157" y="297"/>
                  </a:lnTo>
                  <a:lnTo>
                    <a:pt x="2159" y="311"/>
                  </a:lnTo>
                  <a:lnTo>
                    <a:pt x="2161" y="327"/>
                  </a:lnTo>
                  <a:lnTo>
                    <a:pt x="2161" y="341"/>
                  </a:lnTo>
                  <a:lnTo>
                    <a:pt x="2141" y="351"/>
                  </a:lnTo>
                  <a:lnTo>
                    <a:pt x="2119" y="360"/>
                  </a:lnTo>
                  <a:lnTo>
                    <a:pt x="2098" y="370"/>
                  </a:lnTo>
                  <a:lnTo>
                    <a:pt x="2080" y="384"/>
                  </a:lnTo>
                  <a:lnTo>
                    <a:pt x="2075" y="381"/>
                  </a:lnTo>
                  <a:lnTo>
                    <a:pt x="2066" y="377"/>
                  </a:lnTo>
                  <a:lnTo>
                    <a:pt x="2054" y="370"/>
                  </a:lnTo>
                  <a:lnTo>
                    <a:pt x="2044" y="365"/>
                  </a:lnTo>
                  <a:lnTo>
                    <a:pt x="2035" y="360"/>
                  </a:lnTo>
                  <a:lnTo>
                    <a:pt x="2031" y="356"/>
                  </a:lnTo>
                  <a:lnTo>
                    <a:pt x="2033" y="355"/>
                  </a:lnTo>
                  <a:lnTo>
                    <a:pt x="2035" y="353"/>
                  </a:lnTo>
                  <a:lnTo>
                    <a:pt x="2035" y="353"/>
                  </a:lnTo>
                  <a:lnTo>
                    <a:pt x="2037" y="351"/>
                  </a:lnTo>
                  <a:lnTo>
                    <a:pt x="2037" y="349"/>
                  </a:lnTo>
                  <a:lnTo>
                    <a:pt x="2038" y="346"/>
                  </a:lnTo>
                  <a:lnTo>
                    <a:pt x="2033" y="342"/>
                  </a:lnTo>
                  <a:lnTo>
                    <a:pt x="2026" y="341"/>
                  </a:lnTo>
                  <a:lnTo>
                    <a:pt x="2021" y="337"/>
                  </a:lnTo>
                  <a:lnTo>
                    <a:pt x="2016" y="334"/>
                  </a:lnTo>
                  <a:lnTo>
                    <a:pt x="2019" y="334"/>
                  </a:lnTo>
                  <a:lnTo>
                    <a:pt x="2023" y="330"/>
                  </a:lnTo>
                  <a:lnTo>
                    <a:pt x="2024" y="328"/>
                  </a:lnTo>
                  <a:lnTo>
                    <a:pt x="2026" y="328"/>
                  </a:lnTo>
                  <a:lnTo>
                    <a:pt x="2028" y="327"/>
                  </a:lnTo>
                  <a:lnTo>
                    <a:pt x="2033" y="327"/>
                  </a:lnTo>
                  <a:lnTo>
                    <a:pt x="2038" y="327"/>
                  </a:lnTo>
                  <a:lnTo>
                    <a:pt x="2038" y="314"/>
                  </a:lnTo>
                  <a:lnTo>
                    <a:pt x="2012" y="314"/>
                  </a:lnTo>
                  <a:lnTo>
                    <a:pt x="2007" y="304"/>
                  </a:lnTo>
                  <a:lnTo>
                    <a:pt x="2016" y="297"/>
                  </a:lnTo>
                  <a:lnTo>
                    <a:pt x="2023" y="290"/>
                  </a:lnTo>
                  <a:lnTo>
                    <a:pt x="2031" y="287"/>
                  </a:lnTo>
                  <a:lnTo>
                    <a:pt x="2045" y="283"/>
                  </a:lnTo>
                  <a:lnTo>
                    <a:pt x="2051" y="288"/>
                  </a:lnTo>
                  <a:lnTo>
                    <a:pt x="2054" y="294"/>
                  </a:lnTo>
                  <a:lnTo>
                    <a:pt x="2058" y="297"/>
                  </a:lnTo>
                  <a:lnTo>
                    <a:pt x="2061" y="304"/>
                  </a:lnTo>
                  <a:lnTo>
                    <a:pt x="2072" y="295"/>
                  </a:lnTo>
                  <a:lnTo>
                    <a:pt x="2082" y="288"/>
                  </a:lnTo>
                  <a:lnTo>
                    <a:pt x="2096" y="283"/>
                  </a:lnTo>
                  <a:lnTo>
                    <a:pt x="2098" y="288"/>
                  </a:lnTo>
                  <a:lnTo>
                    <a:pt x="2101" y="290"/>
                  </a:lnTo>
                  <a:lnTo>
                    <a:pt x="2101" y="292"/>
                  </a:lnTo>
                  <a:lnTo>
                    <a:pt x="2103" y="292"/>
                  </a:lnTo>
                  <a:lnTo>
                    <a:pt x="2105" y="292"/>
                  </a:lnTo>
                  <a:lnTo>
                    <a:pt x="2108" y="292"/>
                  </a:lnTo>
                  <a:lnTo>
                    <a:pt x="2117" y="287"/>
                  </a:lnTo>
                  <a:lnTo>
                    <a:pt x="2122" y="281"/>
                  </a:lnTo>
                  <a:lnTo>
                    <a:pt x="2129" y="276"/>
                  </a:lnTo>
                  <a:lnTo>
                    <a:pt x="2136" y="271"/>
                  </a:lnTo>
                  <a:lnTo>
                    <a:pt x="2150" y="269"/>
                  </a:lnTo>
                  <a:close/>
                  <a:moveTo>
                    <a:pt x="1302" y="206"/>
                  </a:moveTo>
                  <a:lnTo>
                    <a:pt x="1305" y="208"/>
                  </a:lnTo>
                  <a:lnTo>
                    <a:pt x="1307" y="210"/>
                  </a:lnTo>
                  <a:lnTo>
                    <a:pt x="1309" y="210"/>
                  </a:lnTo>
                  <a:lnTo>
                    <a:pt x="1311" y="211"/>
                  </a:lnTo>
                  <a:lnTo>
                    <a:pt x="1311" y="213"/>
                  </a:lnTo>
                  <a:lnTo>
                    <a:pt x="1311" y="215"/>
                  </a:lnTo>
                  <a:lnTo>
                    <a:pt x="1312" y="218"/>
                  </a:lnTo>
                  <a:lnTo>
                    <a:pt x="1316" y="224"/>
                  </a:lnTo>
                  <a:lnTo>
                    <a:pt x="1318" y="229"/>
                  </a:lnTo>
                  <a:lnTo>
                    <a:pt x="1319" y="234"/>
                  </a:lnTo>
                  <a:lnTo>
                    <a:pt x="1321" y="241"/>
                  </a:lnTo>
                  <a:lnTo>
                    <a:pt x="1316" y="243"/>
                  </a:lnTo>
                  <a:lnTo>
                    <a:pt x="1311" y="245"/>
                  </a:lnTo>
                  <a:lnTo>
                    <a:pt x="1305" y="245"/>
                  </a:lnTo>
                  <a:lnTo>
                    <a:pt x="1297" y="246"/>
                  </a:lnTo>
                  <a:lnTo>
                    <a:pt x="1295" y="238"/>
                  </a:lnTo>
                  <a:lnTo>
                    <a:pt x="1293" y="229"/>
                  </a:lnTo>
                  <a:lnTo>
                    <a:pt x="1293" y="218"/>
                  </a:lnTo>
                  <a:lnTo>
                    <a:pt x="1297" y="215"/>
                  </a:lnTo>
                  <a:lnTo>
                    <a:pt x="1298" y="211"/>
                  </a:lnTo>
                  <a:lnTo>
                    <a:pt x="1302" y="206"/>
                  </a:lnTo>
                  <a:close/>
                  <a:moveTo>
                    <a:pt x="1604" y="177"/>
                  </a:moveTo>
                  <a:lnTo>
                    <a:pt x="1611" y="180"/>
                  </a:lnTo>
                  <a:lnTo>
                    <a:pt x="1618" y="184"/>
                  </a:lnTo>
                  <a:lnTo>
                    <a:pt x="1621" y="187"/>
                  </a:lnTo>
                  <a:lnTo>
                    <a:pt x="1626" y="191"/>
                  </a:lnTo>
                  <a:lnTo>
                    <a:pt x="1632" y="196"/>
                  </a:lnTo>
                  <a:lnTo>
                    <a:pt x="1630" y="199"/>
                  </a:lnTo>
                  <a:lnTo>
                    <a:pt x="1630" y="199"/>
                  </a:lnTo>
                  <a:lnTo>
                    <a:pt x="1630" y="201"/>
                  </a:lnTo>
                  <a:lnTo>
                    <a:pt x="1628" y="201"/>
                  </a:lnTo>
                  <a:lnTo>
                    <a:pt x="1628" y="203"/>
                  </a:lnTo>
                  <a:lnTo>
                    <a:pt x="1625" y="206"/>
                  </a:lnTo>
                  <a:lnTo>
                    <a:pt x="1625" y="208"/>
                  </a:lnTo>
                  <a:lnTo>
                    <a:pt x="1623" y="208"/>
                  </a:lnTo>
                  <a:lnTo>
                    <a:pt x="1621" y="208"/>
                  </a:lnTo>
                  <a:lnTo>
                    <a:pt x="1619" y="210"/>
                  </a:lnTo>
                  <a:lnTo>
                    <a:pt x="1616" y="211"/>
                  </a:lnTo>
                  <a:lnTo>
                    <a:pt x="1611" y="206"/>
                  </a:lnTo>
                  <a:lnTo>
                    <a:pt x="1606" y="201"/>
                  </a:lnTo>
                  <a:lnTo>
                    <a:pt x="1599" y="196"/>
                  </a:lnTo>
                  <a:lnTo>
                    <a:pt x="1593" y="192"/>
                  </a:lnTo>
                  <a:lnTo>
                    <a:pt x="1597" y="180"/>
                  </a:lnTo>
                  <a:lnTo>
                    <a:pt x="1600" y="180"/>
                  </a:lnTo>
                  <a:lnTo>
                    <a:pt x="1602" y="178"/>
                  </a:lnTo>
                  <a:lnTo>
                    <a:pt x="1602" y="178"/>
                  </a:lnTo>
                  <a:lnTo>
                    <a:pt x="1602" y="178"/>
                  </a:lnTo>
                  <a:lnTo>
                    <a:pt x="1604" y="177"/>
                  </a:lnTo>
                  <a:close/>
                  <a:moveTo>
                    <a:pt x="2963" y="170"/>
                  </a:moveTo>
                  <a:lnTo>
                    <a:pt x="2979" y="170"/>
                  </a:lnTo>
                  <a:lnTo>
                    <a:pt x="2979" y="177"/>
                  </a:lnTo>
                  <a:lnTo>
                    <a:pt x="2976" y="177"/>
                  </a:lnTo>
                  <a:lnTo>
                    <a:pt x="2972" y="180"/>
                  </a:lnTo>
                  <a:lnTo>
                    <a:pt x="2970" y="180"/>
                  </a:lnTo>
                  <a:lnTo>
                    <a:pt x="2967" y="180"/>
                  </a:lnTo>
                  <a:lnTo>
                    <a:pt x="2967" y="178"/>
                  </a:lnTo>
                  <a:lnTo>
                    <a:pt x="2965" y="175"/>
                  </a:lnTo>
                  <a:lnTo>
                    <a:pt x="2965" y="173"/>
                  </a:lnTo>
                  <a:lnTo>
                    <a:pt x="2963" y="171"/>
                  </a:lnTo>
                  <a:lnTo>
                    <a:pt x="2963" y="170"/>
                  </a:lnTo>
                  <a:close/>
                  <a:moveTo>
                    <a:pt x="989" y="149"/>
                  </a:moveTo>
                  <a:lnTo>
                    <a:pt x="1005" y="159"/>
                  </a:lnTo>
                  <a:lnTo>
                    <a:pt x="1019" y="171"/>
                  </a:lnTo>
                  <a:lnTo>
                    <a:pt x="1033" y="184"/>
                  </a:lnTo>
                  <a:lnTo>
                    <a:pt x="1028" y="184"/>
                  </a:lnTo>
                  <a:lnTo>
                    <a:pt x="1024" y="189"/>
                  </a:lnTo>
                  <a:lnTo>
                    <a:pt x="1021" y="191"/>
                  </a:lnTo>
                  <a:lnTo>
                    <a:pt x="1016" y="191"/>
                  </a:lnTo>
                  <a:lnTo>
                    <a:pt x="1010" y="192"/>
                  </a:lnTo>
                  <a:lnTo>
                    <a:pt x="1002" y="192"/>
                  </a:lnTo>
                  <a:lnTo>
                    <a:pt x="995" y="185"/>
                  </a:lnTo>
                  <a:lnTo>
                    <a:pt x="988" y="180"/>
                  </a:lnTo>
                  <a:lnTo>
                    <a:pt x="979" y="177"/>
                  </a:lnTo>
                  <a:lnTo>
                    <a:pt x="979" y="173"/>
                  </a:lnTo>
                  <a:lnTo>
                    <a:pt x="995" y="164"/>
                  </a:lnTo>
                  <a:lnTo>
                    <a:pt x="993" y="161"/>
                  </a:lnTo>
                  <a:lnTo>
                    <a:pt x="991" y="159"/>
                  </a:lnTo>
                  <a:lnTo>
                    <a:pt x="991" y="156"/>
                  </a:lnTo>
                  <a:lnTo>
                    <a:pt x="989" y="149"/>
                  </a:lnTo>
                  <a:close/>
                  <a:moveTo>
                    <a:pt x="4822" y="100"/>
                  </a:moveTo>
                  <a:lnTo>
                    <a:pt x="4826" y="105"/>
                  </a:lnTo>
                  <a:lnTo>
                    <a:pt x="4829" y="109"/>
                  </a:lnTo>
                  <a:lnTo>
                    <a:pt x="4833" y="109"/>
                  </a:lnTo>
                  <a:lnTo>
                    <a:pt x="4835" y="110"/>
                  </a:lnTo>
                  <a:lnTo>
                    <a:pt x="4836" y="110"/>
                  </a:lnTo>
                  <a:lnTo>
                    <a:pt x="4840" y="110"/>
                  </a:lnTo>
                  <a:lnTo>
                    <a:pt x="4842" y="110"/>
                  </a:lnTo>
                  <a:lnTo>
                    <a:pt x="4843" y="110"/>
                  </a:lnTo>
                  <a:lnTo>
                    <a:pt x="4847" y="112"/>
                  </a:lnTo>
                  <a:lnTo>
                    <a:pt x="4849" y="115"/>
                  </a:lnTo>
                  <a:lnTo>
                    <a:pt x="4842" y="121"/>
                  </a:lnTo>
                  <a:lnTo>
                    <a:pt x="4835" y="126"/>
                  </a:lnTo>
                  <a:lnTo>
                    <a:pt x="4800" y="129"/>
                  </a:lnTo>
                  <a:lnTo>
                    <a:pt x="4800" y="115"/>
                  </a:lnTo>
                  <a:lnTo>
                    <a:pt x="4805" y="110"/>
                  </a:lnTo>
                  <a:lnTo>
                    <a:pt x="4810" y="107"/>
                  </a:lnTo>
                  <a:lnTo>
                    <a:pt x="4815" y="103"/>
                  </a:lnTo>
                  <a:lnTo>
                    <a:pt x="4822" y="100"/>
                  </a:lnTo>
                  <a:close/>
                  <a:moveTo>
                    <a:pt x="1063" y="72"/>
                  </a:moveTo>
                  <a:lnTo>
                    <a:pt x="1064" y="79"/>
                  </a:lnTo>
                  <a:lnTo>
                    <a:pt x="1064" y="84"/>
                  </a:lnTo>
                  <a:lnTo>
                    <a:pt x="1066" y="86"/>
                  </a:lnTo>
                  <a:lnTo>
                    <a:pt x="1068" y="88"/>
                  </a:lnTo>
                  <a:lnTo>
                    <a:pt x="1070" y="89"/>
                  </a:lnTo>
                  <a:lnTo>
                    <a:pt x="1073" y="93"/>
                  </a:lnTo>
                  <a:lnTo>
                    <a:pt x="1075" y="96"/>
                  </a:lnTo>
                  <a:lnTo>
                    <a:pt x="1073" y="100"/>
                  </a:lnTo>
                  <a:lnTo>
                    <a:pt x="1071" y="105"/>
                  </a:lnTo>
                  <a:lnTo>
                    <a:pt x="1070" y="109"/>
                  </a:lnTo>
                  <a:lnTo>
                    <a:pt x="1068" y="112"/>
                  </a:lnTo>
                  <a:lnTo>
                    <a:pt x="1066" y="119"/>
                  </a:lnTo>
                  <a:lnTo>
                    <a:pt x="1073" y="121"/>
                  </a:lnTo>
                  <a:lnTo>
                    <a:pt x="1077" y="124"/>
                  </a:lnTo>
                  <a:lnTo>
                    <a:pt x="1080" y="128"/>
                  </a:lnTo>
                  <a:lnTo>
                    <a:pt x="1082" y="131"/>
                  </a:lnTo>
                  <a:lnTo>
                    <a:pt x="1082" y="138"/>
                  </a:lnTo>
                  <a:lnTo>
                    <a:pt x="1082" y="145"/>
                  </a:lnTo>
                  <a:lnTo>
                    <a:pt x="1077" y="149"/>
                  </a:lnTo>
                  <a:lnTo>
                    <a:pt x="1073" y="152"/>
                  </a:lnTo>
                  <a:lnTo>
                    <a:pt x="1071" y="157"/>
                  </a:lnTo>
                  <a:lnTo>
                    <a:pt x="1070" y="163"/>
                  </a:lnTo>
                  <a:lnTo>
                    <a:pt x="1066" y="170"/>
                  </a:lnTo>
                  <a:lnTo>
                    <a:pt x="1091" y="170"/>
                  </a:lnTo>
                  <a:lnTo>
                    <a:pt x="1091" y="185"/>
                  </a:lnTo>
                  <a:lnTo>
                    <a:pt x="1094" y="199"/>
                  </a:lnTo>
                  <a:lnTo>
                    <a:pt x="1105" y="199"/>
                  </a:lnTo>
                  <a:lnTo>
                    <a:pt x="1110" y="194"/>
                  </a:lnTo>
                  <a:lnTo>
                    <a:pt x="1115" y="189"/>
                  </a:lnTo>
                  <a:lnTo>
                    <a:pt x="1120" y="184"/>
                  </a:lnTo>
                  <a:lnTo>
                    <a:pt x="1129" y="180"/>
                  </a:lnTo>
                  <a:lnTo>
                    <a:pt x="1129" y="191"/>
                  </a:lnTo>
                  <a:lnTo>
                    <a:pt x="1127" y="205"/>
                  </a:lnTo>
                  <a:lnTo>
                    <a:pt x="1126" y="217"/>
                  </a:lnTo>
                  <a:lnTo>
                    <a:pt x="1126" y="225"/>
                  </a:lnTo>
                  <a:lnTo>
                    <a:pt x="1124" y="231"/>
                  </a:lnTo>
                  <a:lnTo>
                    <a:pt x="1127" y="234"/>
                  </a:lnTo>
                  <a:lnTo>
                    <a:pt x="1129" y="236"/>
                  </a:lnTo>
                  <a:lnTo>
                    <a:pt x="1131" y="238"/>
                  </a:lnTo>
                  <a:lnTo>
                    <a:pt x="1134" y="239"/>
                  </a:lnTo>
                  <a:lnTo>
                    <a:pt x="1139" y="241"/>
                  </a:lnTo>
                  <a:lnTo>
                    <a:pt x="1148" y="227"/>
                  </a:lnTo>
                  <a:lnTo>
                    <a:pt x="1155" y="211"/>
                  </a:lnTo>
                  <a:lnTo>
                    <a:pt x="1155" y="199"/>
                  </a:lnTo>
                  <a:lnTo>
                    <a:pt x="1153" y="187"/>
                  </a:lnTo>
                  <a:lnTo>
                    <a:pt x="1153" y="175"/>
                  </a:lnTo>
                  <a:lnTo>
                    <a:pt x="1157" y="163"/>
                  </a:lnTo>
                  <a:lnTo>
                    <a:pt x="1167" y="154"/>
                  </a:lnTo>
                  <a:lnTo>
                    <a:pt x="1171" y="150"/>
                  </a:lnTo>
                  <a:lnTo>
                    <a:pt x="1174" y="150"/>
                  </a:lnTo>
                  <a:lnTo>
                    <a:pt x="1178" y="152"/>
                  </a:lnTo>
                  <a:lnTo>
                    <a:pt x="1181" y="154"/>
                  </a:lnTo>
                  <a:lnTo>
                    <a:pt x="1183" y="157"/>
                  </a:lnTo>
                  <a:lnTo>
                    <a:pt x="1187" y="161"/>
                  </a:lnTo>
                  <a:lnTo>
                    <a:pt x="1188" y="164"/>
                  </a:lnTo>
                  <a:lnTo>
                    <a:pt x="1192" y="166"/>
                  </a:lnTo>
                  <a:lnTo>
                    <a:pt x="1194" y="170"/>
                  </a:lnTo>
                  <a:lnTo>
                    <a:pt x="1201" y="170"/>
                  </a:lnTo>
                  <a:lnTo>
                    <a:pt x="1209" y="166"/>
                  </a:lnTo>
                  <a:lnTo>
                    <a:pt x="1218" y="164"/>
                  </a:lnTo>
                  <a:lnTo>
                    <a:pt x="1225" y="170"/>
                  </a:lnTo>
                  <a:lnTo>
                    <a:pt x="1225" y="184"/>
                  </a:lnTo>
                  <a:lnTo>
                    <a:pt x="1225" y="191"/>
                  </a:lnTo>
                  <a:lnTo>
                    <a:pt x="1223" y="203"/>
                  </a:lnTo>
                  <a:lnTo>
                    <a:pt x="1222" y="218"/>
                  </a:lnTo>
                  <a:lnTo>
                    <a:pt x="1218" y="236"/>
                  </a:lnTo>
                  <a:lnTo>
                    <a:pt x="1215" y="250"/>
                  </a:lnTo>
                  <a:lnTo>
                    <a:pt x="1213" y="260"/>
                  </a:lnTo>
                  <a:lnTo>
                    <a:pt x="1206" y="260"/>
                  </a:lnTo>
                  <a:lnTo>
                    <a:pt x="1202" y="259"/>
                  </a:lnTo>
                  <a:lnTo>
                    <a:pt x="1199" y="257"/>
                  </a:lnTo>
                  <a:lnTo>
                    <a:pt x="1195" y="255"/>
                  </a:lnTo>
                  <a:lnTo>
                    <a:pt x="1190" y="253"/>
                  </a:lnTo>
                  <a:lnTo>
                    <a:pt x="1190" y="257"/>
                  </a:lnTo>
                  <a:lnTo>
                    <a:pt x="1192" y="259"/>
                  </a:lnTo>
                  <a:lnTo>
                    <a:pt x="1194" y="260"/>
                  </a:lnTo>
                  <a:lnTo>
                    <a:pt x="1195" y="262"/>
                  </a:lnTo>
                  <a:lnTo>
                    <a:pt x="1195" y="264"/>
                  </a:lnTo>
                  <a:lnTo>
                    <a:pt x="1197" y="267"/>
                  </a:lnTo>
                  <a:lnTo>
                    <a:pt x="1197" y="273"/>
                  </a:lnTo>
                  <a:lnTo>
                    <a:pt x="1148" y="276"/>
                  </a:lnTo>
                  <a:lnTo>
                    <a:pt x="1148" y="280"/>
                  </a:lnTo>
                  <a:lnTo>
                    <a:pt x="1152" y="290"/>
                  </a:lnTo>
                  <a:lnTo>
                    <a:pt x="1150" y="301"/>
                  </a:lnTo>
                  <a:lnTo>
                    <a:pt x="1148" y="318"/>
                  </a:lnTo>
                  <a:lnTo>
                    <a:pt x="1139" y="318"/>
                  </a:lnTo>
                  <a:lnTo>
                    <a:pt x="1127" y="311"/>
                  </a:lnTo>
                  <a:lnTo>
                    <a:pt x="1110" y="307"/>
                  </a:lnTo>
                  <a:lnTo>
                    <a:pt x="1110" y="311"/>
                  </a:lnTo>
                  <a:lnTo>
                    <a:pt x="1113" y="311"/>
                  </a:lnTo>
                  <a:lnTo>
                    <a:pt x="1117" y="314"/>
                  </a:lnTo>
                  <a:lnTo>
                    <a:pt x="1119" y="316"/>
                  </a:lnTo>
                  <a:lnTo>
                    <a:pt x="1120" y="318"/>
                  </a:lnTo>
                  <a:lnTo>
                    <a:pt x="1122" y="320"/>
                  </a:lnTo>
                  <a:lnTo>
                    <a:pt x="1124" y="325"/>
                  </a:lnTo>
                  <a:lnTo>
                    <a:pt x="1124" y="330"/>
                  </a:lnTo>
                  <a:lnTo>
                    <a:pt x="1122" y="334"/>
                  </a:lnTo>
                  <a:lnTo>
                    <a:pt x="1119" y="337"/>
                  </a:lnTo>
                  <a:lnTo>
                    <a:pt x="1117" y="341"/>
                  </a:lnTo>
                  <a:lnTo>
                    <a:pt x="1108" y="348"/>
                  </a:lnTo>
                  <a:lnTo>
                    <a:pt x="1101" y="355"/>
                  </a:lnTo>
                  <a:lnTo>
                    <a:pt x="1098" y="363"/>
                  </a:lnTo>
                  <a:lnTo>
                    <a:pt x="1094" y="376"/>
                  </a:lnTo>
                  <a:lnTo>
                    <a:pt x="1087" y="376"/>
                  </a:lnTo>
                  <a:lnTo>
                    <a:pt x="1082" y="374"/>
                  </a:lnTo>
                  <a:lnTo>
                    <a:pt x="1077" y="372"/>
                  </a:lnTo>
                  <a:lnTo>
                    <a:pt x="1073" y="370"/>
                  </a:lnTo>
                  <a:lnTo>
                    <a:pt x="1066" y="369"/>
                  </a:lnTo>
                  <a:lnTo>
                    <a:pt x="1066" y="372"/>
                  </a:lnTo>
                  <a:lnTo>
                    <a:pt x="1075" y="372"/>
                  </a:lnTo>
                  <a:lnTo>
                    <a:pt x="1077" y="376"/>
                  </a:lnTo>
                  <a:lnTo>
                    <a:pt x="1078" y="379"/>
                  </a:lnTo>
                  <a:lnTo>
                    <a:pt x="1080" y="381"/>
                  </a:lnTo>
                  <a:lnTo>
                    <a:pt x="1080" y="384"/>
                  </a:lnTo>
                  <a:lnTo>
                    <a:pt x="1082" y="390"/>
                  </a:lnTo>
                  <a:lnTo>
                    <a:pt x="1082" y="395"/>
                  </a:lnTo>
                  <a:lnTo>
                    <a:pt x="1066" y="400"/>
                  </a:lnTo>
                  <a:lnTo>
                    <a:pt x="1052" y="409"/>
                  </a:lnTo>
                  <a:lnTo>
                    <a:pt x="1043" y="419"/>
                  </a:lnTo>
                  <a:lnTo>
                    <a:pt x="1037" y="435"/>
                  </a:lnTo>
                  <a:lnTo>
                    <a:pt x="1037" y="458"/>
                  </a:lnTo>
                  <a:lnTo>
                    <a:pt x="1043" y="472"/>
                  </a:lnTo>
                  <a:lnTo>
                    <a:pt x="1047" y="491"/>
                  </a:lnTo>
                  <a:lnTo>
                    <a:pt x="1047" y="510"/>
                  </a:lnTo>
                  <a:lnTo>
                    <a:pt x="1066" y="510"/>
                  </a:lnTo>
                  <a:lnTo>
                    <a:pt x="1066" y="519"/>
                  </a:lnTo>
                  <a:lnTo>
                    <a:pt x="1070" y="522"/>
                  </a:lnTo>
                  <a:lnTo>
                    <a:pt x="1070" y="526"/>
                  </a:lnTo>
                  <a:lnTo>
                    <a:pt x="1070" y="529"/>
                  </a:lnTo>
                  <a:lnTo>
                    <a:pt x="1070" y="531"/>
                  </a:lnTo>
                  <a:lnTo>
                    <a:pt x="1070" y="533"/>
                  </a:lnTo>
                  <a:lnTo>
                    <a:pt x="1070" y="534"/>
                  </a:lnTo>
                  <a:lnTo>
                    <a:pt x="1071" y="536"/>
                  </a:lnTo>
                  <a:lnTo>
                    <a:pt x="1077" y="536"/>
                  </a:lnTo>
                  <a:lnTo>
                    <a:pt x="1082" y="538"/>
                  </a:lnTo>
                  <a:lnTo>
                    <a:pt x="1094" y="536"/>
                  </a:lnTo>
                  <a:lnTo>
                    <a:pt x="1106" y="541"/>
                  </a:lnTo>
                  <a:lnTo>
                    <a:pt x="1119" y="550"/>
                  </a:lnTo>
                  <a:lnTo>
                    <a:pt x="1131" y="562"/>
                  </a:lnTo>
                  <a:lnTo>
                    <a:pt x="1141" y="573"/>
                  </a:lnTo>
                  <a:lnTo>
                    <a:pt x="1152" y="580"/>
                  </a:lnTo>
                  <a:lnTo>
                    <a:pt x="1157" y="582"/>
                  </a:lnTo>
                  <a:lnTo>
                    <a:pt x="1160" y="583"/>
                  </a:lnTo>
                  <a:lnTo>
                    <a:pt x="1164" y="582"/>
                  </a:lnTo>
                  <a:lnTo>
                    <a:pt x="1167" y="582"/>
                  </a:lnTo>
                  <a:lnTo>
                    <a:pt x="1169" y="580"/>
                  </a:lnTo>
                  <a:lnTo>
                    <a:pt x="1173" y="578"/>
                  </a:lnTo>
                  <a:lnTo>
                    <a:pt x="1174" y="576"/>
                  </a:lnTo>
                  <a:lnTo>
                    <a:pt x="1178" y="576"/>
                  </a:lnTo>
                  <a:lnTo>
                    <a:pt x="1206" y="583"/>
                  </a:lnTo>
                  <a:lnTo>
                    <a:pt x="1209" y="602"/>
                  </a:lnTo>
                  <a:lnTo>
                    <a:pt x="1213" y="616"/>
                  </a:lnTo>
                  <a:lnTo>
                    <a:pt x="1215" y="627"/>
                  </a:lnTo>
                  <a:lnTo>
                    <a:pt x="1216" y="637"/>
                  </a:lnTo>
                  <a:lnTo>
                    <a:pt x="1220" y="648"/>
                  </a:lnTo>
                  <a:lnTo>
                    <a:pt x="1229" y="660"/>
                  </a:lnTo>
                  <a:lnTo>
                    <a:pt x="1239" y="676"/>
                  </a:lnTo>
                  <a:lnTo>
                    <a:pt x="1242" y="674"/>
                  </a:lnTo>
                  <a:lnTo>
                    <a:pt x="1244" y="674"/>
                  </a:lnTo>
                  <a:lnTo>
                    <a:pt x="1244" y="674"/>
                  </a:lnTo>
                  <a:lnTo>
                    <a:pt x="1246" y="672"/>
                  </a:lnTo>
                  <a:lnTo>
                    <a:pt x="1248" y="672"/>
                  </a:lnTo>
                  <a:lnTo>
                    <a:pt x="1251" y="671"/>
                  </a:lnTo>
                  <a:lnTo>
                    <a:pt x="1253" y="671"/>
                  </a:lnTo>
                  <a:lnTo>
                    <a:pt x="1253" y="669"/>
                  </a:lnTo>
                  <a:lnTo>
                    <a:pt x="1253" y="669"/>
                  </a:lnTo>
                  <a:lnTo>
                    <a:pt x="1253" y="669"/>
                  </a:lnTo>
                  <a:lnTo>
                    <a:pt x="1253" y="667"/>
                  </a:lnTo>
                  <a:lnTo>
                    <a:pt x="1255" y="664"/>
                  </a:lnTo>
                  <a:lnTo>
                    <a:pt x="1255" y="653"/>
                  </a:lnTo>
                  <a:lnTo>
                    <a:pt x="1253" y="639"/>
                  </a:lnTo>
                  <a:lnTo>
                    <a:pt x="1249" y="622"/>
                  </a:lnTo>
                  <a:lnTo>
                    <a:pt x="1244" y="606"/>
                  </a:lnTo>
                  <a:lnTo>
                    <a:pt x="1258" y="599"/>
                  </a:lnTo>
                  <a:lnTo>
                    <a:pt x="1272" y="589"/>
                  </a:lnTo>
                  <a:lnTo>
                    <a:pt x="1281" y="575"/>
                  </a:lnTo>
                  <a:lnTo>
                    <a:pt x="1286" y="557"/>
                  </a:lnTo>
                  <a:lnTo>
                    <a:pt x="1288" y="547"/>
                  </a:lnTo>
                  <a:lnTo>
                    <a:pt x="1286" y="531"/>
                  </a:lnTo>
                  <a:lnTo>
                    <a:pt x="1286" y="515"/>
                  </a:lnTo>
                  <a:lnTo>
                    <a:pt x="1279" y="512"/>
                  </a:lnTo>
                  <a:lnTo>
                    <a:pt x="1276" y="510"/>
                  </a:lnTo>
                  <a:lnTo>
                    <a:pt x="1272" y="508"/>
                  </a:lnTo>
                  <a:lnTo>
                    <a:pt x="1269" y="505"/>
                  </a:lnTo>
                  <a:lnTo>
                    <a:pt x="1267" y="499"/>
                  </a:lnTo>
                  <a:lnTo>
                    <a:pt x="1274" y="487"/>
                  </a:lnTo>
                  <a:lnTo>
                    <a:pt x="1277" y="473"/>
                  </a:lnTo>
                  <a:lnTo>
                    <a:pt x="1274" y="458"/>
                  </a:lnTo>
                  <a:lnTo>
                    <a:pt x="1270" y="442"/>
                  </a:lnTo>
                  <a:lnTo>
                    <a:pt x="1265" y="424"/>
                  </a:lnTo>
                  <a:lnTo>
                    <a:pt x="1263" y="407"/>
                  </a:lnTo>
                  <a:lnTo>
                    <a:pt x="1267" y="407"/>
                  </a:lnTo>
                  <a:lnTo>
                    <a:pt x="1267" y="403"/>
                  </a:lnTo>
                  <a:lnTo>
                    <a:pt x="1291" y="407"/>
                  </a:lnTo>
                  <a:lnTo>
                    <a:pt x="1312" y="407"/>
                  </a:lnTo>
                  <a:lnTo>
                    <a:pt x="1335" y="403"/>
                  </a:lnTo>
                  <a:lnTo>
                    <a:pt x="1340" y="412"/>
                  </a:lnTo>
                  <a:lnTo>
                    <a:pt x="1345" y="424"/>
                  </a:lnTo>
                  <a:lnTo>
                    <a:pt x="1351" y="433"/>
                  </a:lnTo>
                  <a:lnTo>
                    <a:pt x="1356" y="437"/>
                  </a:lnTo>
                  <a:lnTo>
                    <a:pt x="1359" y="438"/>
                  </a:lnTo>
                  <a:lnTo>
                    <a:pt x="1365" y="438"/>
                  </a:lnTo>
                  <a:lnTo>
                    <a:pt x="1370" y="440"/>
                  </a:lnTo>
                  <a:lnTo>
                    <a:pt x="1375" y="442"/>
                  </a:lnTo>
                  <a:lnTo>
                    <a:pt x="1379" y="445"/>
                  </a:lnTo>
                  <a:lnTo>
                    <a:pt x="1380" y="454"/>
                  </a:lnTo>
                  <a:lnTo>
                    <a:pt x="1384" y="470"/>
                  </a:lnTo>
                  <a:lnTo>
                    <a:pt x="1386" y="484"/>
                  </a:lnTo>
                  <a:lnTo>
                    <a:pt x="1389" y="494"/>
                  </a:lnTo>
                  <a:lnTo>
                    <a:pt x="1391" y="496"/>
                  </a:lnTo>
                  <a:lnTo>
                    <a:pt x="1394" y="499"/>
                  </a:lnTo>
                  <a:lnTo>
                    <a:pt x="1398" y="501"/>
                  </a:lnTo>
                  <a:lnTo>
                    <a:pt x="1401" y="505"/>
                  </a:lnTo>
                  <a:lnTo>
                    <a:pt x="1407" y="506"/>
                  </a:lnTo>
                  <a:lnTo>
                    <a:pt x="1408" y="510"/>
                  </a:lnTo>
                  <a:lnTo>
                    <a:pt x="1422" y="499"/>
                  </a:lnTo>
                  <a:lnTo>
                    <a:pt x="1433" y="486"/>
                  </a:lnTo>
                  <a:lnTo>
                    <a:pt x="1441" y="472"/>
                  </a:lnTo>
                  <a:lnTo>
                    <a:pt x="1455" y="461"/>
                  </a:lnTo>
                  <a:lnTo>
                    <a:pt x="1457" y="473"/>
                  </a:lnTo>
                  <a:lnTo>
                    <a:pt x="1462" y="480"/>
                  </a:lnTo>
                  <a:lnTo>
                    <a:pt x="1469" y="487"/>
                  </a:lnTo>
                  <a:lnTo>
                    <a:pt x="1476" y="494"/>
                  </a:lnTo>
                  <a:lnTo>
                    <a:pt x="1482" y="503"/>
                  </a:lnTo>
                  <a:lnTo>
                    <a:pt x="1482" y="506"/>
                  </a:lnTo>
                  <a:lnTo>
                    <a:pt x="1482" y="510"/>
                  </a:lnTo>
                  <a:lnTo>
                    <a:pt x="1480" y="512"/>
                  </a:lnTo>
                  <a:lnTo>
                    <a:pt x="1480" y="515"/>
                  </a:lnTo>
                  <a:lnTo>
                    <a:pt x="1478" y="519"/>
                  </a:lnTo>
                  <a:lnTo>
                    <a:pt x="1480" y="522"/>
                  </a:lnTo>
                  <a:lnTo>
                    <a:pt x="1482" y="526"/>
                  </a:lnTo>
                  <a:lnTo>
                    <a:pt x="1483" y="527"/>
                  </a:lnTo>
                  <a:lnTo>
                    <a:pt x="1487" y="527"/>
                  </a:lnTo>
                  <a:lnTo>
                    <a:pt x="1490" y="527"/>
                  </a:lnTo>
                  <a:lnTo>
                    <a:pt x="1492" y="527"/>
                  </a:lnTo>
                  <a:lnTo>
                    <a:pt x="1496" y="527"/>
                  </a:lnTo>
                  <a:lnTo>
                    <a:pt x="1497" y="529"/>
                  </a:lnTo>
                  <a:lnTo>
                    <a:pt x="1503" y="543"/>
                  </a:lnTo>
                  <a:lnTo>
                    <a:pt x="1503" y="554"/>
                  </a:lnTo>
                  <a:lnTo>
                    <a:pt x="1501" y="564"/>
                  </a:lnTo>
                  <a:lnTo>
                    <a:pt x="1504" y="573"/>
                  </a:lnTo>
                  <a:lnTo>
                    <a:pt x="1517" y="583"/>
                  </a:lnTo>
                  <a:lnTo>
                    <a:pt x="1506" y="604"/>
                  </a:lnTo>
                  <a:lnTo>
                    <a:pt x="1494" y="622"/>
                  </a:lnTo>
                  <a:lnTo>
                    <a:pt x="1497" y="622"/>
                  </a:lnTo>
                  <a:lnTo>
                    <a:pt x="1508" y="611"/>
                  </a:lnTo>
                  <a:lnTo>
                    <a:pt x="1518" y="602"/>
                  </a:lnTo>
                  <a:lnTo>
                    <a:pt x="1527" y="592"/>
                  </a:lnTo>
                  <a:lnTo>
                    <a:pt x="1539" y="595"/>
                  </a:lnTo>
                  <a:lnTo>
                    <a:pt x="1546" y="602"/>
                  </a:lnTo>
                  <a:lnTo>
                    <a:pt x="1553" y="611"/>
                  </a:lnTo>
                  <a:lnTo>
                    <a:pt x="1555" y="625"/>
                  </a:lnTo>
                  <a:lnTo>
                    <a:pt x="1571" y="625"/>
                  </a:lnTo>
                  <a:lnTo>
                    <a:pt x="1571" y="630"/>
                  </a:lnTo>
                  <a:lnTo>
                    <a:pt x="1572" y="634"/>
                  </a:lnTo>
                  <a:lnTo>
                    <a:pt x="1572" y="639"/>
                  </a:lnTo>
                  <a:lnTo>
                    <a:pt x="1574" y="644"/>
                  </a:lnTo>
                  <a:lnTo>
                    <a:pt x="1572" y="650"/>
                  </a:lnTo>
                  <a:lnTo>
                    <a:pt x="1572" y="653"/>
                  </a:lnTo>
                  <a:lnTo>
                    <a:pt x="1572" y="657"/>
                  </a:lnTo>
                  <a:lnTo>
                    <a:pt x="1574" y="658"/>
                  </a:lnTo>
                  <a:lnTo>
                    <a:pt x="1574" y="662"/>
                  </a:lnTo>
                  <a:lnTo>
                    <a:pt x="1574" y="664"/>
                  </a:lnTo>
                  <a:lnTo>
                    <a:pt x="1574" y="667"/>
                  </a:lnTo>
                  <a:lnTo>
                    <a:pt x="1555" y="681"/>
                  </a:lnTo>
                  <a:lnTo>
                    <a:pt x="1534" y="690"/>
                  </a:lnTo>
                  <a:lnTo>
                    <a:pt x="1510" y="695"/>
                  </a:lnTo>
                  <a:lnTo>
                    <a:pt x="1485" y="698"/>
                  </a:lnTo>
                  <a:lnTo>
                    <a:pt x="1461" y="702"/>
                  </a:lnTo>
                  <a:lnTo>
                    <a:pt x="1436" y="705"/>
                  </a:lnTo>
                  <a:lnTo>
                    <a:pt x="1415" y="712"/>
                  </a:lnTo>
                  <a:lnTo>
                    <a:pt x="1396" y="721"/>
                  </a:lnTo>
                  <a:lnTo>
                    <a:pt x="1382" y="737"/>
                  </a:lnTo>
                  <a:lnTo>
                    <a:pt x="1386" y="737"/>
                  </a:lnTo>
                  <a:lnTo>
                    <a:pt x="1403" y="725"/>
                  </a:lnTo>
                  <a:lnTo>
                    <a:pt x="1424" y="716"/>
                  </a:lnTo>
                  <a:lnTo>
                    <a:pt x="1447" y="711"/>
                  </a:lnTo>
                  <a:lnTo>
                    <a:pt x="1448" y="714"/>
                  </a:lnTo>
                  <a:lnTo>
                    <a:pt x="1450" y="718"/>
                  </a:lnTo>
                  <a:lnTo>
                    <a:pt x="1452" y="719"/>
                  </a:lnTo>
                  <a:lnTo>
                    <a:pt x="1455" y="721"/>
                  </a:lnTo>
                  <a:lnTo>
                    <a:pt x="1459" y="723"/>
                  </a:lnTo>
                  <a:lnTo>
                    <a:pt x="1462" y="726"/>
                  </a:lnTo>
                  <a:lnTo>
                    <a:pt x="1457" y="735"/>
                  </a:lnTo>
                  <a:lnTo>
                    <a:pt x="1454" y="742"/>
                  </a:lnTo>
                  <a:lnTo>
                    <a:pt x="1452" y="749"/>
                  </a:lnTo>
                  <a:lnTo>
                    <a:pt x="1450" y="760"/>
                  </a:lnTo>
                  <a:lnTo>
                    <a:pt x="1464" y="767"/>
                  </a:lnTo>
                  <a:lnTo>
                    <a:pt x="1473" y="777"/>
                  </a:lnTo>
                  <a:lnTo>
                    <a:pt x="1480" y="787"/>
                  </a:lnTo>
                  <a:lnTo>
                    <a:pt x="1489" y="798"/>
                  </a:lnTo>
                  <a:lnTo>
                    <a:pt x="1489" y="801"/>
                  </a:lnTo>
                  <a:lnTo>
                    <a:pt x="1489" y="803"/>
                  </a:lnTo>
                  <a:lnTo>
                    <a:pt x="1487" y="803"/>
                  </a:lnTo>
                  <a:lnTo>
                    <a:pt x="1487" y="805"/>
                  </a:lnTo>
                  <a:lnTo>
                    <a:pt x="1485" y="807"/>
                  </a:lnTo>
                  <a:lnTo>
                    <a:pt x="1475" y="819"/>
                  </a:lnTo>
                  <a:lnTo>
                    <a:pt x="1461" y="829"/>
                  </a:lnTo>
                  <a:lnTo>
                    <a:pt x="1443" y="836"/>
                  </a:lnTo>
                  <a:lnTo>
                    <a:pt x="1443" y="821"/>
                  </a:lnTo>
                  <a:lnTo>
                    <a:pt x="1452" y="815"/>
                  </a:lnTo>
                  <a:lnTo>
                    <a:pt x="1459" y="810"/>
                  </a:lnTo>
                  <a:lnTo>
                    <a:pt x="1466" y="801"/>
                  </a:lnTo>
                  <a:lnTo>
                    <a:pt x="1459" y="798"/>
                  </a:lnTo>
                  <a:lnTo>
                    <a:pt x="1459" y="794"/>
                  </a:lnTo>
                  <a:lnTo>
                    <a:pt x="1457" y="794"/>
                  </a:lnTo>
                  <a:lnTo>
                    <a:pt x="1455" y="794"/>
                  </a:lnTo>
                  <a:lnTo>
                    <a:pt x="1455" y="794"/>
                  </a:lnTo>
                  <a:lnTo>
                    <a:pt x="1455" y="796"/>
                  </a:lnTo>
                  <a:lnTo>
                    <a:pt x="1455" y="798"/>
                  </a:lnTo>
                  <a:lnTo>
                    <a:pt x="1455" y="798"/>
                  </a:lnTo>
                  <a:lnTo>
                    <a:pt x="1443" y="807"/>
                  </a:lnTo>
                  <a:lnTo>
                    <a:pt x="1427" y="814"/>
                  </a:lnTo>
                  <a:lnTo>
                    <a:pt x="1414" y="819"/>
                  </a:lnTo>
                  <a:lnTo>
                    <a:pt x="1400" y="826"/>
                  </a:lnTo>
                  <a:lnTo>
                    <a:pt x="1387" y="835"/>
                  </a:lnTo>
                  <a:lnTo>
                    <a:pt x="1379" y="847"/>
                  </a:lnTo>
                  <a:lnTo>
                    <a:pt x="1373" y="864"/>
                  </a:lnTo>
                  <a:lnTo>
                    <a:pt x="1379" y="866"/>
                  </a:lnTo>
                  <a:lnTo>
                    <a:pt x="1386" y="868"/>
                  </a:lnTo>
                  <a:lnTo>
                    <a:pt x="1389" y="871"/>
                  </a:lnTo>
                  <a:lnTo>
                    <a:pt x="1382" y="871"/>
                  </a:lnTo>
                  <a:lnTo>
                    <a:pt x="1372" y="880"/>
                  </a:lnTo>
                  <a:lnTo>
                    <a:pt x="1358" y="883"/>
                  </a:lnTo>
                  <a:lnTo>
                    <a:pt x="1345" y="885"/>
                  </a:lnTo>
                  <a:lnTo>
                    <a:pt x="1331" y="887"/>
                  </a:lnTo>
                  <a:lnTo>
                    <a:pt x="1321" y="915"/>
                  </a:lnTo>
                  <a:lnTo>
                    <a:pt x="1309" y="945"/>
                  </a:lnTo>
                  <a:lnTo>
                    <a:pt x="1305" y="941"/>
                  </a:lnTo>
                  <a:lnTo>
                    <a:pt x="1304" y="939"/>
                  </a:lnTo>
                  <a:lnTo>
                    <a:pt x="1300" y="938"/>
                  </a:lnTo>
                  <a:lnTo>
                    <a:pt x="1298" y="936"/>
                  </a:lnTo>
                  <a:lnTo>
                    <a:pt x="1293" y="932"/>
                  </a:lnTo>
                  <a:lnTo>
                    <a:pt x="1293" y="941"/>
                  </a:lnTo>
                  <a:lnTo>
                    <a:pt x="1295" y="945"/>
                  </a:lnTo>
                  <a:lnTo>
                    <a:pt x="1298" y="955"/>
                  </a:lnTo>
                  <a:lnTo>
                    <a:pt x="1302" y="967"/>
                  </a:lnTo>
                  <a:lnTo>
                    <a:pt x="1305" y="978"/>
                  </a:lnTo>
                  <a:lnTo>
                    <a:pt x="1305" y="983"/>
                  </a:lnTo>
                  <a:lnTo>
                    <a:pt x="1291" y="992"/>
                  </a:lnTo>
                  <a:lnTo>
                    <a:pt x="1276" y="1000"/>
                  </a:lnTo>
                  <a:lnTo>
                    <a:pt x="1260" y="1011"/>
                  </a:lnTo>
                  <a:lnTo>
                    <a:pt x="1244" y="1021"/>
                  </a:lnTo>
                  <a:lnTo>
                    <a:pt x="1234" y="1035"/>
                  </a:lnTo>
                  <a:lnTo>
                    <a:pt x="1229" y="1053"/>
                  </a:lnTo>
                  <a:lnTo>
                    <a:pt x="1223" y="1067"/>
                  </a:lnTo>
                  <a:lnTo>
                    <a:pt x="1225" y="1084"/>
                  </a:lnTo>
                  <a:lnTo>
                    <a:pt x="1230" y="1103"/>
                  </a:lnTo>
                  <a:lnTo>
                    <a:pt x="1237" y="1123"/>
                  </a:lnTo>
                  <a:lnTo>
                    <a:pt x="1244" y="1142"/>
                  </a:lnTo>
                  <a:lnTo>
                    <a:pt x="1248" y="1159"/>
                  </a:lnTo>
                  <a:lnTo>
                    <a:pt x="1244" y="1159"/>
                  </a:lnTo>
                  <a:lnTo>
                    <a:pt x="1244" y="1163"/>
                  </a:lnTo>
                  <a:lnTo>
                    <a:pt x="1232" y="1159"/>
                  </a:lnTo>
                  <a:lnTo>
                    <a:pt x="1227" y="1144"/>
                  </a:lnTo>
                  <a:lnTo>
                    <a:pt x="1218" y="1124"/>
                  </a:lnTo>
                  <a:lnTo>
                    <a:pt x="1208" y="1103"/>
                  </a:lnTo>
                  <a:lnTo>
                    <a:pt x="1197" y="1088"/>
                  </a:lnTo>
                  <a:lnTo>
                    <a:pt x="1187" y="1079"/>
                  </a:lnTo>
                  <a:lnTo>
                    <a:pt x="1174" y="1077"/>
                  </a:lnTo>
                  <a:lnTo>
                    <a:pt x="1159" y="1070"/>
                  </a:lnTo>
                  <a:lnTo>
                    <a:pt x="1141" y="1063"/>
                  </a:lnTo>
                  <a:lnTo>
                    <a:pt x="1120" y="1060"/>
                  </a:lnTo>
                  <a:lnTo>
                    <a:pt x="1120" y="1063"/>
                  </a:lnTo>
                  <a:lnTo>
                    <a:pt x="1117" y="1063"/>
                  </a:lnTo>
                  <a:lnTo>
                    <a:pt x="1119" y="1069"/>
                  </a:lnTo>
                  <a:lnTo>
                    <a:pt x="1122" y="1074"/>
                  </a:lnTo>
                  <a:lnTo>
                    <a:pt x="1124" y="1077"/>
                  </a:lnTo>
                  <a:lnTo>
                    <a:pt x="1126" y="1081"/>
                  </a:lnTo>
                  <a:lnTo>
                    <a:pt x="1129" y="1086"/>
                  </a:lnTo>
                  <a:lnTo>
                    <a:pt x="1113" y="1086"/>
                  </a:lnTo>
                  <a:lnTo>
                    <a:pt x="1101" y="1081"/>
                  </a:lnTo>
                  <a:lnTo>
                    <a:pt x="1085" y="1077"/>
                  </a:lnTo>
                  <a:lnTo>
                    <a:pt x="1070" y="1077"/>
                  </a:lnTo>
                  <a:lnTo>
                    <a:pt x="1054" y="1079"/>
                  </a:lnTo>
                  <a:lnTo>
                    <a:pt x="1043" y="1082"/>
                  </a:lnTo>
                  <a:lnTo>
                    <a:pt x="1031" y="1088"/>
                  </a:lnTo>
                  <a:lnTo>
                    <a:pt x="1021" y="1095"/>
                  </a:lnTo>
                  <a:lnTo>
                    <a:pt x="1014" y="1105"/>
                  </a:lnTo>
                  <a:lnTo>
                    <a:pt x="1010" y="1114"/>
                  </a:lnTo>
                  <a:lnTo>
                    <a:pt x="1012" y="1121"/>
                  </a:lnTo>
                  <a:lnTo>
                    <a:pt x="1012" y="1130"/>
                  </a:lnTo>
                  <a:lnTo>
                    <a:pt x="1009" y="1140"/>
                  </a:lnTo>
                  <a:lnTo>
                    <a:pt x="1002" y="1163"/>
                  </a:lnTo>
                  <a:lnTo>
                    <a:pt x="1002" y="1180"/>
                  </a:lnTo>
                  <a:lnTo>
                    <a:pt x="1003" y="1198"/>
                  </a:lnTo>
                  <a:lnTo>
                    <a:pt x="1010" y="1215"/>
                  </a:lnTo>
                  <a:lnTo>
                    <a:pt x="1021" y="1236"/>
                  </a:lnTo>
                  <a:lnTo>
                    <a:pt x="1033" y="1238"/>
                  </a:lnTo>
                  <a:lnTo>
                    <a:pt x="1040" y="1240"/>
                  </a:lnTo>
                  <a:lnTo>
                    <a:pt x="1043" y="1243"/>
                  </a:lnTo>
                  <a:lnTo>
                    <a:pt x="1047" y="1245"/>
                  </a:lnTo>
                  <a:lnTo>
                    <a:pt x="1052" y="1247"/>
                  </a:lnTo>
                  <a:lnTo>
                    <a:pt x="1061" y="1243"/>
                  </a:lnTo>
                  <a:lnTo>
                    <a:pt x="1075" y="1236"/>
                  </a:lnTo>
                  <a:lnTo>
                    <a:pt x="1078" y="1234"/>
                  </a:lnTo>
                  <a:lnTo>
                    <a:pt x="1080" y="1234"/>
                  </a:lnTo>
                  <a:lnTo>
                    <a:pt x="1084" y="1234"/>
                  </a:lnTo>
                  <a:lnTo>
                    <a:pt x="1084" y="1234"/>
                  </a:lnTo>
                  <a:lnTo>
                    <a:pt x="1085" y="1234"/>
                  </a:lnTo>
                  <a:lnTo>
                    <a:pt x="1087" y="1234"/>
                  </a:lnTo>
                  <a:lnTo>
                    <a:pt x="1087" y="1233"/>
                  </a:lnTo>
                  <a:lnTo>
                    <a:pt x="1091" y="1229"/>
                  </a:lnTo>
                  <a:lnTo>
                    <a:pt x="1092" y="1224"/>
                  </a:lnTo>
                  <a:lnTo>
                    <a:pt x="1094" y="1219"/>
                  </a:lnTo>
                  <a:lnTo>
                    <a:pt x="1096" y="1213"/>
                  </a:lnTo>
                  <a:lnTo>
                    <a:pt x="1098" y="1210"/>
                  </a:lnTo>
                  <a:lnTo>
                    <a:pt x="1106" y="1201"/>
                  </a:lnTo>
                  <a:lnTo>
                    <a:pt x="1117" y="1196"/>
                  </a:lnTo>
                  <a:lnTo>
                    <a:pt x="1133" y="1194"/>
                  </a:lnTo>
                  <a:lnTo>
                    <a:pt x="1134" y="1198"/>
                  </a:lnTo>
                  <a:lnTo>
                    <a:pt x="1136" y="1199"/>
                  </a:lnTo>
                  <a:lnTo>
                    <a:pt x="1136" y="1201"/>
                  </a:lnTo>
                  <a:lnTo>
                    <a:pt x="1138" y="1201"/>
                  </a:lnTo>
                  <a:lnTo>
                    <a:pt x="1138" y="1199"/>
                  </a:lnTo>
                  <a:lnTo>
                    <a:pt x="1139" y="1199"/>
                  </a:lnTo>
                  <a:lnTo>
                    <a:pt x="1143" y="1199"/>
                  </a:lnTo>
                  <a:lnTo>
                    <a:pt x="1148" y="1198"/>
                  </a:lnTo>
                  <a:lnTo>
                    <a:pt x="1148" y="1213"/>
                  </a:lnTo>
                  <a:lnTo>
                    <a:pt x="1141" y="1220"/>
                  </a:lnTo>
                  <a:lnTo>
                    <a:pt x="1136" y="1233"/>
                  </a:lnTo>
                  <a:lnTo>
                    <a:pt x="1131" y="1250"/>
                  </a:lnTo>
                  <a:lnTo>
                    <a:pt x="1126" y="1266"/>
                  </a:lnTo>
                  <a:lnTo>
                    <a:pt x="1120" y="1278"/>
                  </a:lnTo>
                  <a:lnTo>
                    <a:pt x="1138" y="1278"/>
                  </a:lnTo>
                  <a:lnTo>
                    <a:pt x="1153" y="1276"/>
                  </a:lnTo>
                  <a:lnTo>
                    <a:pt x="1167" y="1276"/>
                  </a:lnTo>
                  <a:lnTo>
                    <a:pt x="1180" y="1278"/>
                  </a:lnTo>
                  <a:lnTo>
                    <a:pt x="1188" y="1283"/>
                  </a:lnTo>
                  <a:lnTo>
                    <a:pt x="1195" y="1294"/>
                  </a:lnTo>
                  <a:lnTo>
                    <a:pt x="1197" y="1309"/>
                  </a:lnTo>
                  <a:lnTo>
                    <a:pt x="1194" y="1320"/>
                  </a:lnTo>
                  <a:lnTo>
                    <a:pt x="1190" y="1334"/>
                  </a:lnTo>
                  <a:lnTo>
                    <a:pt x="1190" y="1348"/>
                  </a:lnTo>
                  <a:lnTo>
                    <a:pt x="1199" y="1357"/>
                  </a:lnTo>
                  <a:lnTo>
                    <a:pt x="1204" y="1363"/>
                  </a:lnTo>
                  <a:lnTo>
                    <a:pt x="1211" y="1370"/>
                  </a:lnTo>
                  <a:lnTo>
                    <a:pt x="1222" y="1376"/>
                  </a:lnTo>
                  <a:lnTo>
                    <a:pt x="1235" y="1379"/>
                  </a:lnTo>
                  <a:lnTo>
                    <a:pt x="1242" y="1370"/>
                  </a:lnTo>
                  <a:lnTo>
                    <a:pt x="1251" y="1367"/>
                  </a:lnTo>
                  <a:lnTo>
                    <a:pt x="1267" y="1367"/>
                  </a:lnTo>
                  <a:lnTo>
                    <a:pt x="1269" y="1370"/>
                  </a:lnTo>
                  <a:lnTo>
                    <a:pt x="1272" y="1374"/>
                  </a:lnTo>
                  <a:lnTo>
                    <a:pt x="1274" y="1376"/>
                  </a:lnTo>
                  <a:lnTo>
                    <a:pt x="1276" y="1376"/>
                  </a:lnTo>
                  <a:lnTo>
                    <a:pt x="1281" y="1377"/>
                  </a:lnTo>
                  <a:lnTo>
                    <a:pt x="1286" y="1379"/>
                  </a:lnTo>
                  <a:lnTo>
                    <a:pt x="1293" y="1365"/>
                  </a:lnTo>
                  <a:lnTo>
                    <a:pt x="1302" y="1355"/>
                  </a:lnTo>
                  <a:lnTo>
                    <a:pt x="1312" y="1346"/>
                  </a:lnTo>
                  <a:lnTo>
                    <a:pt x="1325" y="1339"/>
                  </a:lnTo>
                  <a:lnTo>
                    <a:pt x="1344" y="1336"/>
                  </a:lnTo>
                  <a:lnTo>
                    <a:pt x="1347" y="1334"/>
                  </a:lnTo>
                  <a:lnTo>
                    <a:pt x="1349" y="1334"/>
                  </a:lnTo>
                  <a:lnTo>
                    <a:pt x="1352" y="1334"/>
                  </a:lnTo>
                  <a:lnTo>
                    <a:pt x="1354" y="1334"/>
                  </a:lnTo>
                  <a:lnTo>
                    <a:pt x="1358" y="1336"/>
                  </a:lnTo>
                  <a:lnTo>
                    <a:pt x="1363" y="1336"/>
                  </a:lnTo>
                  <a:lnTo>
                    <a:pt x="1361" y="1339"/>
                  </a:lnTo>
                  <a:lnTo>
                    <a:pt x="1361" y="1343"/>
                  </a:lnTo>
                  <a:lnTo>
                    <a:pt x="1359" y="1343"/>
                  </a:lnTo>
                  <a:lnTo>
                    <a:pt x="1359" y="1344"/>
                  </a:lnTo>
                  <a:lnTo>
                    <a:pt x="1361" y="1344"/>
                  </a:lnTo>
                  <a:lnTo>
                    <a:pt x="1363" y="1346"/>
                  </a:lnTo>
                  <a:lnTo>
                    <a:pt x="1366" y="1348"/>
                  </a:lnTo>
                  <a:lnTo>
                    <a:pt x="1366" y="1344"/>
                  </a:lnTo>
                  <a:lnTo>
                    <a:pt x="1370" y="1341"/>
                  </a:lnTo>
                  <a:lnTo>
                    <a:pt x="1372" y="1339"/>
                  </a:lnTo>
                  <a:lnTo>
                    <a:pt x="1373" y="1337"/>
                  </a:lnTo>
                  <a:lnTo>
                    <a:pt x="1375" y="1336"/>
                  </a:lnTo>
                  <a:lnTo>
                    <a:pt x="1379" y="1334"/>
                  </a:lnTo>
                  <a:lnTo>
                    <a:pt x="1382" y="1332"/>
                  </a:lnTo>
                  <a:lnTo>
                    <a:pt x="1398" y="1346"/>
                  </a:lnTo>
                  <a:lnTo>
                    <a:pt x="1419" y="1353"/>
                  </a:lnTo>
                  <a:lnTo>
                    <a:pt x="1440" y="1355"/>
                  </a:lnTo>
                  <a:lnTo>
                    <a:pt x="1464" y="1353"/>
                  </a:lnTo>
                  <a:lnTo>
                    <a:pt x="1489" y="1351"/>
                  </a:lnTo>
                  <a:lnTo>
                    <a:pt x="1489" y="1355"/>
                  </a:lnTo>
                  <a:lnTo>
                    <a:pt x="1489" y="1357"/>
                  </a:lnTo>
                  <a:lnTo>
                    <a:pt x="1487" y="1358"/>
                  </a:lnTo>
                  <a:lnTo>
                    <a:pt x="1487" y="1358"/>
                  </a:lnTo>
                  <a:lnTo>
                    <a:pt x="1487" y="1360"/>
                  </a:lnTo>
                  <a:lnTo>
                    <a:pt x="1485" y="1363"/>
                  </a:lnTo>
                  <a:lnTo>
                    <a:pt x="1497" y="1367"/>
                  </a:lnTo>
                  <a:lnTo>
                    <a:pt x="1504" y="1372"/>
                  </a:lnTo>
                  <a:lnTo>
                    <a:pt x="1511" y="1377"/>
                  </a:lnTo>
                  <a:lnTo>
                    <a:pt x="1523" y="1383"/>
                  </a:lnTo>
                  <a:lnTo>
                    <a:pt x="1523" y="1393"/>
                  </a:lnTo>
                  <a:lnTo>
                    <a:pt x="1536" y="1397"/>
                  </a:lnTo>
                  <a:lnTo>
                    <a:pt x="1544" y="1398"/>
                  </a:lnTo>
                  <a:lnTo>
                    <a:pt x="1551" y="1405"/>
                  </a:lnTo>
                  <a:lnTo>
                    <a:pt x="1555" y="1416"/>
                  </a:lnTo>
                  <a:lnTo>
                    <a:pt x="1576" y="1418"/>
                  </a:lnTo>
                  <a:lnTo>
                    <a:pt x="1593" y="1419"/>
                  </a:lnTo>
                  <a:lnTo>
                    <a:pt x="1616" y="1421"/>
                  </a:lnTo>
                  <a:lnTo>
                    <a:pt x="1632" y="1442"/>
                  </a:lnTo>
                  <a:lnTo>
                    <a:pt x="1651" y="1461"/>
                  </a:lnTo>
                  <a:lnTo>
                    <a:pt x="1672" y="1477"/>
                  </a:lnTo>
                  <a:lnTo>
                    <a:pt x="1696" y="1489"/>
                  </a:lnTo>
                  <a:lnTo>
                    <a:pt x="1695" y="1496"/>
                  </a:lnTo>
                  <a:lnTo>
                    <a:pt x="1691" y="1500"/>
                  </a:lnTo>
                  <a:lnTo>
                    <a:pt x="1688" y="1505"/>
                  </a:lnTo>
                  <a:lnTo>
                    <a:pt x="1684" y="1508"/>
                  </a:lnTo>
                  <a:lnTo>
                    <a:pt x="1681" y="1514"/>
                  </a:lnTo>
                  <a:lnTo>
                    <a:pt x="1703" y="1514"/>
                  </a:lnTo>
                  <a:lnTo>
                    <a:pt x="1724" y="1521"/>
                  </a:lnTo>
                  <a:lnTo>
                    <a:pt x="1728" y="1533"/>
                  </a:lnTo>
                  <a:lnTo>
                    <a:pt x="1733" y="1531"/>
                  </a:lnTo>
                  <a:lnTo>
                    <a:pt x="1736" y="1529"/>
                  </a:lnTo>
                  <a:lnTo>
                    <a:pt x="1742" y="1531"/>
                  </a:lnTo>
                  <a:lnTo>
                    <a:pt x="1743" y="1531"/>
                  </a:lnTo>
                  <a:lnTo>
                    <a:pt x="1747" y="1533"/>
                  </a:lnTo>
                  <a:lnTo>
                    <a:pt x="1750" y="1535"/>
                  </a:lnTo>
                  <a:lnTo>
                    <a:pt x="1754" y="1536"/>
                  </a:lnTo>
                  <a:lnTo>
                    <a:pt x="1808" y="1540"/>
                  </a:lnTo>
                  <a:lnTo>
                    <a:pt x="1813" y="1545"/>
                  </a:lnTo>
                  <a:lnTo>
                    <a:pt x="1817" y="1555"/>
                  </a:lnTo>
                  <a:lnTo>
                    <a:pt x="1818" y="1564"/>
                  </a:lnTo>
                  <a:lnTo>
                    <a:pt x="1824" y="1571"/>
                  </a:lnTo>
                  <a:lnTo>
                    <a:pt x="1832" y="1573"/>
                  </a:lnTo>
                  <a:lnTo>
                    <a:pt x="1841" y="1573"/>
                  </a:lnTo>
                  <a:lnTo>
                    <a:pt x="1848" y="1571"/>
                  </a:lnTo>
                  <a:lnTo>
                    <a:pt x="1853" y="1578"/>
                  </a:lnTo>
                  <a:lnTo>
                    <a:pt x="1859" y="1583"/>
                  </a:lnTo>
                  <a:lnTo>
                    <a:pt x="1862" y="1589"/>
                  </a:lnTo>
                  <a:lnTo>
                    <a:pt x="1864" y="1596"/>
                  </a:lnTo>
                  <a:lnTo>
                    <a:pt x="1866" y="1604"/>
                  </a:lnTo>
                  <a:lnTo>
                    <a:pt x="1853" y="1620"/>
                  </a:lnTo>
                  <a:lnTo>
                    <a:pt x="1839" y="1639"/>
                  </a:lnTo>
                  <a:lnTo>
                    <a:pt x="1825" y="1660"/>
                  </a:lnTo>
                  <a:lnTo>
                    <a:pt x="1813" y="1681"/>
                  </a:lnTo>
                  <a:lnTo>
                    <a:pt x="1805" y="1697"/>
                  </a:lnTo>
                  <a:lnTo>
                    <a:pt x="1805" y="1707"/>
                  </a:lnTo>
                  <a:lnTo>
                    <a:pt x="1806" y="1721"/>
                  </a:lnTo>
                  <a:lnTo>
                    <a:pt x="1810" y="1737"/>
                  </a:lnTo>
                  <a:lnTo>
                    <a:pt x="1808" y="1751"/>
                  </a:lnTo>
                  <a:lnTo>
                    <a:pt x="1805" y="1760"/>
                  </a:lnTo>
                  <a:lnTo>
                    <a:pt x="1798" y="1774"/>
                  </a:lnTo>
                  <a:lnTo>
                    <a:pt x="1789" y="1789"/>
                  </a:lnTo>
                  <a:lnTo>
                    <a:pt x="1780" y="1805"/>
                  </a:lnTo>
                  <a:lnTo>
                    <a:pt x="1771" y="1817"/>
                  </a:lnTo>
                  <a:lnTo>
                    <a:pt x="1766" y="1824"/>
                  </a:lnTo>
                  <a:lnTo>
                    <a:pt x="1756" y="1828"/>
                  </a:lnTo>
                  <a:lnTo>
                    <a:pt x="1740" y="1830"/>
                  </a:lnTo>
                  <a:lnTo>
                    <a:pt x="1724" y="1831"/>
                  </a:lnTo>
                  <a:lnTo>
                    <a:pt x="1709" y="1835"/>
                  </a:lnTo>
                  <a:lnTo>
                    <a:pt x="1695" y="1840"/>
                  </a:lnTo>
                  <a:lnTo>
                    <a:pt x="1686" y="1850"/>
                  </a:lnTo>
                  <a:lnTo>
                    <a:pt x="1682" y="1856"/>
                  </a:lnTo>
                  <a:lnTo>
                    <a:pt x="1682" y="1859"/>
                  </a:lnTo>
                  <a:lnTo>
                    <a:pt x="1682" y="1863"/>
                  </a:lnTo>
                  <a:lnTo>
                    <a:pt x="1684" y="1868"/>
                  </a:lnTo>
                  <a:lnTo>
                    <a:pt x="1686" y="1873"/>
                  </a:lnTo>
                  <a:lnTo>
                    <a:pt x="1674" y="1873"/>
                  </a:lnTo>
                  <a:lnTo>
                    <a:pt x="1672" y="1896"/>
                  </a:lnTo>
                  <a:lnTo>
                    <a:pt x="1668" y="1915"/>
                  </a:lnTo>
                  <a:lnTo>
                    <a:pt x="1661" y="1931"/>
                  </a:lnTo>
                  <a:lnTo>
                    <a:pt x="1654" y="1946"/>
                  </a:lnTo>
                  <a:lnTo>
                    <a:pt x="1647" y="1966"/>
                  </a:lnTo>
                  <a:lnTo>
                    <a:pt x="1642" y="1966"/>
                  </a:lnTo>
                  <a:lnTo>
                    <a:pt x="1642" y="1959"/>
                  </a:lnTo>
                  <a:lnTo>
                    <a:pt x="1642" y="1955"/>
                  </a:lnTo>
                  <a:lnTo>
                    <a:pt x="1640" y="1950"/>
                  </a:lnTo>
                  <a:lnTo>
                    <a:pt x="1639" y="1946"/>
                  </a:lnTo>
                  <a:lnTo>
                    <a:pt x="1637" y="1948"/>
                  </a:lnTo>
                  <a:lnTo>
                    <a:pt x="1637" y="1948"/>
                  </a:lnTo>
                  <a:lnTo>
                    <a:pt x="1635" y="1948"/>
                  </a:lnTo>
                  <a:lnTo>
                    <a:pt x="1633" y="1950"/>
                  </a:lnTo>
                  <a:lnTo>
                    <a:pt x="1632" y="1950"/>
                  </a:lnTo>
                  <a:lnTo>
                    <a:pt x="1623" y="1971"/>
                  </a:lnTo>
                  <a:lnTo>
                    <a:pt x="1613" y="1985"/>
                  </a:lnTo>
                  <a:lnTo>
                    <a:pt x="1602" y="1997"/>
                  </a:lnTo>
                  <a:lnTo>
                    <a:pt x="1590" y="2011"/>
                  </a:lnTo>
                  <a:lnTo>
                    <a:pt x="1565" y="2006"/>
                  </a:lnTo>
                  <a:lnTo>
                    <a:pt x="1543" y="2001"/>
                  </a:lnTo>
                  <a:lnTo>
                    <a:pt x="1543" y="2008"/>
                  </a:lnTo>
                  <a:lnTo>
                    <a:pt x="1555" y="2015"/>
                  </a:lnTo>
                  <a:lnTo>
                    <a:pt x="1560" y="2025"/>
                  </a:lnTo>
                  <a:lnTo>
                    <a:pt x="1562" y="2035"/>
                  </a:lnTo>
                  <a:lnTo>
                    <a:pt x="1560" y="2048"/>
                  </a:lnTo>
                  <a:lnTo>
                    <a:pt x="1558" y="2062"/>
                  </a:lnTo>
                  <a:lnTo>
                    <a:pt x="1527" y="2063"/>
                  </a:lnTo>
                  <a:lnTo>
                    <a:pt x="1501" y="2070"/>
                  </a:lnTo>
                  <a:lnTo>
                    <a:pt x="1499" y="2074"/>
                  </a:lnTo>
                  <a:lnTo>
                    <a:pt x="1497" y="2079"/>
                  </a:lnTo>
                  <a:lnTo>
                    <a:pt x="1497" y="2086"/>
                  </a:lnTo>
                  <a:lnTo>
                    <a:pt x="1497" y="2093"/>
                  </a:lnTo>
                  <a:lnTo>
                    <a:pt x="1496" y="2097"/>
                  </a:lnTo>
                  <a:lnTo>
                    <a:pt x="1496" y="2098"/>
                  </a:lnTo>
                  <a:lnTo>
                    <a:pt x="1496" y="2102"/>
                  </a:lnTo>
                  <a:lnTo>
                    <a:pt x="1496" y="2105"/>
                  </a:lnTo>
                  <a:lnTo>
                    <a:pt x="1497" y="2112"/>
                  </a:lnTo>
                  <a:lnTo>
                    <a:pt x="1489" y="2112"/>
                  </a:lnTo>
                  <a:lnTo>
                    <a:pt x="1478" y="2114"/>
                  </a:lnTo>
                  <a:lnTo>
                    <a:pt x="1464" y="2114"/>
                  </a:lnTo>
                  <a:lnTo>
                    <a:pt x="1450" y="2116"/>
                  </a:lnTo>
                  <a:lnTo>
                    <a:pt x="1450" y="2123"/>
                  </a:lnTo>
                  <a:lnTo>
                    <a:pt x="1457" y="2126"/>
                  </a:lnTo>
                  <a:lnTo>
                    <a:pt x="1462" y="2130"/>
                  </a:lnTo>
                  <a:lnTo>
                    <a:pt x="1466" y="2131"/>
                  </a:lnTo>
                  <a:lnTo>
                    <a:pt x="1469" y="2133"/>
                  </a:lnTo>
                  <a:lnTo>
                    <a:pt x="1473" y="2137"/>
                  </a:lnTo>
                  <a:lnTo>
                    <a:pt x="1475" y="2140"/>
                  </a:lnTo>
                  <a:lnTo>
                    <a:pt x="1478" y="2145"/>
                  </a:lnTo>
                  <a:lnTo>
                    <a:pt x="1471" y="2147"/>
                  </a:lnTo>
                  <a:lnTo>
                    <a:pt x="1466" y="2149"/>
                  </a:lnTo>
                  <a:lnTo>
                    <a:pt x="1461" y="2151"/>
                  </a:lnTo>
                  <a:lnTo>
                    <a:pt x="1457" y="2152"/>
                  </a:lnTo>
                  <a:lnTo>
                    <a:pt x="1455" y="2158"/>
                  </a:lnTo>
                  <a:lnTo>
                    <a:pt x="1450" y="2168"/>
                  </a:lnTo>
                  <a:lnTo>
                    <a:pt x="1447" y="2179"/>
                  </a:lnTo>
                  <a:lnTo>
                    <a:pt x="1443" y="2189"/>
                  </a:lnTo>
                  <a:lnTo>
                    <a:pt x="1440" y="2191"/>
                  </a:lnTo>
                  <a:lnTo>
                    <a:pt x="1438" y="2191"/>
                  </a:lnTo>
                  <a:lnTo>
                    <a:pt x="1433" y="2193"/>
                  </a:lnTo>
                  <a:lnTo>
                    <a:pt x="1427" y="2193"/>
                  </a:lnTo>
                  <a:lnTo>
                    <a:pt x="1427" y="2198"/>
                  </a:lnTo>
                  <a:lnTo>
                    <a:pt x="1427" y="2201"/>
                  </a:lnTo>
                  <a:lnTo>
                    <a:pt x="1427" y="2203"/>
                  </a:lnTo>
                  <a:lnTo>
                    <a:pt x="1426" y="2205"/>
                  </a:lnTo>
                  <a:lnTo>
                    <a:pt x="1427" y="2207"/>
                  </a:lnTo>
                  <a:lnTo>
                    <a:pt x="1427" y="2208"/>
                  </a:lnTo>
                  <a:lnTo>
                    <a:pt x="1431" y="2215"/>
                  </a:lnTo>
                  <a:lnTo>
                    <a:pt x="1434" y="2221"/>
                  </a:lnTo>
                  <a:lnTo>
                    <a:pt x="1440" y="2224"/>
                  </a:lnTo>
                  <a:lnTo>
                    <a:pt x="1445" y="2227"/>
                  </a:lnTo>
                  <a:lnTo>
                    <a:pt x="1450" y="2231"/>
                  </a:lnTo>
                  <a:lnTo>
                    <a:pt x="1447" y="2243"/>
                  </a:lnTo>
                  <a:lnTo>
                    <a:pt x="1433" y="2250"/>
                  </a:lnTo>
                  <a:lnTo>
                    <a:pt x="1419" y="2264"/>
                  </a:lnTo>
                  <a:lnTo>
                    <a:pt x="1407" y="2282"/>
                  </a:lnTo>
                  <a:lnTo>
                    <a:pt x="1398" y="2299"/>
                  </a:lnTo>
                  <a:lnTo>
                    <a:pt x="1393" y="2315"/>
                  </a:lnTo>
                  <a:lnTo>
                    <a:pt x="1398" y="2320"/>
                  </a:lnTo>
                  <a:lnTo>
                    <a:pt x="1403" y="2325"/>
                  </a:lnTo>
                  <a:lnTo>
                    <a:pt x="1407" y="2330"/>
                  </a:lnTo>
                  <a:lnTo>
                    <a:pt x="1408" y="2339"/>
                  </a:lnTo>
                  <a:lnTo>
                    <a:pt x="1400" y="2341"/>
                  </a:lnTo>
                  <a:lnTo>
                    <a:pt x="1387" y="2348"/>
                  </a:lnTo>
                  <a:lnTo>
                    <a:pt x="1375" y="2358"/>
                  </a:lnTo>
                  <a:lnTo>
                    <a:pt x="1366" y="2369"/>
                  </a:lnTo>
                  <a:lnTo>
                    <a:pt x="1365" y="2372"/>
                  </a:lnTo>
                  <a:lnTo>
                    <a:pt x="1363" y="2376"/>
                  </a:lnTo>
                  <a:lnTo>
                    <a:pt x="1363" y="2379"/>
                  </a:lnTo>
                  <a:lnTo>
                    <a:pt x="1363" y="2385"/>
                  </a:lnTo>
                  <a:lnTo>
                    <a:pt x="1366" y="2385"/>
                  </a:lnTo>
                  <a:lnTo>
                    <a:pt x="1366" y="2381"/>
                  </a:lnTo>
                  <a:lnTo>
                    <a:pt x="1377" y="2369"/>
                  </a:lnTo>
                  <a:lnTo>
                    <a:pt x="1386" y="2357"/>
                  </a:lnTo>
                  <a:lnTo>
                    <a:pt x="1389" y="2358"/>
                  </a:lnTo>
                  <a:lnTo>
                    <a:pt x="1391" y="2358"/>
                  </a:lnTo>
                  <a:lnTo>
                    <a:pt x="1391" y="2360"/>
                  </a:lnTo>
                  <a:lnTo>
                    <a:pt x="1391" y="2360"/>
                  </a:lnTo>
                  <a:lnTo>
                    <a:pt x="1393" y="2362"/>
                  </a:lnTo>
                  <a:lnTo>
                    <a:pt x="1396" y="2371"/>
                  </a:lnTo>
                  <a:lnTo>
                    <a:pt x="1398" y="2381"/>
                  </a:lnTo>
                  <a:lnTo>
                    <a:pt x="1400" y="2393"/>
                  </a:lnTo>
                  <a:lnTo>
                    <a:pt x="1401" y="2404"/>
                  </a:lnTo>
                  <a:lnTo>
                    <a:pt x="1407" y="2404"/>
                  </a:lnTo>
                  <a:lnTo>
                    <a:pt x="1408" y="2404"/>
                  </a:lnTo>
                  <a:lnTo>
                    <a:pt x="1412" y="2404"/>
                  </a:lnTo>
                  <a:lnTo>
                    <a:pt x="1412" y="2406"/>
                  </a:lnTo>
                  <a:lnTo>
                    <a:pt x="1414" y="2406"/>
                  </a:lnTo>
                  <a:lnTo>
                    <a:pt x="1414" y="2407"/>
                  </a:lnTo>
                  <a:lnTo>
                    <a:pt x="1417" y="2411"/>
                  </a:lnTo>
                  <a:lnTo>
                    <a:pt x="1414" y="2413"/>
                  </a:lnTo>
                  <a:lnTo>
                    <a:pt x="1412" y="2414"/>
                  </a:lnTo>
                  <a:lnTo>
                    <a:pt x="1412" y="2416"/>
                  </a:lnTo>
                  <a:lnTo>
                    <a:pt x="1410" y="2416"/>
                  </a:lnTo>
                  <a:lnTo>
                    <a:pt x="1408" y="2418"/>
                  </a:lnTo>
                  <a:lnTo>
                    <a:pt x="1405" y="2419"/>
                  </a:lnTo>
                  <a:lnTo>
                    <a:pt x="1389" y="2423"/>
                  </a:lnTo>
                  <a:lnTo>
                    <a:pt x="1373" y="2419"/>
                  </a:lnTo>
                  <a:lnTo>
                    <a:pt x="1358" y="2411"/>
                  </a:lnTo>
                  <a:lnTo>
                    <a:pt x="1342" y="2399"/>
                  </a:lnTo>
                  <a:lnTo>
                    <a:pt x="1328" y="2385"/>
                  </a:lnTo>
                  <a:lnTo>
                    <a:pt x="1318" y="2371"/>
                  </a:lnTo>
                  <a:lnTo>
                    <a:pt x="1312" y="2357"/>
                  </a:lnTo>
                  <a:lnTo>
                    <a:pt x="1316" y="2357"/>
                  </a:lnTo>
                  <a:lnTo>
                    <a:pt x="1328" y="2369"/>
                  </a:lnTo>
                  <a:lnTo>
                    <a:pt x="1340" y="2379"/>
                  </a:lnTo>
                  <a:lnTo>
                    <a:pt x="1354" y="2388"/>
                  </a:lnTo>
                  <a:lnTo>
                    <a:pt x="1354" y="2381"/>
                  </a:lnTo>
                  <a:lnTo>
                    <a:pt x="1335" y="2371"/>
                  </a:lnTo>
                  <a:lnTo>
                    <a:pt x="1319" y="2357"/>
                  </a:lnTo>
                  <a:lnTo>
                    <a:pt x="1309" y="2337"/>
                  </a:lnTo>
                  <a:lnTo>
                    <a:pt x="1302" y="2315"/>
                  </a:lnTo>
                  <a:lnTo>
                    <a:pt x="1298" y="2292"/>
                  </a:lnTo>
                  <a:lnTo>
                    <a:pt x="1300" y="2266"/>
                  </a:lnTo>
                  <a:lnTo>
                    <a:pt x="1302" y="2241"/>
                  </a:lnTo>
                  <a:lnTo>
                    <a:pt x="1307" y="2219"/>
                  </a:lnTo>
                  <a:lnTo>
                    <a:pt x="1314" y="2198"/>
                  </a:lnTo>
                  <a:lnTo>
                    <a:pt x="1321" y="2180"/>
                  </a:lnTo>
                  <a:lnTo>
                    <a:pt x="1331" y="2180"/>
                  </a:lnTo>
                  <a:lnTo>
                    <a:pt x="1340" y="2145"/>
                  </a:lnTo>
                  <a:lnTo>
                    <a:pt x="1335" y="2145"/>
                  </a:lnTo>
                  <a:lnTo>
                    <a:pt x="1335" y="2142"/>
                  </a:lnTo>
                  <a:lnTo>
                    <a:pt x="1331" y="2145"/>
                  </a:lnTo>
                  <a:lnTo>
                    <a:pt x="1328" y="2149"/>
                  </a:lnTo>
                  <a:lnTo>
                    <a:pt x="1326" y="2152"/>
                  </a:lnTo>
                  <a:lnTo>
                    <a:pt x="1323" y="2156"/>
                  </a:lnTo>
                  <a:lnTo>
                    <a:pt x="1316" y="2158"/>
                  </a:lnTo>
                  <a:lnTo>
                    <a:pt x="1316" y="2154"/>
                  </a:lnTo>
                  <a:lnTo>
                    <a:pt x="1328" y="2081"/>
                  </a:lnTo>
                  <a:lnTo>
                    <a:pt x="1326" y="2074"/>
                  </a:lnTo>
                  <a:lnTo>
                    <a:pt x="1323" y="2062"/>
                  </a:lnTo>
                  <a:lnTo>
                    <a:pt x="1325" y="2051"/>
                  </a:lnTo>
                  <a:lnTo>
                    <a:pt x="1337" y="2009"/>
                  </a:lnTo>
                  <a:lnTo>
                    <a:pt x="1347" y="1966"/>
                  </a:lnTo>
                  <a:lnTo>
                    <a:pt x="1356" y="1919"/>
                  </a:lnTo>
                  <a:lnTo>
                    <a:pt x="1366" y="1873"/>
                  </a:lnTo>
                  <a:lnTo>
                    <a:pt x="1372" y="1843"/>
                  </a:lnTo>
                  <a:lnTo>
                    <a:pt x="1373" y="1812"/>
                  </a:lnTo>
                  <a:lnTo>
                    <a:pt x="1375" y="1782"/>
                  </a:lnTo>
                  <a:lnTo>
                    <a:pt x="1379" y="1754"/>
                  </a:lnTo>
                  <a:lnTo>
                    <a:pt x="1344" y="1741"/>
                  </a:lnTo>
                  <a:lnTo>
                    <a:pt x="1314" y="1721"/>
                  </a:lnTo>
                  <a:lnTo>
                    <a:pt x="1290" y="1695"/>
                  </a:lnTo>
                  <a:lnTo>
                    <a:pt x="1270" y="1667"/>
                  </a:lnTo>
                  <a:lnTo>
                    <a:pt x="1263" y="1651"/>
                  </a:lnTo>
                  <a:lnTo>
                    <a:pt x="1258" y="1636"/>
                  </a:lnTo>
                  <a:lnTo>
                    <a:pt x="1253" y="1618"/>
                  </a:lnTo>
                  <a:lnTo>
                    <a:pt x="1246" y="1604"/>
                  </a:lnTo>
                  <a:lnTo>
                    <a:pt x="1235" y="1594"/>
                  </a:lnTo>
                  <a:lnTo>
                    <a:pt x="1232" y="1590"/>
                  </a:lnTo>
                  <a:lnTo>
                    <a:pt x="1227" y="1590"/>
                  </a:lnTo>
                  <a:lnTo>
                    <a:pt x="1223" y="1589"/>
                  </a:lnTo>
                  <a:lnTo>
                    <a:pt x="1220" y="1585"/>
                  </a:lnTo>
                  <a:lnTo>
                    <a:pt x="1216" y="1582"/>
                  </a:lnTo>
                  <a:lnTo>
                    <a:pt x="1220" y="1575"/>
                  </a:lnTo>
                  <a:lnTo>
                    <a:pt x="1220" y="1569"/>
                  </a:lnTo>
                  <a:lnTo>
                    <a:pt x="1220" y="1562"/>
                  </a:lnTo>
                  <a:lnTo>
                    <a:pt x="1220" y="1555"/>
                  </a:lnTo>
                  <a:lnTo>
                    <a:pt x="1229" y="1550"/>
                  </a:lnTo>
                  <a:lnTo>
                    <a:pt x="1235" y="1545"/>
                  </a:lnTo>
                  <a:lnTo>
                    <a:pt x="1244" y="1540"/>
                  </a:lnTo>
                  <a:lnTo>
                    <a:pt x="1244" y="1536"/>
                  </a:lnTo>
                  <a:lnTo>
                    <a:pt x="1235" y="1536"/>
                  </a:lnTo>
                  <a:lnTo>
                    <a:pt x="1230" y="1535"/>
                  </a:lnTo>
                  <a:lnTo>
                    <a:pt x="1225" y="1535"/>
                  </a:lnTo>
                  <a:lnTo>
                    <a:pt x="1220" y="1533"/>
                  </a:lnTo>
                  <a:lnTo>
                    <a:pt x="1227" y="1517"/>
                  </a:lnTo>
                  <a:lnTo>
                    <a:pt x="1232" y="1501"/>
                  </a:lnTo>
                  <a:lnTo>
                    <a:pt x="1239" y="1486"/>
                  </a:lnTo>
                  <a:lnTo>
                    <a:pt x="1251" y="1473"/>
                  </a:lnTo>
                  <a:lnTo>
                    <a:pt x="1265" y="1461"/>
                  </a:lnTo>
                  <a:lnTo>
                    <a:pt x="1277" y="1447"/>
                  </a:lnTo>
                  <a:lnTo>
                    <a:pt x="1276" y="1437"/>
                  </a:lnTo>
                  <a:lnTo>
                    <a:pt x="1276" y="1423"/>
                  </a:lnTo>
                  <a:lnTo>
                    <a:pt x="1274" y="1409"/>
                  </a:lnTo>
                  <a:lnTo>
                    <a:pt x="1269" y="1400"/>
                  </a:lnTo>
                  <a:lnTo>
                    <a:pt x="1262" y="1390"/>
                  </a:lnTo>
                  <a:lnTo>
                    <a:pt x="1255" y="1379"/>
                  </a:lnTo>
                  <a:lnTo>
                    <a:pt x="1248" y="1379"/>
                  </a:lnTo>
                  <a:lnTo>
                    <a:pt x="1246" y="1381"/>
                  </a:lnTo>
                  <a:lnTo>
                    <a:pt x="1244" y="1383"/>
                  </a:lnTo>
                  <a:lnTo>
                    <a:pt x="1242" y="1384"/>
                  </a:lnTo>
                  <a:lnTo>
                    <a:pt x="1239" y="1386"/>
                  </a:lnTo>
                  <a:lnTo>
                    <a:pt x="1241" y="1390"/>
                  </a:lnTo>
                  <a:lnTo>
                    <a:pt x="1241" y="1393"/>
                  </a:lnTo>
                  <a:lnTo>
                    <a:pt x="1241" y="1393"/>
                  </a:lnTo>
                  <a:lnTo>
                    <a:pt x="1241" y="1395"/>
                  </a:lnTo>
                  <a:lnTo>
                    <a:pt x="1241" y="1395"/>
                  </a:lnTo>
                  <a:lnTo>
                    <a:pt x="1239" y="1398"/>
                  </a:lnTo>
                  <a:lnTo>
                    <a:pt x="1237" y="1398"/>
                  </a:lnTo>
                  <a:lnTo>
                    <a:pt x="1235" y="1400"/>
                  </a:lnTo>
                  <a:lnTo>
                    <a:pt x="1234" y="1400"/>
                  </a:lnTo>
                  <a:lnTo>
                    <a:pt x="1232" y="1400"/>
                  </a:lnTo>
                  <a:lnTo>
                    <a:pt x="1229" y="1402"/>
                  </a:lnTo>
                  <a:lnTo>
                    <a:pt x="1220" y="1395"/>
                  </a:lnTo>
                  <a:lnTo>
                    <a:pt x="1204" y="1386"/>
                  </a:lnTo>
                  <a:lnTo>
                    <a:pt x="1188" y="1377"/>
                  </a:lnTo>
                  <a:lnTo>
                    <a:pt x="1173" y="1370"/>
                  </a:lnTo>
                  <a:lnTo>
                    <a:pt x="1162" y="1367"/>
                  </a:lnTo>
                  <a:lnTo>
                    <a:pt x="1153" y="1346"/>
                  </a:lnTo>
                  <a:lnTo>
                    <a:pt x="1145" y="1334"/>
                  </a:lnTo>
                  <a:lnTo>
                    <a:pt x="1136" y="1325"/>
                  </a:lnTo>
                  <a:lnTo>
                    <a:pt x="1127" y="1322"/>
                  </a:lnTo>
                  <a:lnTo>
                    <a:pt x="1113" y="1318"/>
                  </a:lnTo>
                  <a:lnTo>
                    <a:pt x="1098" y="1313"/>
                  </a:lnTo>
                  <a:lnTo>
                    <a:pt x="1078" y="1306"/>
                  </a:lnTo>
                  <a:lnTo>
                    <a:pt x="1066" y="1297"/>
                  </a:lnTo>
                  <a:lnTo>
                    <a:pt x="1056" y="1288"/>
                  </a:lnTo>
                  <a:lnTo>
                    <a:pt x="1040" y="1281"/>
                  </a:lnTo>
                  <a:lnTo>
                    <a:pt x="1030" y="1281"/>
                  </a:lnTo>
                  <a:lnTo>
                    <a:pt x="1023" y="1285"/>
                  </a:lnTo>
                  <a:lnTo>
                    <a:pt x="1017" y="1288"/>
                  </a:lnTo>
                  <a:lnTo>
                    <a:pt x="1010" y="1292"/>
                  </a:lnTo>
                  <a:lnTo>
                    <a:pt x="1002" y="1290"/>
                  </a:lnTo>
                  <a:lnTo>
                    <a:pt x="998" y="1288"/>
                  </a:lnTo>
                  <a:lnTo>
                    <a:pt x="995" y="1285"/>
                  </a:lnTo>
                  <a:lnTo>
                    <a:pt x="991" y="1281"/>
                  </a:lnTo>
                  <a:lnTo>
                    <a:pt x="986" y="1276"/>
                  </a:lnTo>
                  <a:lnTo>
                    <a:pt x="982" y="1273"/>
                  </a:lnTo>
                  <a:lnTo>
                    <a:pt x="979" y="1271"/>
                  </a:lnTo>
                  <a:lnTo>
                    <a:pt x="956" y="1267"/>
                  </a:lnTo>
                  <a:lnTo>
                    <a:pt x="953" y="1264"/>
                  </a:lnTo>
                  <a:lnTo>
                    <a:pt x="949" y="1261"/>
                  </a:lnTo>
                  <a:lnTo>
                    <a:pt x="946" y="1257"/>
                  </a:lnTo>
                  <a:lnTo>
                    <a:pt x="942" y="1254"/>
                  </a:lnTo>
                  <a:lnTo>
                    <a:pt x="941" y="1252"/>
                  </a:lnTo>
                  <a:lnTo>
                    <a:pt x="921" y="1255"/>
                  </a:lnTo>
                  <a:lnTo>
                    <a:pt x="918" y="1254"/>
                  </a:lnTo>
                  <a:lnTo>
                    <a:pt x="913" y="1247"/>
                  </a:lnTo>
                  <a:lnTo>
                    <a:pt x="904" y="1240"/>
                  </a:lnTo>
                  <a:lnTo>
                    <a:pt x="897" y="1231"/>
                  </a:lnTo>
                  <a:lnTo>
                    <a:pt x="890" y="1224"/>
                  </a:lnTo>
                  <a:lnTo>
                    <a:pt x="886" y="1220"/>
                  </a:lnTo>
                  <a:lnTo>
                    <a:pt x="893" y="1198"/>
                  </a:lnTo>
                  <a:lnTo>
                    <a:pt x="874" y="1177"/>
                  </a:lnTo>
                  <a:lnTo>
                    <a:pt x="857" y="1154"/>
                  </a:lnTo>
                  <a:lnTo>
                    <a:pt x="839" y="1130"/>
                  </a:lnTo>
                  <a:lnTo>
                    <a:pt x="822" y="1105"/>
                  </a:lnTo>
                  <a:lnTo>
                    <a:pt x="818" y="1103"/>
                  </a:lnTo>
                  <a:lnTo>
                    <a:pt x="813" y="1102"/>
                  </a:lnTo>
                  <a:lnTo>
                    <a:pt x="810" y="1102"/>
                  </a:lnTo>
                  <a:lnTo>
                    <a:pt x="804" y="1100"/>
                  </a:lnTo>
                  <a:lnTo>
                    <a:pt x="803" y="1098"/>
                  </a:lnTo>
                  <a:lnTo>
                    <a:pt x="796" y="1089"/>
                  </a:lnTo>
                  <a:lnTo>
                    <a:pt x="792" y="1079"/>
                  </a:lnTo>
                  <a:lnTo>
                    <a:pt x="789" y="1069"/>
                  </a:lnTo>
                  <a:lnTo>
                    <a:pt x="783" y="1058"/>
                  </a:lnTo>
                  <a:lnTo>
                    <a:pt x="775" y="1053"/>
                  </a:lnTo>
                  <a:lnTo>
                    <a:pt x="771" y="1049"/>
                  </a:lnTo>
                  <a:lnTo>
                    <a:pt x="768" y="1046"/>
                  </a:lnTo>
                  <a:lnTo>
                    <a:pt x="764" y="1044"/>
                  </a:lnTo>
                  <a:lnTo>
                    <a:pt x="764" y="1063"/>
                  </a:lnTo>
                  <a:lnTo>
                    <a:pt x="769" y="1070"/>
                  </a:lnTo>
                  <a:lnTo>
                    <a:pt x="780" y="1082"/>
                  </a:lnTo>
                  <a:lnTo>
                    <a:pt x="790" y="1096"/>
                  </a:lnTo>
                  <a:lnTo>
                    <a:pt x="803" y="1114"/>
                  </a:lnTo>
                  <a:lnTo>
                    <a:pt x="813" y="1131"/>
                  </a:lnTo>
                  <a:lnTo>
                    <a:pt x="824" y="1149"/>
                  </a:lnTo>
                  <a:lnTo>
                    <a:pt x="832" y="1165"/>
                  </a:lnTo>
                  <a:lnTo>
                    <a:pt x="836" y="1175"/>
                  </a:lnTo>
                  <a:lnTo>
                    <a:pt x="836" y="1182"/>
                  </a:lnTo>
                  <a:lnTo>
                    <a:pt x="834" y="1185"/>
                  </a:lnTo>
                  <a:lnTo>
                    <a:pt x="832" y="1187"/>
                  </a:lnTo>
                  <a:lnTo>
                    <a:pt x="832" y="1189"/>
                  </a:lnTo>
                  <a:lnTo>
                    <a:pt x="829" y="1191"/>
                  </a:lnTo>
                  <a:lnTo>
                    <a:pt x="829" y="1184"/>
                  </a:lnTo>
                  <a:lnTo>
                    <a:pt x="827" y="1178"/>
                  </a:lnTo>
                  <a:lnTo>
                    <a:pt x="827" y="1175"/>
                  </a:lnTo>
                  <a:lnTo>
                    <a:pt x="825" y="1171"/>
                  </a:lnTo>
                  <a:lnTo>
                    <a:pt x="822" y="1171"/>
                  </a:lnTo>
                  <a:lnTo>
                    <a:pt x="820" y="1171"/>
                  </a:lnTo>
                  <a:lnTo>
                    <a:pt x="818" y="1171"/>
                  </a:lnTo>
                  <a:lnTo>
                    <a:pt x="817" y="1171"/>
                  </a:lnTo>
                  <a:lnTo>
                    <a:pt x="815" y="1171"/>
                  </a:lnTo>
                  <a:lnTo>
                    <a:pt x="810" y="1171"/>
                  </a:lnTo>
                  <a:lnTo>
                    <a:pt x="806" y="1159"/>
                  </a:lnTo>
                  <a:lnTo>
                    <a:pt x="803" y="1147"/>
                  </a:lnTo>
                  <a:lnTo>
                    <a:pt x="797" y="1137"/>
                  </a:lnTo>
                  <a:lnTo>
                    <a:pt x="789" y="1128"/>
                  </a:lnTo>
                  <a:lnTo>
                    <a:pt x="778" y="1121"/>
                  </a:lnTo>
                  <a:lnTo>
                    <a:pt x="768" y="1114"/>
                  </a:lnTo>
                  <a:lnTo>
                    <a:pt x="759" y="1102"/>
                  </a:lnTo>
                  <a:lnTo>
                    <a:pt x="762" y="1100"/>
                  </a:lnTo>
                  <a:lnTo>
                    <a:pt x="764" y="1100"/>
                  </a:lnTo>
                  <a:lnTo>
                    <a:pt x="764" y="1100"/>
                  </a:lnTo>
                  <a:lnTo>
                    <a:pt x="766" y="1100"/>
                  </a:lnTo>
                  <a:lnTo>
                    <a:pt x="766" y="1098"/>
                  </a:lnTo>
                  <a:lnTo>
                    <a:pt x="766" y="1096"/>
                  </a:lnTo>
                  <a:lnTo>
                    <a:pt x="768" y="1095"/>
                  </a:lnTo>
                  <a:lnTo>
                    <a:pt x="755" y="1086"/>
                  </a:lnTo>
                  <a:lnTo>
                    <a:pt x="749" y="1075"/>
                  </a:lnTo>
                  <a:lnTo>
                    <a:pt x="743" y="1063"/>
                  </a:lnTo>
                  <a:lnTo>
                    <a:pt x="740" y="1049"/>
                  </a:lnTo>
                  <a:lnTo>
                    <a:pt x="733" y="1037"/>
                  </a:lnTo>
                  <a:lnTo>
                    <a:pt x="724" y="1027"/>
                  </a:lnTo>
                  <a:lnTo>
                    <a:pt x="714" y="1021"/>
                  </a:lnTo>
                  <a:lnTo>
                    <a:pt x="701" y="1016"/>
                  </a:lnTo>
                  <a:lnTo>
                    <a:pt x="691" y="1009"/>
                  </a:lnTo>
                  <a:lnTo>
                    <a:pt x="684" y="1000"/>
                  </a:lnTo>
                  <a:lnTo>
                    <a:pt x="680" y="990"/>
                  </a:lnTo>
                  <a:lnTo>
                    <a:pt x="675" y="979"/>
                  </a:lnTo>
                  <a:lnTo>
                    <a:pt x="663" y="962"/>
                  </a:lnTo>
                  <a:lnTo>
                    <a:pt x="653" y="950"/>
                  </a:lnTo>
                  <a:lnTo>
                    <a:pt x="642" y="939"/>
                  </a:lnTo>
                  <a:lnTo>
                    <a:pt x="635" y="927"/>
                  </a:lnTo>
                  <a:lnTo>
                    <a:pt x="630" y="911"/>
                  </a:lnTo>
                  <a:lnTo>
                    <a:pt x="626" y="890"/>
                  </a:lnTo>
                  <a:lnTo>
                    <a:pt x="625" y="861"/>
                  </a:lnTo>
                  <a:lnTo>
                    <a:pt x="625" y="854"/>
                  </a:lnTo>
                  <a:lnTo>
                    <a:pt x="626" y="840"/>
                  </a:lnTo>
                  <a:lnTo>
                    <a:pt x="626" y="821"/>
                  </a:lnTo>
                  <a:lnTo>
                    <a:pt x="626" y="798"/>
                  </a:lnTo>
                  <a:lnTo>
                    <a:pt x="626" y="777"/>
                  </a:lnTo>
                  <a:lnTo>
                    <a:pt x="628" y="760"/>
                  </a:lnTo>
                  <a:lnTo>
                    <a:pt x="630" y="749"/>
                  </a:lnTo>
                  <a:lnTo>
                    <a:pt x="635" y="747"/>
                  </a:lnTo>
                  <a:lnTo>
                    <a:pt x="639" y="747"/>
                  </a:lnTo>
                  <a:lnTo>
                    <a:pt x="642" y="747"/>
                  </a:lnTo>
                  <a:lnTo>
                    <a:pt x="646" y="747"/>
                  </a:lnTo>
                  <a:lnTo>
                    <a:pt x="649" y="749"/>
                  </a:lnTo>
                  <a:lnTo>
                    <a:pt x="651" y="753"/>
                  </a:lnTo>
                  <a:lnTo>
                    <a:pt x="654" y="756"/>
                  </a:lnTo>
                  <a:lnTo>
                    <a:pt x="656" y="760"/>
                  </a:lnTo>
                  <a:lnTo>
                    <a:pt x="656" y="740"/>
                  </a:lnTo>
                  <a:lnTo>
                    <a:pt x="644" y="726"/>
                  </a:lnTo>
                  <a:lnTo>
                    <a:pt x="630" y="712"/>
                  </a:lnTo>
                  <a:lnTo>
                    <a:pt x="614" y="702"/>
                  </a:lnTo>
                  <a:lnTo>
                    <a:pt x="614" y="711"/>
                  </a:lnTo>
                  <a:lnTo>
                    <a:pt x="621" y="716"/>
                  </a:lnTo>
                  <a:lnTo>
                    <a:pt x="628" y="721"/>
                  </a:lnTo>
                  <a:lnTo>
                    <a:pt x="635" y="726"/>
                  </a:lnTo>
                  <a:lnTo>
                    <a:pt x="640" y="733"/>
                  </a:lnTo>
                  <a:lnTo>
                    <a:pt x="640" y="737"/>
                  </a:lnTo>
                  <a:lnTo>
                    <a:pt x="639" y="737"/>
                  </a:lnTo>
                  <a:lnTo>
                    <a:pt x="639" y="739"/>
                  </a:lnTo>
                  <a:lnTo>
                    <a:pt x="639" y="739"/>
                  </a:lnTo>
                  <a:lnTo>
                    <a:pt x="637" y="740"/>
                  </a:lnTo>
                  <a:lnTo>
                    <a:pt x="633" y="742"/>
                  </a:lnTo>
                  <a:lnTo>
                    <a:pt x="632" y="744"/>
                  </a:lnTo>
                  <a:lnTo>
                    <a:pt x="626" y="744"/>
                  </a:lnTo>
                  <a:lnTo>
                    <a:pt x="621" y="744"/>
                  </a:lnTo>
                  <a:lnTo>
                    <a:pt x="619" y="744"/>
                  </a:lnTo>
                  <a:lnTo>
                    <a:pt x="619" y="742"/>
                  </a:lnTo>
                  <a:lnTo>
                    <a:pt x="618" y="742"/>
                  </a:lnTo>
                  <a:lnTo>
                    <a:pt x="618" y="742"/>
                  </a:lnTo>
                  <a:lnTo>
                    <a:pt x="614" y="740"/>
                  </a:lnTo>
                  <a:lnTo>
                    <a:pt x="602" y="725"/>
                  </a:lnTo>
                  <a:lnTo>
                    <a:pt x="591" y="709"/>
                  </a:lnTo>
                  <a:lnTo>
                    <a:pt x="583" y="691"/>
                  </a:lnTo>
                  <a:lnTo>
                    <a:pt x="591" y="691"/>
                  </a:lnTo>
                  <a:lnTo>
                    <a:pt x="595" y="693"/>
                  </a:lnTo>
                  <a:lnTo>
                    <a:pt x="598" y="693"/>
                  </a:lnTo>
                  <a:lnTo>
                    <a:pt x="602" y="693"/>
                  </a:lnTo>
                  <a:lnTo>
                    <a:pt x="605" y="691"/>
                  </a:lnTo>
                  <a:lnTo>
                    <a:pt x="591" y="686"/>
                  </a:lnTo>
                  <a:lnTo>
                    <a:pt x="583" y="678"/>
                  </a:lnTo>
                  <a:lnTo>
                    <a:pt x="576" y="667"/>
                  </a:lnTo>
                  <a:lnTo>
                    <a:pt x="570" y="655"/>
                  </a:lnTo>
                  <a:lnTo>
                    <a:pt x="567" y="643"/>
                  </a:lnTo>
                  <a:lnTo>
                    <a:pt x="562" y="632"/>
                  </a:lnTo>
                  <a:lnTo>
                    <a:pt x="555" y="623"/>
                  </a:lnTo>
                  <a:lnTo>
                    <a:pt x="544" y="618"/>
                  </a:lnTo>
                  <a:lnTo>
                    <a:pt x="548" y="595"/>
                  </a:lnTo>
                  <a:lnTo>
                    <a:pt x="536" y="582"/>
                  </a:lnTo>
                  <a:lnTo>
                    <a:pt x="525" y="566"/>
                  </a:lnTo>
                  <a:lnTo>
                    <a:pt x="516" y="550"/>
                  </a:lnTo>
                  <a:lnTo>
                    <a:pt x="504" y="534"/>
                  </a:lnTo>
                  <a:lnTo>
                    <a:pt x="490" y="522"/>
                  </a:lnTo>
                  <a:lnTo>
                    <a:pt x="471" y="513"/>
                  </a:lnTo>
                  <a:lnTo>
                    <a:pt x="448" y="508"/>
                  </a:lnTo>
                  <a:lnTo>
                    <a:pt x="429" y="499"/>
                  </a:lnTo>
                  <a:lnTo>
                    <a:pt x="415" y="487"/>
                  </a:lnTo>
                  <a:lnTo>
                    <a:pt x="399" y="473"/>
                  </a:lnTo>
                  <a:lnTo>
                    <a:pt x="384" y="465"/>
                  </a:lnTo>
                  <a:lnTo>
                    <a:pt x="352" y="465"/>
                  </a:lnTo>
                  <a:lnTo>
                    <a:pt x="342" y="459"/>
                  </a:lnTo>
                  <a:lnTo>
                    <a:pt x="333" y="452"/>
                  </a:lnTo>
                  <a:lnTo>
                    <a:pt x="323" y="447"/>
                  </a:lnTo>
                  <a:lnTo>
                    <a:pt x="307" y="445"/>
                  </a:lnTo>
                  <a:lnTo>
                    <a:pt x="307" y="468"/>
                  </a:lnTo>
                  <a:lnTo>
                    <a:pt x="289" y="477"/>
                  </a:lnTo>
                  <a:lnTo>
                    <a:pt x="274" y="486"/>
                  </a:lnTo>
                  <a:lnTo>
                    <a:pt x="253" y="491"/>
                  </a:lnTo>
                  <a:lnTo>
                    <a:pt x="258" y="475"/>
                  </a:lnTo>
                  <a:lnTo>
                    <a:pt x="265" y="459"/>
                  </a:lnTo>
                  <a:lnTo>
                    <a:pt x="275" y="445"/>
                  </a:lnTo>
                  <a:lnTo>
                    <a:pt x="284" y="430"/>
                  </a:lnTo>
                  <a:lnTo>
                    <a:pt x="275" y="430"/>
                  </a:lnTo>
                  <a:lnTo>
                    <a:pt x="275" y="433"/>
                  </a:lnTo>
                  <a:lnTo>
                    <a:pt x="262" y="444"/>
                  </a:lnTo>
                  <a:lnTo>
                    <a:pt x="251" y="458"/>
                  </a:lnTo>
                  <a:lnTo>
                    <a:pt x="244" y="473"/>
                  </a:lnTo>
                  <a:lnTo>
                    <a:pt x="239" y="489"/>
                  </a:lnTo>
                  <a:lnTo>
                    <a:pt x="232" y="506"/>
                  </a:lnTo>
                  <a:lnTo>
                    <a:pt x="221" y="522"/>
                  </a:lnTo>
                  <a:lnTo>
                    <a:pt x="214" y="529"/>
                  </a:lnTo>
                  <a:lnTo>
                    <a:pt x="200" y="540"/>
                  </a:lnTo>
                  <a:lnTo>
                    <a:pt x="183" y="550"/>
                  </a:lnTo>
                  <a:lnTo>
                    <a:pt x="162" y="562"/>
                  </a:lnTo>
                  <a:lnTo>
                    <a:pt x="141" y="576"/>
                  </a:lnTo>
                  <a:lnTo>
                    <a:pt x="120" y="589"/>
                  </a:lnTo>
                  <a:lnTo>
                    <a:pt x="99" y="599"/>
                  </a:lnTo>
                  <a:lnTo>
                    <a:pt x="83" y="606"/>
                  </a:lnTo>
                  <a:lnTo>
                    <a:pt x="73" y="609"/>
                  </a:lnTo>
                  <a:lnTo>
                    <a:pt x="73" y="606"/>
                  </a:lnTo>
                  <a:lnTo>
                    <a:pt x="77" y="606"/>
                  </a:lnTo>
                  <a:lnTo>
                    <a:pt x="89" y="594"/>
                  </a:lnTo>
                  <a:lnTo>
                    <a:pt x="104" y="583"/>
                  </a:lnTo>
                  <a:lnTo>
                    <a:pt x="122" y="573"/>
                  </a:lnTo>
                  <a:lnTo>
                    <a:pt x="139" y="562"/>
                  </a:lnTo>
                  <a:lnTo>
                    <a:pt x="155" y="550"/>
                  </a:lnTo>
                  <a:lnTo>
                    <a:pt x="167" y="536"/>
                  </a:lnTo>
                  <a:lnTo>
                    <a:pt x="176" y="520"/>
                  </a:lnTo>
                  <a:lnTo>
                    <a:pt x="179" y="499"/>
                  </a:lnTo>
                  <a:lnTo>
                    <a:pt x="166" y="503"/>
                  </a:lnTo>
                  <a:lnTo>
                    <a:pt x="157" y="506"/>
                  </a:lnTo>
                  <a:lnTo>
                    <a:pt x="145" y="510"/>
                  </a:lnTo>
                  <a:lnTo>
                    <a:pt x="145" y="506"/>
                  </a:lnTo>
                  <a:lnTo>
                    <a:pt x="145" y="503"/>
                  </a:lnTo>
                  <a:lnTo>
                    <a:pt x="145" y="503"/>
                  </a:lnTo>
                  <a:lnTo>
                    <a:pt x="143" y="501"/>
                  </a:lnTo>
                  <a:lnTo>
                    <a:pt x="143" y="501"/>
                  </a:lnTo>
                  <a:lnTo>
                    <a:pt x="141" y="501"/>
                  </a:lnTo>
                  <a:lnTo>
                    <a:pt x="138" y="499"/>
                  </a:lnTo>
                  <a:lnTo>
                    <a:pt x="136" y="501"/>
                  </a:lnTo>
                  <a:lnTo>
                    <a:pt x="134" y="503"/>
                  </a:lnTo>
                  <a:lnTo>
                    <a:pt x="132" y="505"/>
                  </a:lnTo>
                  <a:lnTo>
                    <a:pt x="131" y="505"/>
                  </a:lnTo>
                  <a:lnTo>
                    <a:pt x="127" y="506"/>
                  </a:lnTo>
                  <a:lnTo>
                    <a:pt x="122" y="506"/>
                  </a:lnTo>
                  <a:lnTo>
                    <a:pt x="120" y="496"/>
                  </a:lnTo>
                  <a:lnTo>
                    <a:pt x="115" y="482"/>
                  </a:lnTo>
                  <a:lnTo>
                    <a:pt x="111" y="472"/>
                  </a:lnTo>
                  <a:lnTo>
                    <a:pt x="108" y="475"/>
                  </a:lnTo>
                  <a:lnTo>
                    <a:pt x="106" y="477"/>
                  </a:lnTo>
                  <a:lnTo>
                    <a:pt x="104" y="477"/>
                  </a:lnTo>
                  <a:lnTo>
                    <a:pt x="101" y="477"/>
                  </a:lnTo>
                  <a:lnTo>
                    <a:pt x="99" y="475"/>
                  </a:lnTo>
                  <a:lnTo>
                    <a:pt x="82" y="463"/>
                  </a:lnTo>
                  <a:lnTo>
                    <a:pt x="68" y="445"/>
                  </a:lnTo>
                  <a:lnTo>
                    <a:pt x="57" y="426"/>
                  </a:lnTo>
                  <a:lnTo>
                    <a:pt x="63" y="416"/>
                  </a:lnTo>
                  <a:lnTo>
                    <a:pt x="68" y="403"/>
                  </a:lnTo>
                  <a:lnTo>
                    <a:pt x="73" y="393"/>
                  </a:lnTo>
                  <a:lnTo>
                    <a:pt x="80" y="384"/>
                  </a:lnTo>
                  <a:lnTo>
                    <a:pt x="92" y="377"/>
                  </a:lnTo>
                  <a:lnTo>
                    <a:pt x="103" y="374"/>
                  </a:lnTo>
                  <a:lnTo>
                    <a:pt x="113" y="369"/>
                  </a:lnTo>
                  <a:lnTo>
                    <a:pt x="120" y="362"/>
                  </a:lnTo>
                  <a:lnTo>
                    <a:pt x="125" y="351"/>
                  </a:lnTo>
                  <a:lnTo>
                    <a:pt x="125" y="334"/>
                  </a:lnTo>
                  <a:lnTo>
                    <a:pt x="127" y="332"/>
                  </a:lnTo>
                  <a:lnTo>
                    <a:pt x="129" y="332"/>
                  </a:lnTo>
                  <a:lnTo>
                    <a:pt x="129" y="330"/>
                  </a:lnTo>
                  <a:lnTo>
                    <a:pt x="129" y="328"/>
                  </a:lnTo>
                  <a:lnTo>
                    <a:pt x="131" y="327"/>
                  </a:lnTo>
                  <a:lnTo>
                    <a:pt x="115" y="327"/>
                  </a:lnTo>
                  <a:lnTo>
                    <a:pt x="111" y="330"/>
                  </a:lnTo>
                  <a:lnTo>
                    <a:pt x="110" y="332"/>
                  </a:lnTo>
                  <a:lnTo>
                    <a:pt x="108" y="334"/>
                  </a:lnTo>
                  <a:lnTo>
                    <a:pt x="104" y="335"/>
                  </a:lnTo>
                  <a:lnTo>
                    <a:pt x="101" y="337"/>
                  </a:lnTo>
                  <a:lnTo>
                    <a:pt x="96" y="337"/>
                  </a:lnTo>
                  <a:lnTo>
                    <a:pt x="85" y="334"/>
                  </a:lnTo>
                  <a:lnTo>
                    <a:pt x="70" y="328"/>
                  </a:lnTo>
                  <a:lnTo>
                    <a:pt x="52" y="325"/>
                  </a:lnTo>
                  <a:lnTo>
                    <a:pt x="38" y="318"/>
                  </a:lnTo>
                  <a:lnTo>
                    <a:pt x="35" y="292"/>
                  </a:lnTo>
                  <a:lnTo>
                    <a:pt x="42" y="292"/>
                  </a:lnTo>
                  <a:lnTo>
                    <a:pt x="45" y="290"/>
                  </a:lnTo>
                  <a:lnTo>
                    <a:pt x="50" y="288"/>
                  </a:lnTo>
                  <a:lnTo>
                    <a:pt x="54" y="287"/>
                  </a:lnTo>
                  <a:lnTo>
                    <a:pt x="57" y="287"/>
                  </a:lnTo>
                  <a:lnTo>
                    <a:pt x="61" y="283"/>
                  </a:lnTo>
                  <a:lnTo>
                    <a:pt x="64" y="280"/>
                  </a:lnTo>
                  <a:lnTo>
                    <a:pt x="63" y="278"/>
                  </a:lnTo>
                  <a:lnTo>
                    <a:pt x="63" y="278"/>
                  </a:lnTo>
                  <a:lnTo>
                    <a:pt x="63" y="276"/>
                  </a:lnTo>
                  <a:lnTo>
                    <a:pt x="63" y="276"/>
                  </a:lnTo>
                  <a:lnTo>
                    <a:pt x="61" y="273"/>
                  </a:lnTo>
                  <a:lnTo>
                    <a:pt x="77" y="273"/>
                  </a:lnTo>
                  <a:lnTo>
                    <a:pt x="78" y="271"/>
                  </a:lnTo>
                  <a:lnTo>
                    <a:pt x="80" y="271"/>
                  </a:lnTo>
                  <a:lnTo>
                    <a:pt x="82" y="269"/>
                  </a:lnTo>
                  <a:lnTo>
                    <a:pt x="83" y="269"/>
                  </a:lnTo>
                  <a:lnTo>
                    <a:pt x="87" y="269"/>
                  </a:lnTo>
                  <a:lnTo>
                    <a:pt x="92" y="274"/>
                  </a:lnTo>
                  <a:lnTo>
                    <a:pt x="97" y="278"/>
                  </a:lnTo>
                  <a:lnTo>
                    <a:pt x="103" y="283"/>
                  </a:lnTo>
                  <a:lnTo>
                    <a:pt x="106" y="288"/>
                  </a:lnTo>
                  <a:lnTo>
                    <a:pt x="118" y="283"/>
                  </a:lnTo>
                  <a:lnTo>
                    <a:pt x="118" y="276"/>
                  </a:lnTo>
                  <a:lnTo>
                    <a:pt x="115" y="271"/>
                  </a:lnTo>
                  <a:lnTo>
                    <a:pt x="113" y="266"/>
                  </a:lnTo>
                  <a:lnTo>
                    <a:pt x="111" y="260"/>
                  </a:lnTo>
                  <a:lnTo>
                    <a:pt x="110" y="255"/>
                  </a:lnTo>
                  <a:lnTo>
                    <a:pt x="106" y="250"/>
                  </a:lnTo>
                  <a:lnTo>
                    <a:pt x="94" y="236"/>
                  </a:lnTo>
                  <a:lnTo>
                    <a:pt x="80" y="225"/>
                  </a:lnTo>
                  <a:lnTo>
                    <a:pt x="64" y="215"/>
                  </a:lnTo>
                  <a:lnTo>
                    <a:pt x="50" y="205"/>
                  </a:lnTo>
                  <a:lnTo>
                    <a:pt x="42" y="189"/>
                  </a:lnTo>
                  <a:lnTo>
                    <a:pt x="45" y="184"/>
                  </a:lnTo>
                  <a:lnTo>
                    <a:pt x="47" y="178"/>
                  </a:lnTo>
                  <a:lnTo>
                    <a:pt x="49" y="173"/>
                  </a:lnTo>
                  <a:lnTo>
                    <a:pt x="70" y="175"/>
                  </a:lnTo>
                  <a:lnTo>
                    <a:pt x="90" y="173"/>
                  </a:lnTo>
                  <a:lnTo>
                    <a:pt x="106" y="164"/>
                  </a:lnTo>
                  <a:lnTo>
                    <a:pt x="111" y="152"/>
                  </a:lnTo>
                  <a:lnTo>
                    <a:pt x="115" y="140"/>
                  </a:lnTo>
                  <a:lnTo>
                    <a:pt x="118" y="129"/>
                  </a:lnTo>
                  <a:lnTo>
                    <a:pt x="131" y="119"/>
                  </a:lnTo>
                  <a:lnTo>
                    <a:pt x="148" y="110"/>
                  </a:lnTo>
                  <a:lnTo>
                    <a:pt x="167" y="105"/>
                  </a:lnTo>
                  <a:lnTo>
                    <a:pt x="183" y="98"/>
                  </a:lnTo>
                  <a:lnTo>
                    <a:pt x="199" y="88"/>
                  </a:lnTo>
                  <a:lnTo>
                    <a:pt x="204" y="91"/>
                  </a:lnTo>
                  <a:lnTo>
                    <a:pt x="207" y="93"/>
                  </a:lnTo>
                  <a:lnTo>
                    <a:pt x="207" y="96"/>
                  </a:lnTo>
                  <a:lnTo>
                    <a:pt x="209" y="98"/>
                  </a:lnTo>
                  <a:lnTo>
                    <a:pt x="209" y="102"/>
                  </a:lnTo>
                  <a:lnTo>
                    <a:pt x="211" y="103"/>
                  </a:lnTo>
                  <a:lnTo>
                    <a:pt x="214" y="107"/>
                  </a:lnTo>
                  <a:lnTo>
                    <a:pt x="218" y="110"/>
                  </a:lnTo>
                  <a:lnTo>
                    <a:pt x="223" y="110"/>
                  </a:lnTo>
                  <a:lnTo>
                    <a:pt x="227" y="110"/>
                  </a:lnTo>
                  <a:lnTo>
                    <a:pt x="230" y="109"/>
                  </a:lnTo>
                  <a:lnTo>
                    <a:pt x="234" y="107"/>
                  </a:lnTo>
                  <a:lnTo>
                    <a:pt x="237" y="107"/>
                  </a:lnTo>
                  <a:lnTo>
                    <a:pt x="241" y="107"/>
                  </a:lnTo>
                  <a:lnTo>
                    <a:pt x="244" y="109"/>
                  </a:lnTo>
                  <a:lnTo>
                    <a:pt x="248" y="112"/>
                  </a:lnTo>
                  <a:lnTo>
                    <a:pt x="253" y="117"/>
                  </a:lnTo>
                  <a:lnTo>
                    <a:pt x="256" y="121"/>
                  </a:lnTo>
                  <a:lnTo>
                    <a:pt x="260" y="124"/>
                  </a:lnTo>
                  <a:lnTo>
                    <a:pt x="265" y="126"/>
                  </a:lnTo>
                  <a:lnTo>
                    <a:pt x="270" y="128"/>
                  </a:lnTo>
                  <a:lnTo>
                    <a:pt x="275" y="126"/>
                  </a:lnTo>
                  <a:lnTo>
                    <a:pt x="279" y="126"/>
                  </a:lnTo>
                  <a:lnTo>
                    <a:pt x="282" y="124"/>
                  </a:lnTo>
                  <a:lnTo>
                    <a:pt x="288" y="122"/>
                  </a:lnTo>
                  <a:lnTo>
                    <a:pt x="291" y="122"/>
                  </a:lnTo>
                  <a:lnTo>
                    <a:pt x="302" y="126"/>
                  </a:lnTo>
                  <a:lnTo>
                    <a:pt x="317" y="131"/>
                  </a:lnTo>
                  <a:lnTo>
                    <a:pt x="331" y="138"/>
                  </a:lnTo>
                  <a:lnTo>
                    <a:pt x="345" y="142"/>
                  </a:lnTo>
                  <a:lnTo>
                    <a:pt x="375" y="138"/>
                  </a:lnTo>
                  <a:lnTo>
                    <a:pt x="394" y="147"/>
                  </a:lnTo>
                  <a:lnTo>
                    <a:pt x="412" y="159"/>
                  </a:lnTo>
                  <a:lnTo>
                    <a:pt x="429" y="170"/>
                  </a:lnTo>
                  <a:lnTo>
                    <a:pt x="448" y="180"/>
                  </a:lnTo>
                  <a:lnTo>
                    <a:pt x="471" y="184"/>
                  </a:lnTo>
                  <a:lnTo>
                    <a:pt x="471" y="177"/>
                  </a:lnTo>
                  <a:lnTo>
                    <a:pt x="466" y="171"/>
                  </a:lnTo>
                  <a:lnTo>
                    <a:pt x="461" y="164"/>
                  </a:lnTo>
                  <a:lnTo>
                    <a:pt x="455" y="157"/>
                  </a:lnTo>
                  <a:lnTo>
                    <a:pt x="452" y="149"/>
                  </a:lnTo>
                  <a:lnTo>
                    <a:pt x="473" y="147"/>
                  </a:lnTo>
                  <a:lnTo>
                    <a:pt x="487" y="143"/>
                  </a:lnTo>
                  <a:lnTo>
                    <a:pt x="499" y="136"/>
                  </a:lnTo>
                  <a:lnTo>
                    <a:pt x="509" y="129"/>
                  </a:lnTo>
                  <a:lnTo>
                    <a:pt x="520" y="121"/>
                  </a:lnTo>
                  <a:lnTo>
                    <a:pt x="532" y="115"/>
                  </a:lnTo>
                  <a:lnTo>
                    <a:pt x="548" y="112"/>
                  </a:lnTo>
                  <a:lnTo>
                    <a:pt x="551" y="114"/>
                  </a:lnTo>
                  <a:lnTo>
                    <a:pt x="557" y="115"/>
                  </a:lnTo>
                  <a:lnTo>
                    <a:pt x="560" y="117"/>
                  </a:lnTo>
                  <a:lnTo>
                    <a:pt x="563" y="119"/>
                  </a:lnTo>
                  <a:lnTo>
                    <a:pt x="557" y="119"/>
                  </a:lnTo>
                  <a:lnTo>
                    <a:pt x="539" y="133"/>
                  </a:lnTo>
                  <a:lnTo>
                    <a:pt x="520" y="145"/>
                  </a:lnTo>
                  <a:lnTo>
                    <a:pt x="499" y="154"/>
                  </a:lnTo>
                  <a:lnTo>
                    <a:pt x="499" y="161"/>
                  </a:lnTo>
                  <a:lnTo>
                    <a:pt x="518" y="164"/>
                  </a:lnTo>
                  <a:lnTo>
                    <a:pt x="527" y="154"/>
                  </a:lnTo>
                  <a:lnTo>
                    <a:pt x="536" y="149"/>
                  </a:lnTo>
                  <a:lnTo>
                    <a:pt x="548" y="147"/>
                  </a:lnTo>
                  <a:lnTo>
                    <a:pt x="560" y="147"/>
                  </a:lnTo>
                  <a:lnTo>
                    <a:pt x="576" y="145"/>
                  </a:lnTo>
                  <a:lnTo>
                    <a:pt x="577" y="140"/>
                  </a:lnTo>
                  <a:lnTo>
                    <a:pt x="579" y="135"/>
                  </a:lnTo>
                  <a:lnTo>
                    <a:pt x="583" y="129"/>
                  </a:lnTo>
                  <a:lnTo>
                    <a:pt x="586" y="126"/>
                  </a:lnTo>
                  <a:lnTo>
                    <a:pt x="591" y="138"/>
                  </a:lnTo>
                  <a:lnTo>
                    <a:pt x="597" y="147"/>
                  </a:lnTo>
                  <a:lnTo>
                    <a:pt x="605" y="154"/>
                  </a:lnTo>
                  <a:lnTo>
                    <a:pt x="618" y="157"/>
                  </a:lnTo>
                  <a:lnTo>
                    <a:pt x="621" y="154"/>
                  </a:lnTo>
                  <a:lnTo>
                    <a:pt x="623" y="152"/>
                  </a:lnTo>
                  <a:lnTo>
                    <a:pt x="626" y="150"/>
                  </a:lnTo>
                  <a:lnTo>
                    <a:pt x="628" y="149"/>
                  </a:lnTo>
                  <a:lnTo>
                    <a:pt x="632" y="149"/>
                  </a:lnTo>
                  <a:lnTo>
                    <a:pt x="633" y="149"/>
                  </a:lnTo>
                  <a:lnTo>
                    <a:pt x="637" y="154"/>
                  </a:lnTo>
                  <a:lnTo>
                    <a:pt x="639" y="157"/>
                  </a:lnTo>
                  <a:lnTo>
                    <a:pt x="640" y="161"/>
                  </a:lnTo>
                  <a:lnTo>
                    <a:pt x="646" y="159"/>
                  </a:lnTo>
                  <a:lnTo>
                    <a:pt x="651" y="156"/>
                  </a:lnTo>
                  <a:lnTo>
                    <a:pt x="654" y="152"/>
                  </a:lnTo>
                  <a:lnTo>
                    <a:pt x="659" y="150"/>
                  </a:lnTo>
                  <a:lnTo>
                    <a:pt x="663" y="149"/>
                  </a:lnTo>
                  <a:lnTo>
                    <a:pt x="682" y="154"/>
                  </a:lnTo>
                  <a:lnTo>
                    <a:pt x="698" y="166"/>
                  </a:lnTo>
                  <a:lnTo>
                    <a:pt x="714" y="178"/>
                  </a:lnTo>
                  <a:lnTo>
                    <a:pt x="729" y="189"/>
                  </a:lnTo>
                  <a:lnTo>
                    <a:pt x="735" y="189"/>
                  </a:lnTo>
                  <a:lnTo>
                    <a:pt x="740" y="189"/>
                  </a:lnTo>
                  <a:lnTo>
                    <a:pt x="743" y="187"/>
                  </a:lnTo>
                  <a:lnTo>
                    <a:pt x="749" y="185"/>
                  </a:lnTo>
                  <a:lnTo>
                    <a:pt x="752" y="184"/>
                  </a:lnTo>
                  <a:lnTo>
                    <a:pt x="755" y="184"/>
                  </a:lnTo>
                  <a:lnTo>
                    <a:pt x="759" y="187"/>
                  </a:lnTo>
                  <a:lnTo>
                    <a:pt x="762" y="191"/>
                  </a:lnTo>
                  <a:lnTo>
                    <a:pt x="766" y="196"/>
                  </a:lnTo>
                  <a:lnTo>
                    <a:pt x="769" y="203"/>
                  </a:lnTo>
                  <a:lnTo>
                    <a:pt x="771" y="206"/>
                  </a:lnTo>
                  <a:lnTo>
                    <a:pt x="768" y="208"/>
                  </a:lnTo>
                  <a:lnTo>
                    <a:pt x="764" y="210"/>
                  </a:lnTo>
                  <a:lnTo>
                    <a:pt x="764" y="210"/>
                  </a:lnTo>
                  <a:lnTo>
                    <a:pt x="762" y="211"/>
                  </a:lnTo>
                  <a:lnTo>
                    <a:pt x="762" y="213"/>
                  </a:lnTo>
                  <a:lnTo>
                    <a:pt x="761" y="215"/>
                  </a:lnTo>
                  <a:lnTo>
                    <a:pt x="759" y="218"/>
                  </a:lnTo>
                  <a:lnTo>
                    <a:pt x="771" y="218"/>
                  </a:lnTo>
                  <a:lnTo>
                    <a:pt x="787" y="220"/>
                  </a:lnTo>
                  <a:lnTo>
                    <a:pt x="803" y="220"/>
                  </a:lnTo>
                  <a:lnTo>
                    <a:pt x="817" y="220"/>
                  </a:lnTo>
                  <a:lnTo>
                    <a:pt x="825" y="222"/>
                  </a:lnTo>
                  <a:lnTo>
                    <a:pt x="834" y="232"/>
                  </a:lnTo>
                  <a:lnTo>
                    <a:pt x="843" y="243"/>
                  </a:lnTo>
                  <a:lnTo>
                    <a:pt x="851" y="253"/>
                  </a:lnTo>
                  <a:lnTo>
                    <a:pt x="851" y="218"/>
                  </a:lnTo>
                  <a:lnTo>
                    <a:pt x="860" y="218"/>
                  </a:lnTo>
                  <a:lnTo>
                    <a:pt x="867" y="218"/>
                  </a:lnTo>
                  <a:lnTo>
                    <a:pt x="872" y="217"/>
                  </a:lnTo>
                  <a:lnTo>
                    <a:pt x="879" y="215"/>
                  </a:lnTo>
                  <a:lnTo>
                    <a:pt x="879" y="211"/>
                  </a:lnTo>
                  <a:lnTo>
                    <a:pt x="848" y="211"/>
                  </a:lnTo>
                  <a:lnTo>
                    <a:pt x="846" y="206"/>
                  </a:lnTo>
                  <a:lnTo>
                    <a:pt x="845" y="205"/>
                  </a:lnTo>
                  <a:lnTo>
                    <a:pt x="843" y="201"/>
                  </a:lnTo>
                  <a:lnTo>
                    <a:pt x="841" y="198"/>
                  </a:lnTo>
                  <a:lnTo>
                    <a:pt x="841" y="192"/>
                  </a:lnTo>
                  <a:lnTo>
                    <a:pt x="845" y="192"/>
                  </a:lnTo>
                  <a:lnTo>
                    <a:pt x="845" y="189"/>
                  </a:lnTo>
                  <a:lnTo>
                    <a:pt x="890" y="184"/>
                  </a:lnTo>
                  <a:lnTo>
                    <a:pt x="890" y="196"/>
                  </a:lnTo>
                  <a:lnTo>
                    <a:pt x="895" y="199"/>
                  </a:lnTo>
                  <a:lnTo>
                    <a:pt x="899" y="205"/>
                  </a:lnTo>
                  <a:lnTo>
                    <a:pt x="902" y="208"/>
                  </a:lnTo>
                  <a:lnTo>
                    <a:pt x="906" y="215"/>
                  </a:lnTo>
                  <a:lnTo>
                    <a:pt x="925" y="215"/>
                  </a:lnTo>
                  <a:lnTo>
                    <a:pt x="937" y="218"/>
                  </a:lnTo>
                  <a:lnTo>
                    <a:pt x="949" y="220"/>
                  </a:lnTo>
                  <a:lnTo>
                    <a:pt x="961" y="222"/>
                  </a:lnTo>
                  <a:lnTo>
                    <a:pt x="979" y="222"/>
                  </a:lnTo>
                  <a:lnTo>
                    <a:pt x="981" y="220"/>
                  </a:lnTo>
                  <a:lnTo>
                    <a:pt x="982" y="218"/>
                  </a:lnTo>
                  <a:lnTo>
                    <a:pt x="984" y="217"/>
                  </a:lnTo>
                  <a:lnTo>
                    <a:pt x="986" y="215"/>
                  </a:lnTo>
                  <a:lnTo>
                    <a:pt x="986" y="203"/>
                  </a:lnTo>
                  <a:lnTo>
                    <a:pt x="1009" y="203"/>
                  </a:lnTo>
                  <a:lnTo>
                    <a:pt x="1016" y="218"/>
                  </a:lnTo>
                  <a:lnTo>
                    <a:pt x="1024" y="234"/>
                  </a:lnTo>
                  <a:lnTo>
                    <a:pt x="1026" y="227"/>
                  </a:lnTo>
                  <a:lnTo>
                    <a:pt x="1026" y="224"/>
                  </a:lnTo>
                  <a:lnTo>
                    <a:pt x="1028" y="218"/>
                  </a:lnTo>
                  <a:lnTo>
                    <a:pt x="1028" y="215"/>
                  </a:lnTo>
                  <a:lnTo>
                    <a:pt x="1040" y="215"/>
                  </a:lnTo>
                  <a:lnTo>
                    <a:pt x="1040" y="201"/>
                  </a:lnTo>
                  <a:lnTo>
                    <a:pt x="1040" y="185"/>
                  </a:lnTo>
                  <a:lnTo>
                    <a:pt x="1042" y="171"/>
                  </a:lnTo>
                  <a:lnTo>
                    <a:pt x="1040" y="164"/>
                  </a:lnTo>
                  <a:lnTo>
                    <a:pt x="1028" y="150"/>
                  </a:lnTo>
                  <a:lnTo>
                    <a:pt x="1019" y="135"/>
                  </a:lnTo>
                  <a:lnTo>
                    <a:pt x="1017" y="117"/>
                  </a:lnTo>
                  <a:lnTo>
                    <a:pt x="1021" y="100"/>
                  </a:lnTo>
                  <a:lnTo>
                    <a:pt x="1033" y="81"/>
                  </a:lnTo>
                  <a:lnTo>
                    <a:pt x="1042" y="77"/>
                  </a:lnTo>
                  <a:lnTo>
                    <a:pt x="1052" y="74"/>
                  </a:lnTo>
                  <a:lnTo>
                    <a:pt x="1063" y="72"/>
                  </a:lnTo>
                  <a:close/>
                  <a:moveTo>
                    <a:pt x="851" y="23"/>
                  </a:moveTo>
                  <a:lnTo>
                    <a:pt x="872" y="37"/>
                  </a:lnTo>
                  <a:lnTo>
                    <a:pt x="885" y="54"/>
                  </a:lnTo>
                  <a:lnTo>
                    <a:pt x="892" y="75"/>
                  </a:lnTo>
                  <a:lnTo>
                    <a:pt x="897" y="102"/>
                  </a:lnTo>
                  <a:lnTo>
                    <a:pt x="902" y="129"/>
                  </a:lnTo>
                  <a:lnTo>
                    <a:pt x="918" y="131"/>
                  </a:lnTo>
                  <a:lnTo>
                    <a:pt x="928" y="133"/>
                  </a:lnTo>
                  <a:lnTo>
                    <a:pt x="937" y="140"/>
                  </a:lnTo>
                  <a:lnTo>
                    <a:pt x="942" y="149"/>
                  </a:lnTo>
                  <a:lnTo>
                    <a:pt x="944" y="164"/>
                  </a:lnTo>
                  <a:lnTo>
                    <a:pt x="941" y="164"/>
                  </a:lnTo>
                  <a:lnTo>
                    <a:pt x="939" y="163"/>
                  </a:lnTo>
                  <a:lnTo>
                    <a:pt x="937" y="161"/>
                  </a:lnTo>
                  <a:lnTo>
                    <a:pt x="935" y="159"/>
                  </a:lnTo>
                  <a:lnTo>
                    <a:pt x="932" y="157"/>
                  </a:lnTo>
                  <a:lnTo>
                    <a:pt x="932" y="164"/>
                  </a:lnTo>
                  <a:lnTo>
                    <a:pt x="935" y="168"/>
                  </a:lnTo>
                  <a:lnTo>
                    <a:pt x="937" y="170"/>
                  </a:lnTo>
                  <a:lnTo>
                    <a:pt x="939" y="170"/>
                  </a:lnTo>
                  <a:lnTo>
                    <a:pt x="939" y="173"/>
                  </a:lnTo>
                  <a:lnTo>
                    <a:pt x="939" y="175"/>
                  </a:lnTo>
                  <a:lnTo>
                    <a:pt x="941" y="180"/>
                  </a:lnTo>
                  <a:lnTo>
                    <a:pt x="932" y="182"/>
                  </a:lnTo>
                  <a:lnTo>
                    <a:pt x="923" y="184"/>
                  </a:lnTo>
                  <a:lnTo>
                    <a:pt x="913" y="184"/>
                  </a:lnTo>
                  <a:lnTo>
                    <a:pt x="895" y="177"/>
                  </a:lnTo>
                  <a:lnTo>
                    <a:pt x="878" y="175"/>
                  </a:lnTo>
                  <a:lnTo>
                    <a:pt x="858" y="178"/>
                  </a:lnTo>
                  <a:lnTo>
                    <a:pt x="839" y="184"/>
                  </a:lnTo>
                  <a:lnTo>
                    <a:pt x="820" y="187"/>
                  </a:lnTo>
                  <a:lnTo>
                    <a:pt x="799" y="187"/>
                  </a:lnTo>
                  <a:lnTo>
                    <a:pt x="775" y="180"/>
                  </a:lnTo>
                  <a:lnTo>
                    <a:pt x="762" y="177"/>
                  </a:lnTo>
                  <a:lnTo>
                    <a:pt x="752" y="175"/>
                  </a:lnTo>
                  <a:lnTo>
                    <a:pt x="743" y="173"/>
                  </a:lnTo>
                  <a:lnTo>
                    <a:pt x="735" y="168"/>
                  </a:lnTo>
                  <a:lnTo>
                    <a:pt x="729" y="157"/>
                  </a:lnTo>
                  <a:lnTo>
                    <a:pt x="733" y="157"/>
                  </a:lnTo>
                  <a:lnTo>
                    <a:pt x="742" y="149"/>
                  </a:lnTo>
                  <a:lnTo>
                    <a:pt x="755" y="145"/>
                  </a:lnTo>
                  <a:lnTo>
                    <a:pt x="771" y="143"/>
                  </a:lnTo>
                  <a:lnTo>
                    <a:pt x="787" y="142"/>
                  </a:lnTo>
                  <a:lnTo>
                    <a:pt x="787" y="138"/>
                  </a:lnTo>
                  <a:lnTo>
                    <a:pt x="780" y="133"/>
                  </a:lnTo>
                  <a:lnTo>
                    <a:pt x="775" y="129"/>
                  </a:lnTo>
                  <a:lnTo>
                    <a:pt x="768" y="128"/>
                  </a:lnTo>
                  <a:lnTo>
                    <a:pt x="755" y="126"/>
                  </a:lnTo>
                  <a:lnTo>
                    <a:pt x="749" y="126"/>
                  </a:lnTo>
                  <a:lnTo>
                    <a:pt x="736" y="126"/>
                  </a:lnTo>
                  <a:lnTo>
                    <a:pt x="721" y="126"/>
                  </a:lnTo>
                  <a:lnTo>
                    <a:pt x="719" y="115"/>
                  </a:lnTo>
                  <a:lnTo>
                    <a:pt x="714" y="105"/>
                  </a:lnTo>
                  <a:lnTo>
                    <a:pt x="710" y="96"/>
                  </a:lnTo>
                  <a:lnTo>
                    <a:pt x="707" y="86"/>
                  </a:lnTo>
                  <a:lnTo>
                    <a:pt x="707" y="68"/>
                  </a:lnTo>
                  <a:lnTo>
                    <a:pt x="714" y="58"/>
                  </a:lnTo>
                  <a:lnTo>
                    <a:pt x="721" y="46"/>
                  </a:lnTo>
                  <a:lnTo>
                    <a:pt x="729" y="35"/>
                  </a:lnTo>
                  <a:lnTo>
                    <a:pt x="740" y="28"/>
                  </a:lnTo>
                  <a:lnTo>
                    <a:pt x="752" y="30"/>
                  </a:lnTo>
                  <a:lnTo>
                    <a:pt x="755" y="30"/>
                  </a:lnTo>
                  <a:lnTo>
                    <a:pt x="755" y="33"/>
                  </a:lnTo>
                  <a:lnTo>
                    <a:pt x="755" y="35"/>
                  </a:lnTo>
                  <a:lnTo>
                    <a:pt x="754" y="35"/>
                  </a:lnTo>
                  <a:lnTo>
                    <a:pt x="754" y="37"/>
                  </a:lnTo>
                  <a:lnTo>
                    <a:pt x="754" y="37"/>
                  </a:lnTo>
                  <a:lnTo>
                    <a:pt x="755" y="39"/>
                  </a:lnTo>
                  <a:lnTo>
                    <a:pt x="755" y="42"/>
                  </a:lnTo>
                  <a:lnTo>
                    <a:pt x="764" y="42"/>
                  </a:lnTo>
                  <a:lnTo>
                    <a:pt x="776" y="42"/>
                  </a:lnTo>
                  <a:lnTo>
                    <a:pt x="787" y="42"/>
                  </a:lnTo>
                  <a:lnTo>
                    <a:pt x="794" y="42"/>
                  </a:lnTo>
                  <a:lnTo>
                    <a:pt x="797" y="44"/>
                  </a:lnTo>
                  <a:lnTo>
                    <a:pt x="799" y="46"/>
                  </a:lnTo>
                  <a:lnTo>
                    <a:pt x="801" y="49"/>
                  </a:lnTo>
                  <a:lnTo>
                    <a:pt x="803" y="53"/>
                  </a:lnTo>
                  <a:lnTo>
                    <a:pt x="806" y="54"/>
                  </a:lnTo>
                  <a:lnTo>
                    <a:pt x="810" y="58"/>
                  </a:lnTo>
                  <a:lnTo>
                    <a:pt x="811" y="53"/>
                  </a:lnTo>
                  <a:lnTo>
                    <a:pt x="813" y="51"/>
                  </a:lnTo>
                  <a:lnTo>
                    <a:pt x="817" y="49"/>
                  </a:lnTo>
                  <a:lnTo>
                    <a:pt x="818" y="47"/>
                  </a:lnTo>
                  <a:lnTo>
                    <a:pt x="824" y="47"/>
                  </a:lnTo>
                  <a:lnTo>
                    <a:pt x="829" y="46"/>
                  </a:lnTo>
                  <a:lnTo>
                    <a:pt x="836" y="60"/>
                  </a:lnTo>
                  <a:lnTo>
                    <a:pt x="843" y="70"/>
                  </a:lnTo>
                  <a:lnTo>
                    <a:pt x="848" y="77"/>
                  </a:lnTo>
                  <a:lnTo>
                    <a:pt x="850" y="72"/>
                  </a:lnTo>
                  <a:lnTo>
                    <a:pt x="851" y="67"/>
                  </a:lnTo>
                  <a:lnTo>
                    <a:pt x="851" y="61"/>
                  </a:lnTo>
                  <a:lnTo>
                    <a:pt x="851" y="54"/>
                  </a:lnTo>
                  <a:lnTo>
                    <a:pt x="845" y="44"/>
                  </a:lnTo>
                  <a:lnTo>
                    <a:pt x="846" y="33"/>
                  </a:lnTo>
                  <a:lnTo>
                    <a:pt x="851" y="23"/>
                  </a:lnTo>
                  <a:close/>
                  <a:moveTo>
                    <a:pt x="871" y="7"/>
                  </a:moveTo>
                  <a:lnTo>
                    <a:pt x="879" y="7"/>
                  </a:lnTo>
                  <a:lnTo>
                    <a:pt x="886" y="9"/>
                  </a:lnTo>
                  <a:lnTo>
                    <a:pt x="893" y="11"/>
                  </a:lnTo>
                  <a:lnTo>
                    <a:pt x="899" y="14"/>
                  </a:lnTo>
                  <a:lnTo>
                    <a:pt x="900" y="19"/>
                  </a:lnTo>
                  <a:lnTo>
                    <a:pt x="900" y="23"/>
                  </a:lnTo>
                  <a:lnTo>
                    <a:pt x="902" y="28"/>
                  </a:lnTo>
                  <a:lnTo>
                    <a:pt x="902" y="35"/>
                  </a:lnTo>
                  <a:lnTo>
                    <a:pt x="897" y="35"/>
                  </a:lnTo>
                  <a:lnTo>
                    <a:pt x="893" y="37"/>
                  </a:lnTo>
                  <a:lnTo>
                    <a:pt x="888" y="37"/>
                  </a:lnTo>
                  <a:lnTo>
                    <a:pt x="883" y="39"/>
                  </a:lnTo>
                  <a:lnTo>
                    <a:pt x="874" y="30"/>
                  </a:lnTo>
                  <a:lnTo>
                    <a:pt x="864" y="23"/>
                  </a:lnTo>
                  <a:lnTo>
                    <a:pt x="871" y="7"/>
                  </a:lnTo>
                  <a:close/>
                  <a:moveTo>
                    <a:pt x="4266" y="0"/>
                  </a:moveTo>
                  <a:lnTo>
                    <a:pt x="4285" y="0"/>
                  </a:lnTo>
                  <a:lnTo>
                    <a:pt x="4301" y="4"/>
                  </a:lnTo>
                  <a:lnTo>
                    <a:pt x="4316" y="7"/>
                  </a:lnTo>
                  <a:lnTo>
                    <a:pt x="4320" y="23"/>
                  </a:lnTo>
                  <a:lnTo>
                    <a:pt x="4269" y="23"/>
                  </a:lnTo>
                  <a:lnTo>
                    <a:pt x="4267" y="18"/>
                  </a:lnTo>
                  <a:lnTo>
                    <a:pt x="4267" y="13"/>
                  </a:lnTo>
                  <a:lnTo>
                    <a:pt x="4266" y="7"/>
                  </a:lnTo>
                  <a:lnTo>
                    <a:pt x="426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09" name="Freeform 10">
              <a:extLst>
                <a:ext uri="{FF2B5EF4-FFF2-40B4-BE49-F238E27FC236}">
                  <a16:creationId xmlns:a16="http://schemas.microsoft.com/office/drawing/2014/main" id="{B8852F81-1CAE-4872-BB07-90E21A8BA3FC}"/>
                </a:ext>
              </a:extLst>
            </p:cNvPr>
            <p:cNvSpPr>
              <a:spLocks noEditPoints="1"/>
            </p:cNvSpPr>
            <p:nvPr/>
          </p:nvSpPr>
          <p:spPr bwMode="auto">
            <a:xfrm>
              <a:off x="1595438" y="1790700"/>
              <a:ext cx="6908800" cy="3509963"/>
            </a:xfrm>
            <a:custGeom>
              <a:avLst/>
              <a:gdLst>
                <a:gd name="T0" fmla="*/ 660 w 4352"/>
                <a:gd name="T1" fmla="*/ 268 h 2211"/>
                <a:gd name="T2" fmla="*/ 761 w 4352"/>
                <a:gd name="T3" fmla="*/ 293 h 2211"/>
                <a:gd name="T4" fmla="*/ 891 w 4352"/>
                <a:gd name="T5" fmla="*/ 513 h 2211"/>
                <a:gd name="T6" fmla="*/ 763 w 4352"/>
                <a:gd name="T7" fmla="*/ 572 h 2211"/>
                <a:gd name="T8" fmla="*/ 541 w 4352"/>
                <a:gd name="T9" fmla="*/ 326 h 2211"/>
                <a:gd name="T10" fmla="*/ 381 w 4352"/>
                <a:gd name="T11" fmla="*/ 211 h 2211"/>
                <a:gd name="T12" fmla="*/ 442 w 4352"/>
                <a:gd name="T13" fmla="*/ 265 h 2211"/>
                <a:gd name="T14" fmla="*/ 20 w 4352"/>
                <a:gd name="T15" fmla="*/ 288 h 2211"/>
                <a:gd name="T16" fmla="*/ 452 w 4352"/>
                <a:gd name="T17" fmla="*/ 157 h 2211"/>
                <a:gd name="T18" fmla="*/ 3751 w 4352"/>
                <a:gd name="T19" fmla="*/ 141 h 2211"/>
                <a:gd name="T20" fmla="*/ 320 w 4352"/>
                <a:gd name="T21" fmla="*/ 123 h 2211"/>
                <a:gd name="T22" fmla="*/ 299 w 4352"/>
                <a:gd name="T23" fmla="*/ 143 h 2211"/>
                <a:gd name="T24" fmla="*/ 163 w 4352"/>
                <a:gd name="T25" fmla="*/ 127 h 2211"/>
                <a:gd name="T26" fmla="*/ 140 w 4352"/>
                <a:gd name="T27" fmla="*/ 101 h 2211"/>
                <a:gd name="T28" fmla="*/ 3675 w 4352"/>
                <a:gd name="T29" fmla="*/ 153 h 2211"/>
                <a:gd name="T30" fmla="*/ 639 w 4352"/>
                <a:gd name="T31" fmla="*/ 162 h 2211"/>
                <a:gd name="T32" fmla="*/ 508 w 4352"/>
                <a:gd name="T33" fmla="*/ 150 h 2211"/>
                <a:gd name="T34" fmla="*/ 404 w 4352"/>
                <a:gd name="T35" fmla="*/ 89 h 2211"/>
                <a:gd name="T36" fmla="*/ 180 w 4352"/>
                <a:gd name="T37" fmla="*/ 82 h 2211"/>
                <a:gd name="T38" fmla="*/ 2683 w 4352"/>
                <a:gd name="T39" fmla="*/ 75 h 2211"/>
                <a:gd name="T40" fmla="*/ 2475 w 4352"/>
                <a:gd name="T41" fmla="*/ 199 h 2211"/>
                <a:gd name="T42" fmla="*/ 407 w 4352"/>
                <a:gd name="T43" fmla="*/ 52 h 2211"/>
                <a:gd name="T44" fmla="*/ 3303 w 4352"/>
                <a:gd name="T45" fmla="*/ 117 h 2211"/>
                <a:gd name="T46" fmla="*/ 3357 w 4352"/>
                <a:gd name="T47" fmla="*/ 195 h 2211"/>
                <a:gd name="T48" fmla="*/ 3540 w 4352"/>
                <a:gd name="T49" fmla="*/ 305 h 2211"/>
                <a:gd name="T50" fmla="*/ 3767 w 4352"/>
                <a:gd name="T51" fmla="*/ 261 h 2211"/>
                <a:gd name="T52" fmla="*/ 4073 w 4352"/>
                <a:gd name="T53" fmla="*/ 364 h 2211"/>
                <a:gd name="T54" fmla="*/ 4312 w 4352"/>
                <a:gd name="T55" fmla="*/ 511 h 2211"/>
                <a:gd name="T56" fmla="*/ 4193 w 4352"/>
                <a:gd name="T57" fmla="*/ 539 h 2211"/>
                <a:gd name="T58" fmla="*/ 4015 w 4352"/>
                <a:gd name="T59" fmla="*/ 677 h 2211"/>
                <a:gd name="T60" fmla="*/ 3874 w 4352"/>
                <a:gd name="T61" fmla="*/ 780 h 2211"/>
                <a:gd name="T62" fmla="*/ 3928 w 4352"/>
                <a:gd name="T63" fmla="*/ 640 h 2211"/>
                <a:gd name="T64" fmla="*/ 3622 w 4352"/>
                <a:gd name="T65" fmla="*/ 768 h 2211"/>
                <a:gd name="T66" fmla="*/ 3591 w 4352"/>
                <a:gd name="T67" fmla="*/ 1045 h 2211"/>
                <a:gd name="T68" fmla="*/ 3456 w 4352"/>
                <a:gd name="T69" fmla="*/ 1122 h 2211"/>
                <a:gd name="T70" fmla="*/ 3402 w 4352"/>
                <a:gd name="T71" fmla="*/ 1218 h 2211"/>
                <a:gd name="T72" fmla="*/ 3245 w 4352"/>
                <a:gd name="T73" fmla="*/ 1413 h 2211"/>
                <a:gd name="T74" fmla="*/ 3168 w 4352"/>
                <a:gd name="T75" fmla="*/ 1686 h 2211"/>
                <a:gd name="T76" fmla="*/ 2987 w 4352"/>
                <a:gd name="T77" fmla="*/ 1387 h 2211"/>
                <a:gd name="T78" fmla="*/ 2720 w 4352"/>
                <a:gd name="T79" fmla="*/ 1406 h 2211"/>
                <a:gd name="T80" fmla="*/ 2434 w 4352"/>
                <a:gd name="T81" fmla="*/ 1335 h 2211"/>
                <a:gd name="T82" fmla="*/ 2339 w 4352"/>
                <a:gd name="T83" fmla="*/ 1523 h 2211"/>
                <a:gd name="T84" fmla="*/ 2231 w 4352"/>
                <a:gd name="T85" fmla="*/ 1378 h 2211"/>
                <a:gd name="T86" fmla="*/ 2310 w 4352"/>
                <a:gd name="T87" fmla="*/ 1714 h 2211"/>
                <a:gd name="T88" fmla="*/ 2001 w 4352"/>
                <a:gd name="T89" fmla="*/ 2208 h 2211"/>
                <a:gd name="T90" fmla="*/ 1920 w 4352"/>
                <a:gd name="T91" fmla="*/ 1862 h 2211"/>
                <a:gd name="T92" fmla="*/ 1625 w 4352"/>
                <a:gd name="T93" fmla="*/ 1644 h 2211"/>
                <a:gd name="T94" fmla="*/ 1636 w 4352"/>
                <a:gd name="T95" fmla="*/ 1195 h 2211"/>
                <a:gd name="T96" fmla="*/ 1709 w 4352"/>
                <a:gd name="T97" fmla="*/ 1028 h 2211"/>
                <a:gd name="T98" fmla="*/ 1793 w 4352"/>
                <a:gd name="T99" fmla="*/ 865 h 2211"/>
                <a:gd name="T100" fmla="*/ 1973 w 4352"/>
                <a:gd name="T101" fmla="*/ 801 h 2211"/>
                <a:gd name="T102" fmla="*/ 2118 w 4352"/>
                <a:gd name="T103" fmla="*/ 659 h 2211"/>
                <a:gd name="T104" fmla="*/ 1997 w 4352"/>
                <a:gd name="T105" fmla="*/ 686 h 2211"/>
                <a:gd name="T106" fmla="*/ 1831 w 4352"/>
                <a:gd name="T107" fmla="*/ 577 h 2211"/>
                <a:gd name="T108" fmla="*/ 2041 w 4352"/>
                <a:gd name="T109" fmla="*/ 342 h 2211"/>
                <a:gd name="T110" fmla="*/ 2259 w 4352"/>
                <a:gd name="T111" fmla="*/ 391 h 2211"/>
                <a:gd name="T112" fmla="*/ 2278 w 4352"/>
                <a:gd name="T113" fmla="*/ 499 h 2211"/>
                <a:gd name="T114" fmla="*/ 2439 w 4352"/>
                <a:gd name="T115" fmla="*/ 387 h 2211"/>
                <a:gd name="T116" fmla="*/ 2566 w 4352"/>
                <a:gd name="T117" fmla="*/ 382 h 2211"/>
                <a:gd name="T118" fmla="*/ 2667 w 4352"/>
                <a:gd name="T119" fmla="*/ 261 h 2211"/>
                <a:gd name="T120" fmla="*/ 2737 w 4352"/>
                <a:gd name="T121" fmla="*/ 467 h 2211"/>
                <a:gd name="T122" fmla="*/ 2861 w 4352"/>
                <a:gd name="T123" fmla="*/ 275 h 2211"/>
                <a:gd name="T124" fmla="*/ 3161 w 4352"/>
                <a:gd name="T125" fmla="*/ 17 h 2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52" h="2211">
                  <a:moveTo>
                    <a:pt x="2697" y="200"/>
                  </a:moveTo>
                  <a:lnTo>
                    <a:pt x="2708" y="204"/>
                  </a:lnTo>
                  <a:lnTo>
                    <a:pt x="2708" y="211"/>
                  </a:lnTo>
                  <a:lnTo>
                    <a:pt x="2704" y="211"/>
                  </a:lnTo>
                  <a:lnTo>
                    <a:pt x="2702" y="213"/>
                  </a:lnTo>
                  <a:lnTo>
                    <a:pt x="2701" y="214"/>
                  </a:lnTo>
                  <a:lnTo>
                    <a:pt x="2699" y="214"/>
                  </a:lnTo>
                  <a:lnTo>
                    <a:pt x="2697" y="214"/>
                  </a:lnTo>
                  <a:lnTo>
                    <a:pt x="2694" y="214"/>
                  </a:lnTo>
                  <a:lnTo>
                    <a:pt x="2694" y="209"/>
                  </a:lnTo>
                  <a:lnTo>
                    <a:pt x="2694" y="206"/>
                  </a:lnTo>
                  <a:lnTo>
                    <a:pt x="2695" y="204"/>
                  </a:lnTo>
                  <a:lnTo>
                    <a:pt x="2697" y="200"/>
                  </a:lnTo>
                  <a:close/>
                  <a:moveTo>
                    <a:pt x="562" y="192"/>
                  </a:moveTo>
                  <a:lnTo>
                    <a:pt x="562" y="195"/>
                  </a:lnTo>
                  <a:lnTo>
                    <a:pt x="566" y="195"/>
                  </a:lnTo>
                  <a:lnTo>
                    <a:pt x="564" y="213"/>
                  </a:lnTo>
                  <a:lnTo>
                    <a:pt x="566" y="228"/>
                  </a:lnTo>
                  <a:lnTo>
                    <a:pt x="573" y="242"/>
                  </a:lnTo>
                  <a:lnTo>
                    <a:pt x="576" y="244"/>
                  </a:lnTo>
                  <a:lnTo>
                    <a:pt x="580" y="244"/>
                  </a:lnTo>
                  <a:lnTo>
                    <a:pt x="583" y="246"/>
                  </a:lnTo>
                  <a:lnTo>
                    <a:pt x="589" y="246"/>
                  </a:lnTo>
                  <a:lnTo>
                    <a:pt x="589" y="204"/>
                  </a:lnTo>
                  <a:lnTo>
                    <a:pt x="615" y="204"/>
                  </a:lnTo>
                  <a:lnTo>
                    <a:pt x="620" y="216"/>
                  </a:lnTo>
                  <a:lnTo>
                    <a:pt x="627" y="228"/>
                  </a:lnTo>
                  <a:lnTo>
                    <a:pt x="634" y="239"/>
                  </a:lnTo>
                  <a:lnTo>
                    <a:pt x="646" y="242"/>
                  </a:lnTo>
                  <a:lnTo>
                    <a:pt x="646" y="247"/>
                  </a:lnTo>
                  <a:lnTo>
                    <a:pt x="648" y="258"/>
                  </a:lnTo>
                  <a:lnTo>
                    <a:pt x="650" y="270"/>
                  </a:lnTo>
                  <a:lnTo>
                    <a:pt x="650" y="277"/>
                  </a:lnTo>
                  <a:lnTo>
                    <a:pt x="653" y="275"/>
                  </a:lnTo>
                  <a:lnTo>
                    <a:pt x="655" y="275"/>
                  </a:lnTo>
                  <a:lnTo>
                    <a:pt x="655" y="275"/>
                  </a:lnTo>
                  <a:lnTo>
                    <a:pt x="657" y="274"/>
                  </a:lnTo>
                  <a:lnTo>
                    <a:pt x="658" y="272"/>
                  </a:lnTo>
                  <a:lnTo>
                    <a:pt x="660" y="268"/>
                  </a:lnTo>
                  <a:lnTo>
                    <a:pt x="662" y="263"/>
                  </a:lnTo>
                  <a:lnTo>
                    <a:pt x="664" y="258"/>
                  </a:lnTo>
                  <a:lnTo>
                    <a:pt x="665" y="254"/>
                  </a:lnTo>
                  <a:lnTo>
                    <a:pt x="669" y="251"/>
                  </a:lnTo>
                  <a:lnTo>
                    <a:pt x="672" y="249"/>
                  </a:lnTo>
                  <a:lnTo>
                    <a:pt x="678" y="247"/>
                  </a:lnTo>
                  <a:lnTo>
                    <a:pt x="681" y="244"/>
                  </a:lnTo>
                  <a:lnTo>
                    <a:pt x="685" y="242"/>
                  </a:lnTo>
                  <a:lnTo>
                    <a:pt x="681" y="242"/>
                  </a:lnTo>
                  <a:lnTo>
                    <a:pt x="681" y="239"/>
                  </a:lnTo>
                  <a:lnTo>
                    <a:pt x="672" y="242"/>
                  </a:lnTo>
                  <a:lnTo>
                    <a:pt x="667" y="246"/>
                  </a:lnTo>
                  <a:lnTo>
                    <a:pt x="660" y="251"/>
                  </a:lnTo>
                  <a:lnTo>
                    <a:pt x="650" y="254"/>
                  </a:lnTo>
                  <a:lnTo>
                    <a:pt x="648" y="239"/>
                  </a:lnTo>
                  <a:lnTo>
                    <a:pt x="646" y="228"/>
                  </a:lnTo>
                  <a:lnTo>
                    <a:pt x="643" y="219"/>
                  </a:lnTo>
                  <a:lnTo>
                    <a:pt x="639" y="207"/>
                  </a:lnTo>
                  <a:lnTo>
                    <a:pt x="643" y="206"/>
                  </a:lnTo>
                  <a:lnTo>
                    <a:pt x="644" y="206"/>
                  </a:lnTo>
                  <a:lnTo>
                    <a:pt x="648" y="204"/>
                  </a:lnTo>
                  <a:lnTo>
                    <a:pt x="653" y="204"/>
                  </a:lnTo>
                  <a:lnTo>
                    <a:pt x="658" y="207"/>
                  </a:lnTo>
                  <a:lnTo>
                    <a:pt x="662" y="209"/>
                  </a:lnTo>
                  <a:lnTo>
                    <a:pt x="667" y="211"/>
                  </a:lnTo>
                  <a:lnTo>
                    <a:pt x="672" y="213"/>
                  </a:lnTo>
                  <a:lnTo>
                    <a:pt x="678" y="214"/>
                  </a:lnTo>
                  <a:lnTo>
                    <a:pt x="685" y="226"/>
                  </a:lnTo>
                  <a:lnTo>
                    <a:pt x="692" y="240"/>
                  </a:lnTo>
                  <a:lnTo>
                    <a:pt x="697" y="253"/>
                  </a:lnTo>
                  <a:lnTo>
                    <a:pt x="704" y="261"/>
                  </a:lnTo>
                  <a:lnTo>
                    <a:pt x="707" y="263"/>
                  </a:lnTo>
                  <a:lnTo>
                    <a:pt x="713" y="263"/>
                  </a:lnTo>
                  <a:lnTo>
                    <a:pt x="718" y="263"/>
                  </a:lnTo>
                  <a:lnTo>
                    <a:pt x="723" y="263"/>
                  </a:lnTo>
                  <a:lnTo>
                    <a:pt x="726" y="263"/>
                  </a:lnTo>
                  <a:lnTo>
                    <a:pt x="730" y="265"/>
                  </a:lnTo>
                  <a:lnTo>
                    <a:pt x="747" y="277"/>
                  </a:lnTo>
                  <a:lnTo>
                    <a:pt x="761" y="293"/>
                  </a:lnTo>
                  <a:lnTo>
                    <a:pt x="777" y="307"/>
                  </a:lnTo>
                  <a:lnTo>
                    <a:pt x="777" y="319"/>
                  </a:lnTo>
                  <a:lnTo>
                    <a:pt x="791" y="324"/>
                  </a:lnTo>
                  <a:lnTo>
                    <a:pt x="803" y="331"/>
                  </a:lnTo>
                  <a:lnTo>
                    <a:pt x="810" y="342"/>
                  </a:lnTo>
                  <a:lnTo>
                    <a:pt x="819" y="354"/>
                  </a:lnTo>
                  <a:lnTo>
                    <a:pt x="826" y="366"/>
                  </a:lnTo>
                  <a:lnTo>
                    <a:pt x="835" y="377"/>
                  </a:lnTo>
                  <a:lnTo>
                    <a:pt x="829" y="384"/>
                  </a:lnTo>
                  <a:lnTo>
                    <a:pt x="826" y="387"/>
                  </a:lnTo>
                  <a:lnTo>
                    <a:pt x="824" y="392"/>
                  </a:lnTo>
                  <a:lnTo>
                    <a:pt x="822" y="396"/>
                  </a:lnTo>
                  <a:lnTo>
                    <a:pt x="829" y="408"/>
                  </a:lnTo>
                  <a:lnTo>
                    <a:pt x="840" y="417"/>
                  </a:lnTo>
                  <a:lnTo>
                    <a:pt x="854" y="422"/>
                  </a:lnTo>
                  <a:lnTo>
                    <a:pt x="854" y="427"/>
                  </a:lnTo>
                  <a:lnTo>
                    <a:pt x="854" y="429"/>
                  </a:lnTo>
                  <a:lnTo>
                    <a:pt x="856" y="431"/>
                  </a:lnTo>
                  <a:lnTo>
                    <a:pt x="856" y="432"/>
                  </a:lnTo>
                  <a:lnTo>
                    <a:pt x="857" y="434"/>
                  </a:lnTo>
                  <a:lnTo>
                    <a:pt x="861" y="436"/>
                  </a:lnTo>
                  <a:lnTo>
                    <a:pt x="864" y="439"/>
                  </a:lnTo>
                  <a:lnTo>
                    <a:pt x="870" y="441"/>
                  </a:lnTo>
                  <a:lnTo>
                    <a:pt x="873" y="443"/>
                  </a:lnTo>
                  <a:lnTo>
                    <a:pt x="877" y="446"/>
                  </a:lnTo>
                  <a:lnTo>
                    <a:pt x="878" y="448"/>
                  </a:lnTo>
                  <a:lnTo>
                    <a:pt x="880" y="452"/>
                  </a:lnTo>
                  <a:lnTo>
                    <a:pt x="878" y="453"/>
                  </a:lnTo>
                  <a:lnTo>
                    <a:pt x="878" y="455"/>
                  </a:lnTo>
                  <a:lnTo>
                    <a:pt x="878" y="455"/>
                  </a:lnTo>
                  <a:lnTo>
                    <a:pt x="878" y="457"/>
                  </a:lnTo>
                  <a:lnTo>
                    <a:pt x="880" y="459"/>
                  </a:lnTo>
                  <a:lnTo>
                    <a:pt x="884" y="460"/>
                  </a:lnTo>
                  <a:lnTo>
                    <a:pt x="889" y="462"/>
                  </a:lnTo>
                  <a:lnTo>
                    <a:pt x="892" y="464"/>
                  </a:lnTo>
                  <a:lnTo>
                    <a:pt x="898" y="464"/>
                  </a:lnTo>
                  <a:lnTo>
                    <a:pt x="903" y="464"/>
                  </a:lnTo>
                  <a:lnTo>
                    <a:pt x="896" y="511"/>
                  </a:lnTo>
                  <a:lnTo>
                    <a:pt x="891" y="513"/>
                  </a:lnTo>
                  <a:lnTo>
                    <a:pt x="885" y="513"/>
                  </a:lnTo>
                  <a:lnTo>
                    <a:pt x="880" y="514"/>
                  </a:lnTo>
                  <a:lnTo>
                    <a:pt x="873" y="514"/>
                  </a:lnTo>
                  <a:lnTo>
                    <a:pt x="866" y="506"/>
                  </a:lnTo>
                  <a:lnTo>
                    <a:pt x="857" y="497"/>
                  </a:lnTo>
                  <a:lnTo>
                    <a:pt x="850" y="488"/>
                  </a:lnTo>
                  <a:lnTo>
                    <a:pt x="845" y="476"/>
                  </a:lnTo>
                  <a:lnTo>
                    <a:pt x="838" y="476"/>
                  </a:lnTo>
                  <a:lnTo>
                    <a:pt x="833" y="478"/>
                  </a:lnTo>
                  <a:lnTo>
                    <a:pt x="828" y="478"/>
                  </a:lnTo>
                  <a:lnTo>
                    <a:pt x="822" y="480"/>
                  </a:lnTo>
                  <a:lnTo>
                    <a:pt x="831" y="507"/>
                  </a:lnTo>
                  <a:lnTo>
                    <a:pt x="838" y="537"/>
                  </a:lnTo>
                  <a:lnTo>
                    <a:pt x="850" y="537"/>
                  </a:lnTo>
                  <a:lnTo>
                    <a:pt x="857" y="551"/>
                  </a:lnTo>
                  <a:lnTo>
                    <a:pt x="863" y="565"/>
                  </a:lnTo>
                  <a:lnTo>
                    <a:pt x="864" y="584"/>
                  </a:lnTo>
                  <a:lnTo>
                    <a:pt x="863" y="586"/>
                  </a:lnTo>
                  <a:lnTo>
                    <a:pt x="861" y="588"/>
                  </a:lnTo>
                  <a:lnTo>
                    <a:pt x="861" y="590"/>
                  </a:lnTo>
                  <a:lnTo>
                    <a:pt x="859" y="591"/>
                  </a:lnTo>
                  <a:lnTo>
                    <a:pt x="857" y="593"/>
                  </a:lnTo>
                  <a:lnTo>
                    <a:pt x="854" y="595"/>
                  </a:lnTo>
                  <a:lnTo>
                    <a:pt x="847" y="591"/>
                  </a:lnTo>
                  <a:lnTo>
                    <a:pt x="838" y="586"/>
                  </a:lnTo>
                  <a:lnTo>
                    <a:pt x="829" y="581"/>
                  </a:lnTo>
                  <a:lnTo>
                    <a:pt x="822" y="577"/>
                  </a:lnTo>
                  <a:lnTo>
                    <a:pt x="819" y="576"/>
                  </a:lnTo>
                  <a:lnTo>
                    <a:pt x="816" y="576"/>
                  </a:lnTo>
                  <a:lnTo>
                    <a:pt x="826" y="590"/>
                  </a:lnTo>
                  <a:lnTo>
                    <a:pt x="835" y="602"/>
                  </a:lnTo>
                  <a:lnTo>
                    <a:pt x="842" y="617"/>
                  </a:lnTo>
                  <a:lnTo>
                    <a:pt x="838" y="617"/>
                  </a:lnTo>
                  <a:lnTo>
                    <a:pt x="826" y="612"/>
                  </a:lnTo>
                  <a:lnTo>
                    <a:pt x="810" y="609"/>
                  </a:lnTo>
                  <a:lnTo>
                    <a:pt x="793" y="605"/>
                  </a:lnTo>
                  <a:lnTo>
                    <a:pt x="781" y="598"/>
                  </a:lnTo>
                  <a:lnTo>
                    <a:pt x="770" y="588"/>
                  </a:lnTo>
                  <a:lnTo>
                    <a:pt x="763" y="572"/>
                  </a:lnTo>
                  <a:lnTo>
                    <a:pt x="756" y="558"/>
                  </a:lnTo>
                  <a:lnTo>
                    <a:pt x="746" y="544"/>
                  </a:lnTo>
                  <a:lnTo>
                    <a:pt x="735" y="534"/>
                  </a:lnTo>
                  <a:lnTo>
                    <a:pt x="720" y="542"/>
                  </a:lnTo>
                  <a:lnTo>
                    <a:pt x="702" y="548"/>
                  </a:lnTo>
                  <a:lnTo>
                    <a:pt x="681" y="549"/>
                  </a:lnTo>
                  <a:lnTo>
                    <a:pt x="679" y="544"/>
                  </a:lnTo>
                  <a:lnTo>
                    <a:pt x="678" y="539"/>
                  </a:lnTo>
                  <a:lnTo>
                    <a:pt x="678" y="534"/>
                  </a:lnTo>
                  <a:lnTo>
                    <a:pt x="678" y="527"/>
                  </a:lnTo>
                  <a:lnTo>
                    <a:pt x="693" y="521"/>
                  </a:lnTo>
                  <a:lnTo>
                    <a:pt x="713" y="516"/>
                  </a:lnTo>
                  <a:lnTo>
                    <a:pt x="730" y="511"/>
                  </a:lnTo>
                  <a:lnTo>
                    <a:pt x="735" y="501"/>
                  </a:lnTo>
                  <a:lnTo>
                    <a:pt x="740" y="487"/>
                  </a:lnTo>
                  <a:lnTo>
                    <a:pt x="746" y="471"/>
                  </a:lnTo>
                  <a:lnTo>
                    <a:pt x="749" y="455"/>
                  </a:lnTo>
                  <a:lnTo>
                    <a:pt x="751" y="443"/>
                  </a:lnTo>
                  <a:lnTo>
                    <a:pt x="749" y="434"/>
                  </a:lnTo>
                  <a:lnTo>
                    <a:pt x="742" y="422"/>
                  </a:lnTo>
                  <a:lnTo>
                    <a:pt x="733" y="415"/>
                  </a:lnTo>
                  <a:lnTo>
                    <a:pt x="723" y="408"/>
                  </a:lnTo>
                  <a:lnTo>
                    <a:pt x="716" y="399"/>
                  </a:lnTo>
                  <a:lnTo>
                    <a:pt x="707" y="357"/>
                  </a:lnTo>
                  <a:lnTo>
                    <a:pt x="693" y="354"/>
                  </a:lnTo>
                  <a:lnTo>
                    <a:pt x="683" y="347"/>
                  </a:lnTo>
                  <a:lnTo>
                    <a:pt x="674" y="340"/>
                  </a:lnTo>
                  <a:lnTo>
                    <a:pt x="665" y="338"/>
                  </a:lnTo>
                  <a:lnTo>
                    <a:pt x="657" y="342"/>
                  </a:lnTo>
                  <a:lnTo>
                    <a:pt x="651" y="347"/>
                  </a:lnTo>
                  <a:lnTo>
                    <a:pt x="646" y="352"/>
                  </a:lnTo>
                  <a:lnTo>
                    <a:pt x="639" y="357"/>
                  </a:lnTo>
                  <a:lnTo>
                    <a:pt x="627" y="361"/>
                  </a:lnTo>
                  <a:lnTo>
                    <a:pt x="615" y="354"/>
                  </a:lnTo>
                  <a:lnTo>
                    <a:pt x="599" y="349"/>
                  </a:lnTo>
                  <a:lnTo>
                    <a:pt x="582" y="345"/>
                  </a:lnTo>
                  <a:lnTo>
                    <a:pt x="566" y="340"/>
                  </a:lnTo>
                  <a:lnTo>
                    <a:pt x="552" y="335"/>
                  </a:lnTo>
                  <a:lnTo>
                    <a:pt x="541" y="326"/>
                  </a:lnTo>
                  <a:lnTo>
                    <a:pt x="534" y="312"/>
                  </a:lnTo>
                  <a:lnTo>
                    <a:pt x="536" y="310"/>
                  </a:lnTo>
                  <a:lnTo>
                    <a:pt x="536" y="309"/>
                  </a:lnTo>
                  <a:lnTo>
                    <a:pt x="538" y="309"/>
                  </a:lnTo>
                  <a:lnTo>
                    <a:pt x="538" y="307"/>
                  </a:lnTo>
                  <a:lnTo>
                    <a:pt x="538" y="303"/>
                  </a:lnTo>
                  <a:lnTo>
                    <a:pt x="531" y="302"/>
                  </a:lnTo>
                  <a:lnTo>
                    <a:pt x="524" y="300"/>
                  </a:lnTo>
                  <a:lnTo>
                    <a:pt x="519" y="296"/>
                  </a:lnTo>
                  <a:lnTo>
                    <a:pt x="515" y="291"/>
                  </a:lnTo>
                  <a:lnTo>
                    <a:pt x="512" y="284"/>
                  </a:lnTo>
                  <a:lnTo>
                    <a:pt x="521" y="267"/>
                  </a:lnTo>
                  <a:lnTo>
                    <a:pt x="528" y="244"/>
                  </a:lnTo>
                  <a:lnTo>
                    <a:pt x="531" y="219"/>
                  </a:lnTo>
                  <a:lnTo>
                    <a:pt x="534" y="195"/>
                  </a:lnTo>
                  <a:lnTo>
                    <a:pt x="562" y="192"/>
                  </a:lnTo>
                  <a:close/>
                  <a:moveTo>
                    <a:pt x="400" y="188"/>
                  </a:moveTo>
                  <a:lnTo>
                    <a:pt x="416" y="188"/>
                  </a:lnTo>
                  <a:lnTo>
                    <a:pt x="425" y="223"/>
                  </a:lnTo>
                  <a:lnTo>
                    <a:pt x="432" y="261"/>
                  </a:lnTo>
                  <a:lnTo>
                    <a:pt x="428" y="261"/>
                  </a:lnTo>
                  <a:lnTo>
                    <a:pt x="423" y="268"/>
                  </a:lnTo>
                  <a:lnTo>
                    <a:pt x="412" y="265"/>
                  </a:lnTo>
                  <a:lnTo>
                    <a:pt x="409" y="268"/>
                  </a:lnTo>
                  <a:lnTo>
                    <a:pt x="409" y="272"/>
                  </a:lnTo>
                  <a:lnTo>
                    <a:pt x="409" y="275"/>
                  </a:lnTo>
                  <a:lnTo>
                    <a:pt x="409" y="277"/>
                  </a:lnTo>
                  <a:lnTo>
                    <a:pt x="407" y="279"/>
                  </a:lnTo>
                  <a:lnTo>
                    <a:pt x="405" y="282"/>
                  </a:lnTo>
                  <a:lnTo>
                    <a:pt x="400" y="284"/>
                  </a:lnTo>
                  <a:lnTo>
                    <a:pt x="395" y="281"/>
                  </a:lnTo>
                  <a:lnTo>
                    <a:pt x="388" y="275"/>
                  </a:lnTo>
                  <a:lnTo>
                    <a:pt x="381" y="272"/>
                  </a:lnTo>
                  <a:lnTo>
                    <a:pt x="381" y="261"/>
                  </a:lnTo>
                  <a:lnTo>
                    <a:pt x="358" y="258"/>
                  </a:lnTo>
                  <a:lnTo>
                    <a:pt x="362" y="226"/>
                  </a:lnTo>
                  <a:lnTo>
                    <a:pt x="369" y="223"/>
                  </a:lnTo>
                  <a:lnTo>
                    <a:pt x="376" y="218"/>
                  </a:lnTo>
                  <a:lnTo>
                    <a:pt x="381" y="211"/>
                  </a:lnTo>
                  <a:lnTo>
                    <a:pt x="376" y="209"/>
                  </a:lnTo>
                  <a:lnTo>
                    <a:pt x="372" y="207"/>
                  </a:lnTo>
                  <a:lnTo>
                    <a:pt x="369" y="206"/>
                  </a:lnTo>
                  <a:lnTo>
                    <a:pt x="365" y="202"/>
                  </a:lnTo>
                  <a:lnTo>
                    <a:pt x="363" y="199"/>
                  </a:lnTo>
                  <a:lnTo>
                    <a:pt x="362" y="192"/>
                  </a:lnTo>
                  <a:lnTo>
                    <a:pt x="381" y="190"/>
                  </a:lnTo>
                  <a:lnTo>
                    <a:pt x="400" y="188"/>
                  </a:lnTo>
                  <a:close/>
                  <a:moveTo>
                    <a:pt x="3661" y="172"/>
                  </a:moveTo>
                  <a:lnTo>
                    <a:pt x="3673" y="178"/>
                  </a:lnTo>
                  <a:lnTo>
                    <a:pt x="3673" y="185"/>
                  </a:lnTo>
                  <a:lnTo>
                    <a:pt x="3657" y="185"/>
                  </a:lnTo>
                  <a:lnTo>
                    <a:pt x="3661" y="172"/>
                  </a:lnTo>
                  <a:close/>
                  <a:moveTo>
                    <a:pt x="438" y="172"/>
                  </a:moveTo>
                  <a:lnTo>
                    <a:pt x="451" y="174"/>
                  </a:lnTo>
                  <a:lnTo>
                    <a:pt x="465" y="176"/>
                  </a:lnTo>
                  <a:lnTo>
                    <a:pt x="477" y="178"/>
                  </a:lnTo>
                  <a:lnTo>
                    <a:pt x="486" y="181"/>
                  </a:lnTo>
                  <a:lnTo>
                    <a:pt x="487" y="185"/>
                  </a:lnTo>
                  <a:lnTo>
                    <a:pt x="487" y="190"/>
                  </a:lnTo>
                  <a:lnTo>
                    <a:pt x="489" y="197"/>
                  </a:lnTo>
                  <a:lnTo>
                    <a:pt x="489" y="204"/>
                  </a:lnTo>
                  <a:lnTo>
                    <a:pt x="487" y="207"/>
                  </a:lnTo>
                  <a:lnTo>
                    <a:pt x="486" y="211"/>
                  </a:lnTo>
                  <a:lnTo>
                    <a:pt x="484" y="216"/>
                  </a:lnTo>
                  <a:lnTo>
                    <a:pt x="480" y="219"/>
                  </a:lnTo>
                  <a:lnTo>
                    <a:pt x="477" y="221"/>
                  </a:lnTo>
                  <a:lnTo>
                    <a:pt x="473" y="223"/>
                  </a:lnTo>
                  <a:lnTo>
                    <a:pt x="472" y="225"/>
                  </a:lnTo>
                  <a:lnTo>
                    <a:pt x="468" y="226"/>
                  </a:lnTo>
                  <a:lnTo>
                    <a:pt x="466" y="230"/>
                  </a:lnTo>
                  <a:lnTo>
                    <a:pt x="468" y="239"/>
                  </a:lnTo>
                  <a:lnTo>
                    <a:pt x="466" y="249"/>
                  </a:lnTo>
                  <a:lnTo>
                    <a:pt x="465" y="256"/>
                  </a:lnTo>
                  <a:lnTo>
                    <a:pt x="461" y="261"/>
                  </a:lnTo>
                  <a:lnTo>
                    <a:pt x="458" y="263"/>
                  </a:lnTo>
                  <a:lnTo>
                    <a:pt x="454" y="265"/>
                  </a:lnTo>
                  <a:lnTo>
                    <a:pt x="449" y="265"/>
                  </a:lnTo>
                  <a:lnTo>
                    <a:pt x="442" y="265"/>
                  </a:lnTo>
                  <a:lnTo>
                    <a:pt x="438" y="254"/>
                  </a:lnTo>
                  <a:lnTo>
                    <a:pt x="442" y="244"/>
                  </a:lnTo>
                  <a:lnTo>
                    <a:pt x="442" y="232"/>
                  </a:lnTo>
                  <a:lnTo>
                    <a:pt x="438" y="218"/>
                  </a:lnTo>
                  <a:lnTo>
                    <a:pt x="437" y="202"/>
                  </a:lnTo>
                  <a:lnTo>
                    <a:pt x="435" y="188"/>
                  </a:lnTo>
                  <a:lnTo>
                    <a:pt x="438" y="172"/>
                  </a:lnTo>
                  <a:close/>
                  <a:moveTo>
                    <a:pt x="60" y="171"/>
                  </a:moveTo>
                  <a:lnTo>
                    <a:pt x="74" y="172"/>
                  </a:lnTo>
                  <a:lnTo>
                    <a:pt x="74" y="185"/>
                  </a:lnTo>
                  <a:lnTo>
                    <a:pt x="91" y="185"/>
                  </a:lnTo>
                  <a:lnTo>
                    <a:pt x="105" y="185"/>
                  </a:lnTo>
                  <a:lnTo>
                    <a:pt x="121" y="185"/>
                  </a:lnTo>
                  <a:lnTo>
                    <a:pt x="124" y="192"/>
                  </a:lnTo>
                  <a:lnTo>
                    <a:pt x="128" y="200"/>
                  </a:lnTo>
                  <a:lnTo>
                    <a:pt x="131" y="209"/>
                  </a:lnTo>
                  <a:lnTo>
                    <a:pt x="135" y="216"/>
                  </a:lnTo>
                  <a:lnTo>
                    <a:pt x="135" y="219"/>
                  </a:lnTo>
                  <a:lnTo>
                    <a:pt x="124" y="232"/>
                  </a:lnTo>
                  <a:lnTo>
                    <a:pt x="110" y="237"/>
                  </a:lnTo>
                  <a:lnTo>
                    <a:pt x="96" y="242"/>
                  </a:lnTo>
                  <a:lnTo>
                    <a:pt x="88" y="258"/>
                  </a:lnTo>
                  <a:lnTo>
                    <a:pt x="81" y="272"/>
                  </a:lnTo>
                  <a:lnTo>
                    <a:pt x="79" y="288"/>
                  </a:lnTo>
                  <a:lnTo>
                    <a:pt x="82" y="303"/>
                  </a:lnTo>
                  <a:lnTo>
                    <a:pt x="67" y="305"/>
                  </a:lnTo>
                  <a:lnTo>
                    <a:pt x="53" y="310"/>
                  </a:lnTo>
                  <a:lnTo>
                    <a:pt x="35" y="315"/>
                  </a:lnTo>
                  <a:lnTo>
                    <a:pt x="34" y="312"/>
                  </a:lnTo>
                  <a:lnTo>
                    <a:pt x="32" y="309"/>
                  </a:lnTo>
                  <a:lnTo>
                    <a:pt x="30" y="307"/>
                  </a:lnTo>
                  <a:lnTo>
                    <a:pt x="30" y="303"/>
                  </a:lnTo>
                  <a:lnTo>
                    <a:pt x="28" y="300"/>
                  </a:lnTo>
                  <a:lnTo>
                    <a:pt x="30" y="298"/>
                  </a:lnTo>
                  <a:lnTo>
                    <a:pt x="30" y="296"/>
                  </a:lnTo>
                  <a:lnTo>
                    <a:pt x="30" y="295"/>
                  </a:lnTo>
                  <a:lnTo>
                    <a:pt x="32" y="291"/>
                  </a:lnTo>
                  <a:lnTo>
                    <a:pt x="32" y="288"/>
                  </a:lnTo>
                  <a:lnTo>
                    <a:pt x="20" y="288"/>
                  </a:lnTo>
                  <a:lnTo>
                    <a:pt x="20" y="282"/>
                  </a:lnTo>
                  <a:lnTo>
                    <a:pt x="20" y="281"/>
                  </a:lnTo>
                  <a:lnTo>
                    <a:pt x="18" y="279"/>
                  </a:lnTo>
                  <a:lnTo>
                    <a:pt x="18" y="277"/>
                  </a:lnTo>
                  <a:lnTo>
                    <a:pt x="16" y="275"/>
                  </a:lnTo>
                  <a:lnTo>
                    <a:pt x="13" y="272"/>
                  </a:lnTo>
                  <a:lnTo>
                    <a:pt x="11" y="272"/>
                  </a:lnTo>
                  <a:lnTo>
                    <a:pt x="9" y="272"/>
                  </a:lnTo>
                  <a:lnTo>
                    <a:pt x="9" y="272"/>
                  </a:lnTo>
                  <a:lnTo>
                    <a:pt x="7" y="272"/>
                  </a:lnTo>
                  <a:lnTo>
                    <a:pt x="6" y="272"/>
                  </a:lnTo>
                  <a:lnTo>
                    <a:pt x="0" y="272"/>
                  </a:lnTo>
                  <a:lnTo>
                    <a:pt x="0" y="261"/>
                  </a:lnTo>
                  <a:lnTo>
                    <a:pt x="13" y="247"/>
                  </a:lnTo>
                  <a:lnTo>
                    <a:pt x="21" y="228"/>
                  </a:lnTo>
                  <a:lnTo>
                    <a:pt x="28" y="207"/>
                  </a:lnTo>
                  <a:lnTo>
                    <a:pt x="23" y="204"/>
                  </a:lnTo>
                  <a:lnTo>
                    <a:pt x="21" y="199"/>
                  </a:lnTo>
                  <a:lnTo>
                    <a:pt x="20" y="195"/>
                  </a:lnTo>
                  <a:lnTo>
                    <a:pt x="18" y="188"/>
                  </a:lnTo>
                  <a:lnTo>
                    <a:pt x="16" y="181"/>
                  </a:lnTo>
                  <a:lnTo>
                    <a:pt x="30" y="178"/>
                  </a:lnTo>
                  <a:lnTo>
                    <a:pt x="41" y="176"/>
                  </a:lnTo>
                  <a:lnTo>
                    <a:pt x="49" y="172"/>
                  </a:lnTo>
                  <a:lnTo>
                    <a:pt x="60" y="171"/>
                  </a:lnTo>
                  <a:close/>
                  <a:moveTo>
                    <a:pt x="1556" y="130"/>
                  </a:moveTo>
                  <a:lnTo>
                    <a:pt x="1571" y="130"/>
                  </a:lnTo>
                  <a:lnTo>
                    <a:pt x="1571" y="134"/>
                  </a:lnTo>
                  <a:lnTo>
                    <a:pt x="1568" y="134"/>
                  </a:lnTo>
                  <a:lnTo>
                    <a:pt x="1564" y="136"/>
                  </a:lnTo>
                  <a:lnTo>
                    <a:pt x="1563" y="136"/>
                  </a:lnTo>
                  <a:lnTo>
                    <a:pt x="1563" y="136"/>
                  </a:lnTo>
                  <a:lnTo>
                    <a:pt x="1561" y="136"/>
                  </a:lnTo>
                  <a:lnTo>
                    <a:pt x="1561" y="136"/>
                  </a:lnTo>
                  <a:lnTo>
                    <a:pt x="1559" y="134"/>
                  </a:lnTo>
                  <a:lnTo>
                    <a:pt x="1556" y="130"/>
                  </a:lnTo>
                  <a:close/>
                  <a:moveTo>
                    <a:pt x="454" y="130"/>
                  </a:moveTo>
                  <a:lnTo>
                    <a:pt x="458" y="153"/>
                  </a:lnTo>
                  <a:lnTo>
                    <a:pt x="452" y="157"/>
                  </a:lnTo>
                  <a:lnTo>
                    <a:pt x="449" y="158"/>
                  </a:lnTo>
                  <a:lnTo>
                    <a:pt x="445" y="160"/>
                  </a:lnTo>
                  <a:lnTo>
                    <a:pt x="440" y="164"/>
                  </a:lnTo>
                  <a:lnTo>
                    <a:pt x="435" y="165"/>
                  </a:lnTo>
                  <a:lnTo>
                    <a:pt x="433" y="164"/>
                  </a:lnTo>
                  <a:lnTo>
                    <a:pt x="432" y="164"/>
                  </a:lnTo>
                  <a:lnTo>
                    <a:pt x="430" y="162"/>
                  </a:lnTo>
                  <a:lnTo>
                    <a:pt x="428" y="162"/>
                  </a:lnTo>
                  <a:lnTo>
                    <a:pt x="423" y="162"/>
                  </a:lnTo>
                  <a:lnTo>
                    <a:pt x="423" y="158"/>
                  </a:lnTo>
                  <a:lnTo>
                    <a:pt x="423" y="157"/>
                  </a:lnTo>
                  <a:lnTo>
                    <a:pt x="421" y="157"/>
                  </a:lnTo>
                  <a:lnTo>
                    <a:pt x="421" y="155"/>
                  </a:lnTo>
                  <a:lnTo>
                    <a:pt x="419" y="153"/>
                  </a:lnTo>
                  <a:lnTo>
                    <a:pt x="419" y="146"/>
                  </a:lnTo>
                  <a:lnTo>
                    <a:pt x="428" y="141"/>
                  </a:lnTo>
                  <a:lnTo>
                    <a:pt x="435" y="136"/>
                  </a:lnTo>
                  <a:lnTo>
                    <a:pt x="442" y="132"/>
                  </a:lnTo>
                  <a:lnTo>
                    <a:pt x="454" y="130"/>
                  </a:lnTo>
                  <a:close/>
                  <a:moveTo>
                    <a:pt x="109" y="127"/>
                  </a:moveTo>
                  <a:lnTo>
                    <a:pt x="112" y="127"/>
                  </a:lnTo>
                  <a:lnTo>
                    <a:pt x="116" y="129"/>
                  </a:lnTo>
                  <a:lnTo>
                    <a:pt x="117" y="129"/>
                  </a:lnTo>
                  <a:lnTo>
                    <a:pt x="117" y="129"/>
                  </a:lnTo>
                  <a:lnTo>
                    <a:pt x="117" y="129"/>
                  </a:lnTo>
                  <a:lnTo>
                    <a:pt x="119" y="130"/>
                  </a:lnTo>
                  <a:lnTo>
                    <a:pt x="121" y="134"/>
                  </a:lnTo>
                  <a:lnTo>
                    <a:pt x="109" y="134"/>
                  </a:lnTo>
                  <a:lnTo>
                    <a:pt x="109" y="127"/>
                  </a:lnTo>
                  <a:close/>
                  <a:moveTo>
                    <a:pt x="3744" y="115"/>
                  </a:moveTo>
                  <a:lnTo>
                    <a:pt x="3760" y="117"/>
                  </a:lnTo>
                  <a:lnTo>
                    <a:pt x="3776" y="120"/>
                  </a:lnTo>
                  <a:lnTo>
                    <a:pt x="3790" y="125"/>
                  </a:lnTo>
                  <a:lnTo>
                    <a:pt x="3800" y="134"/>
                  </a:lnTo>
                  <a:lnTo>
                    <a:pt x="3807" y="146"/>
                  </a:lnTo>
                  <a:lnTo>
                    <a:pt x="3811" y="162"/>
                  </a:lnTo>
                  <a:lnTo>
                    <a:pt x="3788" y="158"/>
                  </a:lnTo>
                  <a:lnTo>
                    <a:pt x="3767" y="151"/>
                  </a:lnTo>
                  <a:lnTo>
                    <a:pt x="3751" y="141"/>
                  </a:lnTo>
                  <a:lnTo>
                    <a:pt x="3741" y="127"/>
                  </a:lnTo>
                  <a:lnTo>
                    <a:pt x="3743" y="125"/>
                  </a:lnTo>
                  <a:lnTo>
                    <a:pt x="3743" y="123"/>
                  </a:lnTo>
                  <a:lnTo>
                    <a:pt x="3744" y="122"/>
                  </a:lnTo>
                  <a:lnTo>
                    <a:pt x="3744" y="118"/>
                  </a:lnTo>
                  <a:lnTo>
                    <a:pt x="3744" y="115"/>
                  </a:lnTo>
                  <a:close/>
                  <a:moveTo>
                    <a:pt x="384" y="104"/>
                  </a:moveTo>
                  <a:lnTo>
                    <a:pt x="390" y="104"/>
                  </a:lnTo>
                  <a:lnTo>
                    <a:pt x="391" y="104"/>
                  </a:lnTo>
                  <a:lnTo>
                    <a:pt x="393" y="106"/>
                  </a:lnTo>
                  <a:lnTo>
                    <a:pt x="395" y="106"/>
                  </a:lnTo>
                  <a:lnTo>
                    <a:pt x="397" y="108"/>
                  </a:lnTo>
                  <a:lnTo>
                    <a:pt x="398" y="111"/>
                  </a:lnTo>
                  <a:lnTo>
                    <a:pt x="400" y="113"/>
                  </a:lnTo>
                  <a:lnTo>
                    <a:pt x="400" y="118"/>
                  </a:lnTo>
                  <a:lnTo>
                    <a:pt x="400" y="123"/>
                  </a:lnTo>
                  <a:lnTo>
                    <a:pt x="397" y="134"/>
                  </a:lnTo>
                  <a:lnTo>
                    <a:pt x="395" y="150"/>
                  </a:lnTo>
                  <a:lnTo>
                    <a:pt x="393" y="162"/>
                  </a:lnTo>
                  <a:lnTo>
                    <a:pt x="388" y="164"/>
                  </a:lnTo>
                  <a:lnTo>
                    <a:pt x="384" y="165"/>
                  </a:lnTo>
                  <a:lnTo>
                    <a:pt x="381" y="169"/>
                  </a:lnTo>
                  <a:lnTo>
                    <a:pt x="377" y="169"/>
                  </a:lnTo>
                  <a:lnTo>
                    <a:pt x="377" y="167"/>
                  </a:lnTo>
                  <a:lnTo>
                    <a:pt x="376" y="167"/>
                  </a:lnTo>
                  <a:lnTo>
                    <a:pt x="376" y="167"/>
                  </a:lnTo>
                  <a:lnTo>
                    <a:pt x="374" y="165"/>
                  </a:lnTo>
                  <a:lnTo>
                    <a:pt x="370" y="162"/>
                  </a:lnTo>
                  <a:lnTo>
                    <a:pt x="369" y="158"/>
                  </a:lnTo>
                  <a:lnTo>
                    <a:pt x="369" y="153"/>
                  </a:lnTo>
                  <a:lnTo>
                    <a:pt x="369" y="150"/>
                  </a:lnTo>
                  <a:lnTo>
                    <a:pt x="365" y="146"/>
                  </a:lnTo>
                  <a:lnTo>
                    <a:pt x="358" y="141"/>
                  </a:lnTo>
                  <a:lnTo>
                    <a:pt x="349" y="139"/>
                  </a:lnTo>
                  <a:lnTo>
                    <a:pt x="341" y="141"/>
                  </a:lnTo>
                  <a:lnTo>
                    <a:pt x="332" y="139"/>
                  </a:lnTo>
                  <a:lnTo>
                    <a:pt x="323" y="134"/>
                  </a:lnTo>
                  <a:lnTo>
                    <a:pt x="316" y="123"/>
                  </a:lnTo>
                  <a:lnTo>
                    <a:pt x="320" y="123"/>
                  </a:lnTo>
                  <a:lnTo>
                    <a:pt x="322" y="120"/>
                  </a:lnTo>
                  <a:lnTo>
                    <a:pt x="323" y="118"/>
                  </a:lnTo>
                  <a:lnTo>
                    <a:pt x="323" y="117"/>
                  </a:lnTo>
                  <a:lnTo>
                    <a:pt x="325" y="117"/>
                  </a:lnTo>
                  <a:lnTo>
                    <a:pt x="327" y="117"/>
                  </a:lnTo>
                  <a:lnTo>
                    <a:pt x="330" y="117"/>
                  </a:lnTo>
                  <a:lnTo>
                    <a:pt x="336" y="115"/>
                  </a:lnTo>
                  <a:lnTo>
                    <a:pt x="346" y="118"/>
                  </a:lnTo>
                  <a:lnTo>
                    <a:pt x="358" y="117"/>
                  </a:lnTo>
                  <a:lnTo>
                    <a:pt x="372" y="115"/>
                  </a:lnTo>
                  <a:lnTo>
                    <a:pt x="384" y="115"/>
                  </a:lnTo>
                  <a:lnTo>
                    <a:pt x="384" y="104"/>
                  </a:lnTo>
                  <a:close/>
                  <a:moveTo>
                    <a:pt x="255" y="101"/>
                  </a:moveTo>
                  <a:lnTo>
                    <a:pt x="257" y="104"/>
                  </a:lnTo>
                  <a:lnTo>
                    <a:pt x="259" y="106"/>
                  </a:lnTo>
                  <a:lnTo>
                    <a:pt x="260" y="110"/>
                  </a:lnTo>
                  <a:lnTo>
                    <a:pt x="260" y="113"/>
                  </a:lnTo>
                  <a:lnTo>
                    <a:pt x="262" y="117"/>
                  </a:lnTo>
                  <a:lnTo>
                    <a:pt x="262" y="123"/>
                  </a:lnTo>
                  <a:lnTo>
                    <a:pt x="259" y="123"/>
                  </a:lnTo>
                  <a:lnTo>
                    <a:pt x="259" y="127"/>
                  </a:lnTo>
                  <a:lnTo>
                    <a:pt x="262" y="127"/>
                  </a:lnTo>
                  <a:lnTo>
                    <a:pt x="267" y="129"/>
                  </a:lnTo>
                  <a:lnTo>
                    <a:pt x="273" y="130"/>
                  </a:lnTo>
                  <a:lnTo>
                    <a:pt x="278" y="130"/>
                  </a:lnTo>
                  <a:lnTo>
                    <a:pt x="285" y="130"/>
                  </a:lnTo>
                  <a:lnTo>
                    <a:pt x="288" y="127"/>
                  </a:lnTo>
                  <a:lnTo>
                    <a:pt x="290" y="125"/>
                  </a:lnTo>
                  <a:lnTo>
                    <a:pt x="290" y="125"/>
                  </a:lnTo>
                  <a:lnTo>
                    <a:pt x="292" y="125"/>
                  </a:lnTo>
                  <a:lnTo>
                    <a:pt x="294" y="125"/>
                  </a:lnTo>
                  <a:lnTo>
                    <a:pt x="297" y="127"/>
                  </a:lnTo>
                  <a:lnTo>
                    <a:pt x="299" y="129"/>
                  </a:lnTo>
                  <a:lnTo>
                    <a:pt x="299" y="130"/>
                  </a:lnTo>
                  <a:lnTo>
                    <a:pt x="299" y="132"/>
                  </a:lnTo>
                  <a:lnTo>
                    <a:pt x="301" y="134"/>
                  </a:lnTo>
                  <a:lnTo>
                    <a:pt x="301" y="137"/>
                  </a:lnTo>
                  <a:lnTo>
                    <a:pt x="299" y="141"/>
                  </a:lnTo>
                  <a:lnTo>
                    <a:pt x="299" y="143"/>
                  </a:lnTo>
                  <a:lnTo>
                    <a:pt x="299" y="143"/>
                  </a:lnTo>
                  <a:lnTo>
                    <a:pt x="299" y="144"/>
                  </a:lnTo>
                  <a:lnTo>
                    <a:pt x="299" y="146"/>
                  </a:lnTo>
                  <a:lnTo>
                    <a:pt x="297" y="150"/>
                  </a:lnTo>
                  <a:lnTo>
                    <a:pt x="287" y="155"/>
                  </a:lnTo>
                  <a:lnTo>
                    <a:pt x="274" y="155"/>
                  </a:lnTo>
                  <a:lnTo>
                    <a:pt x="260" y="155"/>
                  </a:lnTo>
                  <a:lnTo>
                    <a:pt x="246" y="158"/>
                  </a:lnTo>
                  <a:lnTo>
                    <a:pt x="236" y="165"/>
                  </a:lnTo>
                  <a:lnTo>
                    <a:pt x="224" y="174"/>
                  </a:lnTo>
                  <a:lnTo>
                    <a:pt x="213" y="183"/>
                  </a:lnTo>
                  <a:lnTo>
                    <a:pt x="198" y="188"/>
                  </a:lnTo>
                  <a:lnTo>
                    <a:pt x="196" y="185"/>
                  </a:lnTo>
                  <a:lnTo>
                    <a:pt x="194" y="181"/>
                  </a:lnTo>
                  <a:lnTo>
                    <a:pt x="194" y="178"/>
                  </a:lnTo>
                  <a:lnTo>
                    <a:pt x="192" y="172"/>
                  </a:lnTo>
                  <a:lnTo>
                    <a:pt x="198" y="169"/>
                  </a:lnTo>
                  <a:lnTo>
                    <a:pt x="203" y="165"/>
                  </a:lnTo>
                  <a:lnTo>
                    <a:pt x="206" y="160"/>
                  </a:lnTo>
                  <a:lnTo>
                    <a:pt x="210" y="155"/>
                  </a:lnTo>
                  <a:lnTo>
                    <a:pt x="212" y="150"/>
                  </a:lnTo>
                  <a:lnTo>
                    <a:pt x="192" y="150"/>
                  </a:lnTo>
                  <a:lnTo>
                    <a:pt x="180" y="155"/>
                  </a:lnTo>
                  <a:lnTo>
                    <a:pt x="166" y="157"/>
                  </a:lnTo>
                  <a:lnTo>
                    <a:pt x="150" y="155"/>
                  </a:lnTo>
                  <a:lnTo>
                    <a:pt x="140" y="150"/>
                  </a:lnTo>
                  <a:lnTo>
                    <a:pt x="135" y="150"/>
                  </a:lnTo>
                  <a:lnTo>
                    <a:pt x="135" y="146"/>
                  </a:lnTo>
                  <a:lnTo>
                    <a:pt x="140" y="144"/>
                  </a:lnTo>
                  <a:lnTo>
                    <a:pt x="144" y="143"/>
                  </a:lnTo>
                  <a:lnTo>
                    <a:pt x="145" y="141"/>
                  </a:lnTo>
                  <a:lnTo>
                    <a:pt x="149" y="139"/>
                  </a:lnTo>
                  <a:lnTo>
                    <a:pt x="150" y="134"/>
                  </a:lnTo>
                  <a:lnTo>
                    <a:pt x="147" y="134"/>
                  </a:lnTo>
                  <a:lnTo>
                    <a:pt x="147" y="130"/>
                  </a:lnTo>
                  <a:lnTo>
                    <a:pt x="152" y="130"/>
                  </a:lnTo>
                  <a:lnTo>
                    <a:pt x="156" y="129"/>
                  </a:lnTo>
                  <a:lnTo>
                    <a:pt x="159" y="129"/>
                  </a:lnTo>
                  <a:lnTo>
                    <a:pt x="163" y="127"/>
                  </a:lnTo>
                  <a:lnTo>
                    <a:pt x="161" y="125"/>
                  </a:lnTo>
                  <a:lnTo>
                    <a:pt x="159" y="123"/>
                  </a:lnTo>
                  <a:lnTo>
                    <a:pt x="157" y="122"/>
                  </a:lnTo>
                  <a:lnTo>
                    <a:pt x="157" y="120"/>
                  </a:lnTo>
                  <a:lnTo>
                    <a:pt x="156" y="118"/>
                  </a:lnTo>
                  <a:lnTo>
                    <a:pt x="154" y="115"/>
                  </a:lnTo>
                  <a:lnTo>
                    <a:pt x="157" y="115"/>
                  </a:lnTo>
                  <a:lnTo>
                    <a:pt x="159" y="113"/>
                  </a:lnTo>
                  <a:lnTo>
                    <a:pt x="159" y="113"/>
                  </a:lnTo>
                  <a:lnTo>
                    <a:pt x="161" y="113"/>
                  </a:lnTo>
                  <a:lnTo>
                    <a:pt x="163" y="111"/>
                  </a:lnTo>
                  <a:lnTo>
                    <a:pt x="182" y="117"/>
                  </a:lnTo>
                  <a:lnTo>
                    <a:pt x="198" y="123"/>
                  </a:lnTo>
                  <a:lnTo>
                    <a:pt x="212" y="130"/>
                  </a:lnTo>
                  <a:lnTo>
                    <a:pt x="227" y="136"/>
                  </a:lnTo>
                  <a:lnTo>
                    <a:pt x="246" y="137"/>
                  </a:lnTo>
                  <a:lnTo>
                    <a:pt x="243" y="129"/>
                  </a:lnTo>
                  <a:lnTo>
                    <a:pt x="240" y="122"/>
                  </a:lnTo>
                  <a:lnTo>
                    <a:pt x="238" y="117"/>
                  </a:lnTo>
                  <a:lnTo>
                    <a:pt x="236" y="104"/>
                  </a:lnTo>
                  <a:lnTo>
                    <a:pt x="240" y="103"/>
                  </a:lnTo>
                  <a:lnTo>
                    <a:pt x="243" y="101"/>
                  </a:lnTo>
                  <a:lnTo>
                    <a:pt x="248" y="101"/>
                  </a:lnTo>
                  <a:lnTo>
                    <a:pt x="255" y="101"/>
                  </a:lnTo>
                  <a:close/>
                  <a:moveTo>
                    <a:pt x="742" y="80"/>
                  </a:moveTo>
                  <a:lnTo>
                    <a:pt x="754" y="85"/>
                  </a:lnTo>
                  <a:lnTo>
                    <a:pt x="754" y="89"/>
                  </a:lnTo>
                  <a:lnTo>
                    <a:pt x="749" y="89"/>
                  </a:lnTo>
                  <a:lnTo>
                    <a:pt x="746" y="89"/>
                  </a:lnTo>
                  <a:lnTo>
                    <a:pt x="744" y="89"/>
                  </a:lnTo>
                  <a:lnTo>
                    <a:pt x="742" y="87"/>
                  </a:lnTo>
                  <a:lnTo>
                    <a:pt x="742" y="87"/>
                  </a:lnTo>
                  <a:lnTo>
                    <a:pt x="742" y="85"/>
                  </a:lnTo>
                  <a:lnTo>
                    <a:pt x="742" y="80"/>
                  </a:lnTo>
                  <a:close/>
                  <a:moveTo>
                    <a:pt x="140" y="80"/>
                  </a:moveTo>
                  <a:lnTo>
                    <a:pt x="140" y="87"/>
                  </a:lnTo>
                  <a:lnTo>
                    <a:pt x="140" y="92"/>
                  </a:lnTo>
                  <a:lnTo>
                    <a:pt x="142" y="97"/>
                  </a:lnTo>
                  <a:lnTo>
                    <a:pt x="140" y="101"/>
                  </a:lnTo>
                  <a:lnTo>
                    <a:pt x="140" y="104"/>
                  </a:lnTo>
                  <a:lnTo>
                    <a:pt x="135" y="108"/>
                  </a:lnTo>
                  <a:lnTo>
                    <a:pt x="130" y="111"/>
                  </a:lnTo>
                  <a:lnTo>
                    <a:pt x="124" y="115"/>
                  </a:lnTo>
                  <a:lnTo>
                    <a:pt x="121" y="120"/>
                  </a:lnTo>
                  <a:lnTo>
                    <a:pt x="114" y="117"/>
                  </a:lnTo>
                  <a:lnTo>
                    <a:pt x="110" y="115"/>
                  </a:lnTo>
                  <a:lnTo>
                    <a:pt x="107" y="113"/>
                  </a:lnTo>
                  <a:lnTo>
                    <a:pt x="105" y="111"/>
                  </a:lnTo>
                  <a:lnTo>
                    <a:pt x="102" y="108"/>
                  </a:lnTo>
                  <a:lnTo>
                    <a:pt x="100" y="125"/>
                  </a:lnTo>
                  <a:lnTo>
                    <a:pt x="95" y="134"/>
                  </a:lnTo>
                  <a:lnTo>
                    <a:pt x="82" y="137"/>
                  </a:lnTo>
                  <a:lnTo>
                    <a:pt x="72" y="137"/>
                  </a:lnTo>
                  <a:lnTo>
                    <a:pt x="61" y="137"/>
                  </a:lnTo>
                  <a:lnTo>
                    <a:pt x="48" y="137"/>
                  </a:lnTo>
                  <a:lnTo>
                    <a:pt x="48" y="123"/>
                  </a:lnTo>
                  <a:lnTo>
                    <a:pt x="67" y="110"/>
                  </a:lnTo>
                  <a:lnTo>
                    <a:pt x="88" y="97"/>
                  </a:lnTo>
                  <a:lnTo>
                    <a:pt x="112" y="87"/>
                  </a:lnTo>
                  <a:lnTo>
                    <a:pt x="140" y="80"/>
                  </a:lnTo>
                  <a:close/>
                  <a:moveTo>
                    <a:pt x="3671" y="80"/>
                  </a:moveTo>
                  <a:lnTo>
                    <a:pt x="3680" y="80"/>
                  </a:lnTo>
                  <a:lnTo>
                    <a:pt x="3683" y="89"/>
                  </a:lnTo>
                  <a:lnTo>
                    <a:pt x="3683" y="99"/>
                  </a:lnTo>
                  <a:lnTo>
                    <a:pt x="3683" y="111"/>
                  </a:lnTo>
                  <a:lnTo>
                    <a:pt x="3699" y="106"/>
                  </a:lnTo>
                  <a:lnTo>
                    <a:pt x="3711" y="99"/>
                  </a:lnTo>
                  <a:lnTo>
                    <a:pt x="3725" y="92"/>
                  </a:lnTo>
                  <a:lnTo>
                    <a:pt x="3725" y="146"/>
                  </a:lnTo>
                  <a:lnTo>
                    <a:pt x="3725" y="148"/>
                  </a:lnTo>
                  <a:lnTo>
                    <a:pt x="3723" y="148"/>
                  </a:lnTo>
                  <a:lnTo>
                    <a:pt x="3723" y="148"/>
                  </a:lnTo>
                  <a:lnTo>
                    <a:pt x="3723" y="148"/>
                  </a:lnTo>
                  <a:lnTo>
                    <a:pt x="3723" y="148"/>
                  </a:lnTo>
                  <a:lnTo>
                    <a:pt x="3722" y="150"/>
                  </a:lnTo>
                  <a:lnTo>
                    <a:pt x="3709" y="150"/>
                  </a:lnTo>
                  <a:lnTo>
                    <a:pt x="3692" y="151"/>
                  </a:lnTo>
                  <a:lnTo>
                    <a:pt x="3675" y="153"/>
                  </a:lnTo>
                  <a:lnTo>
                    <a:pt x="3661" y="155"/>
                  </a:lnTo>
                  <a:lnTo>
                    <a:pt x="3650" y="157"/>
                  </a:lnTo>
                  <a:lnTo>
                    <a:pt x="3645" y="158"/>
                  </a:lnTo>
                  <a:lnTo>
                    <a:pt x="3633" y="148"/>
                  </a:lnTo>
                  <a:lnTo>
                    <a:pt x="3624" y="134"/>
                  </a:lnTo>
                  <a:lnTo>
                    <a:pt x="3619" y="115"/>
                  </a:lnTo>
                  <a:lnTo>
                    <a:pt x="3620" y="110"/>
                  </a:lnTo>
                  <a:lnTo>
                    <a:pt x="3622" y="106"/>
                  </a:lnTo>
                  <a:lnTo>
                    <a:pt x="3624" y="103"/>
                  </a:lnTo>
                  <a:lnTo>
                    <a:pt x="3626" y="99"/>
                  </a:lnTo>
                  <a:lnTo>
                    <a:pt x="3627" y="96"/>
                  </a:lnTo>
                  <a:lnTo>
                    <a:pt x="3634" y="92"/>
                  </a:lnTo>
                  <a:lnTo>
                    <a:pt x="3643" y="87"/>
                  </a:lnTo>
                  <a:lnTo>
                    <a:pt x="3657" y="82"/>
                  </a:lnTo>
                  <a:lnTo>
                    <a:pt x="3671" y="80"/>
                  </a:lnTo>
                  <a:close/>
                  <a:moveTo>
                    <a:pt x="458" y="73"/>
                  </a:moveTo>
                  <a:lnTo>
                    <a:pt x="461" y="83"/>
                  </a:lnTo>
                  <a:lnTo>
                    <a:pt x="468" y="87"/>
                  </a:lnTo>
                  <a:lnTo>
                    <a:pt x="479" y="87"/>
                  </a:lnTo>
                  <a:lnTo>
                    <a:pt x="496" y="85"/>
                  </a:lnTo>
                  <a:lnTo>
                    <a:pt x="496" y="89"/>
                  </a:lnTo>
                  <a:lnTo>
                    <a:pt x="498" y="94"/>
                  </a:lnTo>
                  <a:lnTo>
                    <a:pt x="500" y="99"/>
                  </a:lnTo>
                  <a:lnTo>
                    <a:pt x="500" y="103"/>
                  </a:lnTo>
                  <a:lnTo>
                    <a:pt x="500" y="108"/>
                  </a:lnTo>
                  <a:lnTo>
                    <a:pt x="500" y="111"/>
                  </a:lnTo>
                  <a:lnTo>
                    <a:pt x="519" y="122"/>
                  </a:lnTo>
                  <a:lnTo>
                    <a:pt x="541" y="127"/>
                  </a:lnTo>
                  <a:lnTo>
                    <a:pt x="566" y="127"/>
                  </a:lnTo>
                  <a:lnTo>
                    <a:pt x="590" y="127"/>
                  </a:lnTo>
                  <a:lnTo>
                    <a:pt x="617" y="125"/>
                  </a:lnTo>
                  <a:lnTo>
                    <a:pt x="639" y="127"/>
                  </a:lnTo>
                  <a:lnTo>
                    <a:pt x="639" y="132"/>
                  </a:lnTo>
                  <a:lnTo>
                    <a:pt x="641" y="137"/>
                  </a:lnTo>
                  <a:lnTo>
                    <a:pt x="643" y="141"/>
                  </a:lnTo>
                  <a:lnTo>
                    <a:pt x="643" y="143"/>
                  </a:lnTo>
                  <a:lnTo>
                    <a:pt x="643" y="146"/>
                  </a:lnTo>
                  <a:lnTo>
                    <a:pt x="643" y="150"/>
                  </a:lnTo>
                  <a:lnTo>
                    <a:pt x="639" y="162"/>
                  </a:lnTo>
                  <a:lnTo>
                    <a:pt x="629" y="162"/>
                  </a:lnTo>
                  <a:lnTo>
                    <a:pt x="617" y="160"/>
                  </a:lnTo>
                  <a:lnTo>
                    <a:pt x="608" y="158"/>
                  </a:lnTo>
                  <a:lnTo>
                    <a:pt x="604" y="158"/>
                  </a:lnTo>
                  <a:lnTo>
                    <a:pt x="601" y="160"/>
                  </a:lnTo>
                  <a:lnTo>
                    <a:pt x="599" y="164"/>
                  </a:lnTo>
                  <a:lnTo>
                    <a:pt x="597" y="165"/>
                  </a:lnTo>
                  <a:lnTo>
                    <a:pt x="594" y="165"/>
                  </a:lnTo>
                  <a:lnTo>
                    <a:pt x="592" y="167"/>
                  </a:lnTo>
                  <a:lnTo>
                    <a:pt x="587" y="169"/>
                  </a:lnTo>
                  <a:lnTo>
                    <a:pt x="582" y="169"/>
                  </a:lnTo>
                  <a:lnTo>
                    <a:pt x="576" y="171"/>
                  </a:lnTo>
                  <a:lnTo>
                    <a:pt x="573" y="172"/>
                  </a:lnTo>
                  <a:lnTo>
                    <a:pt x="568" y="172"/>
                  </a:lnTo>
                  <a:lnTo>
                    <a:pt x="562" y="172"/>
                  </a:lnTo>
                  <a:lnTo>
                    <a:pt x="559" y="167"/>
                  </a:lnTo>
                  <a:lnTo>
                    <a:pt x="557" y="162"/>
                  </a:lnTo>
                  <a:lnTo>
                    <a:pt x="554" y="158"/>
                  </a:lnTo>
                  <a:lnTo>
                    <a:pt x="554" y="162"/>
                  </a:lnTo>
                  <a:lnTo>
                    <a:pt x="550" y="165"/>
                  </a:lnTo>
                  <a:lnTo>
                    <a:pt x="548" y="169"/>
                  </a:lnTo>
                  <a:lnTo>
                    <a:pt x="547" y="172"/>
                  </a:lnTo>
                  <a:lnTo>
                    <a:pt x="538" y="172"/>
                  </a:lnTo>
                  <a:lnTo>
                    <a:pt x="534" y="167"/>
                  </a:lnTo>
                  <a:lnTo>
                    <a:pt x="531" y="160"/>
                  </a:lnTo>
                  <a:lnTo>
                    <a:pt x="528" y="153"/>
                  </a:lnTo>
                  <a:lnTo>
                    <a:pt x="526" y="158"/>
                  </a:lnTo>
                  <a:lnTo>
                    <a:pt x="524" y="162"/>
                  </a:lnTo>
                  <a:lnTo>
                    <a:pt x="522" y="164"/>
                  </a:lnTo>
                  <a:lnTo>
                    <a:pt x="522" y="164"/>
                  </a:lnTo>
                  <a:lnTo>
                    <a:pt x="519" y="164"/>
                  </a:lnTo>
                  <a:lnTo>
                    <a:pt x="515" y="162"/>
                  </a:lnTo>
                  <a:lnTo>
                    <a:pt x="512" y="160"/>
                  </a:lnTo>
                  <a:lnTo>
                    <a:pt x="510" y="158"/>
                  </a:lnTo>
                  <a:lnTo>
                    <a:pt x="510" y="157"/>
                  </a:lnTo>
                  <a:lnTo>
                    <a:pt x="510" y="155"/>
                  </a:lnTo>
                  <a:lnTo>
                    <a:pt x="510" y="153"/>
                  </a:lnTo>
                  <a:lnTo>
                    <a:pt x="510" y="151"/>
                  </a:lnTo>
                  <a:lnTo>
                    <a:pt x="508" y="150"/>
                  </a:lnTo>
                  <a:lnTo>
                    <a:pt x="507" y="150"/>
                  </a:lnTo>
                  <a:lnTo>
                    <a:pt x="505" y="151"/>
                  </a:lnTo>
                  <a:lnTo>
                    <a:pt x="501" y="151"/>
                  </a:lnTo>
                  <a:lnTo>
                    <a:pt x="496" y="153"/>
                  </a:lnTo>
                  <a:lnTo>
                    <a:pt x="493" y="153"/>
                  </a:lnTo>
                  <a:lnTo>
                    <a:pt x="487" y="155"/>
                  </a:lnTo>
                  <a:lnTo>
                    <a:pt x="486" y="153"/>
                  </a:lnTo>
                  <a:lnTo>
                    <a:pt x="484" y="153"/>
                  </a:lnTo>
                  <a:lnTo>
                    <a:pt x="480" y="151"/>
                  </a:lnTo>
                  <a:lnTo>
                    <a:pt x="479" y="150"/>
                  </a:lnTo>
                  <a:lnTo>
                    <a:pt x="475" y="148"/>
                  </a:lnTo>
                  <a:lnTo>
                    <a:pt x="473" y="146"/>
                  </a:lnTo>
                  <a:lnTo>
                    <a:pt x="475" y="136"/>
                  </a:lnTo>
                  <a:lnTo>
                    <a:pt x="473" y="129"/>
                  </a:lnTo>
                  <a:lnTo>
                    <a:pt x="470" y="123"/>
                  </a:lnTo>
                  <a:lnTo>
                    <a:pt x="466" y="115"/>
                  </a:lnTo>
                  <a:lnTo>
                    <a:pt x="466" y="104"/>
                  </a:lnTo>
                  <a:lnTo>
                    <a:pt x="449" y="103"/>
                  </a:lnTo>
                  <a:lnTo>
                    <a:pt x="433" y="97"/>
                  </a:lnTo>
                  <a:lnTo>
                    <a:pt x="419" y="92"/>
                  </a:lnTo>
                  <a:lnTo>
                    <a:pt x="418" y="90"/>
                  </a:lnTo>
                  <a:lnTo>
                    <a:pt x="418" y="89"/>
                  </a:lnTo>
                  <a:lnTo>
                    <a:pt x="418" y="87"/>
                  </a:lnTo>
                  <a:lnTo>
                    <a:pt x="416" y="85"/>
                  </a:lnTo>
                  <a:lnTo>
                    <a:pt x="416" y="80"/>
                  </a:lnTo>
                  <a:lnTo>
                    <a:pt x="423" y="78"/>
                  </a:lnTo>
                  <a:lnTo>
                    <a:pt x="432" y="78"/>
                  </a:lnTo>
                  <a:lnTo>
                    <a:pt x="442" y="76"/>
                  </a:lnTo>
                  <a:lnTo>
                    <a:pt x="445" y="75"/>
                  </a:lnTo>
                  <a:lnTo>
                    <a:pt x="449" y="75"/>
                  </a:lnTo>
                  <a:lnTo>
                    <a:pt x="452" y="73"/>
                  </a:lnTo>
                  <a:lnTo>
                    <a:pt x="458" y="73"/>
                  </a:lnTo>
                  <a:close/>
                  <a:moveTo>
                    <a:pt x="377" y="73"/>
                  </a:moveTo>
                  <a:lnTo>
                    <a:pt x="409" y="73"/>
                  </a:lnTo>
                  <a:lnTo>
                    <a:pt x="409" y="76"/>
                  </a:lnTo>
                  <a:lnTo>
                    <a:pt x="411" y="80"/>
                  </a:lnTo>
                  <a:lnTo>
                    <a:pt x="411" y="83"/>
                  </a:lnTo>
                  <a:lnTo>
                    <a:pt x="412" y="89"/>
                  </a:lnTo>
                  <a:lnTo>
                    <a:pt x="404" y="89"/>
                  </a:lnTo>
                  <a:lnTo>
                    <a:pt x="400" y="89"/>
                  </a:lnTo>
                  <a:lnTo>
                    <a:pt x="397" y="89"/>
                  </a:lnTo>
                  <a:lnTo>
                    <a:pt x="390" y="87"/>
                  </a:lnTo>
                  <a:lnTo>
                    <a:pt x="384" y="87"/>
                  </a:lnTo>
                  <a:lnTo>
                    <a:pt x="377" y="85"/>
                  </a:lnTo>
                  <a:lnTo>
                    <a:pt x="377" y="73"/>
                  </a:lnTo>
                  <a:close/>
                  <a:moveTo>
                    <a:pt x="301" y="69"/>
                  </a:moveTo>
                  <a:lnTo>
                    <a:pt x="308" y="73"/>
                  </a:lnTo>
                  <a:lnTo>
                    <a:pt x="315" y="76"/>
                  </a:lnTo>
                  <a:lnTo>
                    <a:pt x="318" y="82"/>
                  </a:lnTo>
                  <a:lnTo>
                    <a:pt x="322" y="89"/>
                  </a:lnTo>
                  <a:lnTo>
                    <a:pt x="323" y="96"/>
                  </a:lnTo>
                  <a:lnTo>
                    <a:pt x="313" y="96"/>
                  </a:lnTo>
                  <a:lnTo>
                    <a:pt x="313" y="92"/>
                  </a:lnTo>
                  <a:lnTo>
                    <a:pt x="308" y="89"/>
                  </a:lnTo>
                  <a:lnTo>
                    <a:pt x="306" y="85"/>
                  </a:lnTo>
                  <a:lnTo>
                    <a:pt x="304" y="82"/>
                  </a:lnTo>
                  <a:lnTo>
                    <a:pt x="302" y="76"/>
                  </a:lnTo>
                  <a:lnTo>
                    <a:pt x="301" y="69"/>
                  </a:lnTo>
                  <a:close/>
                  <a:moveTo>
                    <a:pt x="489" y="61"/>
                  </a:moveTo>
                  <a:lnTo>
                    <a:pt x="505" y="61"/>
                  </a:lnTo>
                  <a:lnTo>
                    <a:pt x="505" y="69"/>
                  </a:lnTo>
                  <a:lnTo>
                    <a:pt x="489" y="69"/>
                  </a:lnTo>
                  <a:lnTo>
                    <a:pt x="489" y="61"/>
                  </a:lnTo>
                  <a:close/>
                  <a:moveTo>
                    <a:pt x="192" y="61"/>
                  </a:moveTo>
                  <a:lnTo>
                    <a:pt x="201" y="62"/>
                  </a:lnTo>
                  <a:lnTo>
                    <a:pt x="208" y="62"/>
                  </a:lnTo>
                  <a:lnTo>
                    <a:pt x="215" y="64"/>
                  </a:lnTo>
                  <a:lnTo>
                    <a:pt x="220" y="66"/>
                  </a:lnTo>
                  <a:lnTo>
                    <a:pt x="217" y="71"/>
                  </a:lnTo>
                  <a:lnTo>
                    <a:pt x="213" y="76"/>
                  </a:lnTo>
                  <a:lnTo>
                    <a:pt x="210" y="80"/>
                  </a:lnTo>
                  <a:lnTo>
                    <a:pt x="205" y="85"/>
                  </a:lnTo>
                  <a:lnTo>
                    <a:pt x="199" y="89"/>
                  </a:lnTo>
                  <a:lnTo>
                    <a:pt x="194" y="90"/>
                  </a:lnTo>
                  <a:lnTo>
                    <a:pt x="191" y="90"/>
                  </a:lnTo>
                  <a:lnTo>
                    <a:pt x="185" y="89"/>
                  </a:lnTo>
                  <a:lnTo>
                    <a:pt x="182" y="85"/>
                  </a:lnTo>
                  <a:lnTo>
                    <a:pt x="180" y="82"/>
                  </a:lnTo>
                  <a:lnTo>
                    <a:pt x="178" y="78"/>
                  </a:lnTo>
                  <a:lnTo>
                    <a:pt x="178" y="73"/>
                  </a:lnTo>
                  <a:lnTo>
                    <a:pt x="185" y="68"/>
                  </a:lnTo>
                  <a:lnTo>
                    <a:pt x="192" y="61"/>
                  </a:lnTo>
                  <a:close/>
                  <a:moveTo>
                    <a:pt x="435" y="54"/>
                  </a:moveTo>
                  <a:lnTo>
                    <a:pt x="440" y="54"/>
                  </a:lnTo>
                  <a:lnTo>
                    <a:pt x="444" y="54"/>
                  </a:lnTo>
                  <a:lnTo>
                    <a:pt x="447" y="54"/>
                  </a:lnTo>
                  <a:lnTo>
                    <a:pt x="449" y="54"/>
                  </a:lnTo>
                  <a:lnTo>
                    <a:pt x="452" y="54"/>
                  </a:lnTo>
                  <a:lnTo>
                    <a:pt x="456" y="54"/>
                  </a:lnTo>
                  <a:lnTo>
                    <a:pt x="461" y="54"/>
                  </a:lnTo>
                  <a:lnTo>
                    <a:pt x="461" y="61"/>
                  </a:lnTo>
                  <a:lnTo>
                    <a:pt x="438" y="66"/>
                  </a:lnTo>
                  <a:lnTo>
                    <a:pt x="435" y="54"/>
                  </a:lnTo>
                  <a:close/>
                  <a:moveTo>
                    <a:pt x="220" y="43"/>
                  </a:moveTo>
                  <a:lnTo>
                    <a:pt x="227" y="45"/>
                  </a:lnTo>
                  <a:lnTo>
                    <a:pt x="234" y="47"/>
                  </a:lnTo>
                  <a:lnTo>
                    <a:pt x="240" y="50"/>
                  </a:lnTo>
                  <a:lnTo>
                    <a:pt x="236" y="50"/>
                  </a:lnTo>
                  <a:lnTo>
                    <a:pt x="227" y="54"/>
                  </a:lnTo>
                  <a:lnTo>
                    <a:pt x="217" y="54"/>
                  </a:lnTo>
                  <a:lnTo>
                    <a:pt x="205" y="54"/>
                  </a:lnTo>
                  <a:lnTo>
                    <a:pt x="205" y="50"/>
                  </a:lnTo>
                  <a:lnTo>
                    <a:pt x="208" y="50"/>
                  </a:lnTo>
                  <a:lnTo>
                    <a:pt x="212" y="47"/>
                  </a:lnTo>
                  <a:lnTo>
                    <a:pt x="217" y="45"/>
                  </a:lnTo>
                  <a:lnTo>
                    <a:pt x="220" y="43"/>
                  </a:lnTo>
                  <a:close/>
                  <a:moveTo>
                    <a:pt x="2671" y="41"/>
                  </a:moveTo>
                  <a:lnTo>
                    <a:pt x="2688" y="43"/>
                  </a:lnTo>
                  <a:lnTo>
                    <a:pt x="2692" y="47"/>
                  </a:lnTo>
                  <a:lnTo>
                    <a:pt x="2694" y="50"/>
                  </a:lnTo>
                  <a:lnTo>
                    <a:pt x="2697" y="54"/>
                  </a:lnTo>
                  <a:lnTo>
                    <a:pt x="2695" y="57"/>
                  </a:lnTo>
                  <a:lnTo>
                    <a:pt x="2695" y="59"/>
                  </a:lnTo>
                  <a:lnTo>
                    <a:pt x="2695" y="59"/>
                  </a:lnTo>
                  <a:lnTo>
                    <a:pt x="2694" y="61"/>
                  </a:lnTo>
                  <a:lnTo>
                    <a:pt x="2694" y="61"/>
                  </a:lnTo>
                  <a:lnTo>
                    <a:pt x="2683" y="75"/>
                  </a:lnTo>
                  <a:lnTo>
                    <a:pt x="2669" y="85"/>
                  </a:lnTo>
                  <a:lnTo>
                    <a:pt x="2653" y="94"/>
                  </a:lnTo>
                  <a:lnTo>
                    <a:pt x="2634" y="101"/>
                  </a:lnTo>
                  <a:lnTo>
                    <a:pt x="2617" y="108"/>
                  </a:lnTo>
                  <a:lnTo>
                    <a:pt x="2601" y="115"/>
                  </a:lnTo>
                  <a:lnTo>
                    <a:pt x="2584" y="129"/>
                  </a:lnTo>
                  <a:lnTo>
                    <a:pt x="2564" y="150"/>
                  </a:lnTo>
                  <a:lnTo>
                    <a:pt x="2544" y="174"/>
                  </a:lnTo>
                  <a:lnTo>
                    <a:pt x="2524" y="202"/>
                  </a:lnTo>
                  <a:lnTo>
                    <a:pt x="2509" y="230"/>
                  </a:lnTo>
                  <a:lnTo>
                    <a:pt x="2498" y="258"/>
                  </a:lnTo>
                  <a:lnTo>
                    <a:pt x="2493" y="284"/>
                  </a:lnTo>
                  <a:lnTo>
                    <a:pt x="2495" y="293"/>
                  </a:lnTo>
                  <a:lnTo>
                    <a:pt x="2502" y="303"/>
                  </a:lnTo>
                  <a:lnTo>
                    <a:pt x="2510" y="314"/>
                  </a:lnTo>
                  <a:lnTo>
                    <a:pt x="2521" y="322"/>
                  </a:lnTo>
                  <a:lnTo>
                    <a:pt x="2521" y="326"/>
                  </a:lnTo>
                  <a:lnTo>
                    <a:pt x="2516" y="326"/>
                  </a:lnTo>
                  <a:lnTo>
                    <a:pt x="2512" y="335"/>
                  </a:lnTo>
                  <a:lnTo>
                    <a:pt x="2498" y="329"/>
                  </a:lnTo>
                  <a:lnTo>
                    <a:pt x="2482" y="326"/>
                  </a:lnTo>
                  <a:lnTo>
                    <a:pt x="2477" y="312"/>
                  </a:lnTo>
                  <a:lnTo>
                    <a:pt x="2468" y="300"/>
                  </a:lnTo>
                  <a:lnTo>
                    <a:pt x="2460" y="291"/>
                  </a:lnTo>
                  <a:lnTo>
                    <a:pt x="2451" y="282"/>
                  </a:lnTo>
                  <a:lnTo>
                    <a:pt x="2444" y="268"/>
                  </a:lnTo>
                  <a:lnTo>
                    <a:pt x="2454" y="261"/>
                  </a:lnTo>
                  <a:lnTo>
                    <a:pt x="2460" y="258"/>
                  </a:lnTo>
                  <a:lnTo>
                    <a:pt x="2460" y="253"/>
                  </a:lnTo>
                  <a:lnTo>
                    <a:pt x="2458" y="249"/>
                  </a:lnTo>
                  <a:lnTo>
                    <a:pt x="2456" y="242"/>
                  </a:lnTo>
                  <a:lnTo>
                    <a:pt x="2458" y="235"/>
                  </a:lnTo>
                  <a:lnTo>
                    <a:pt x="2463" y="226"/>
                  </a:lnTo>
                  <a:lnTo>
                    <a:pt x="2470" y="221"/>
                  </a:lnTo>
                  <a:lnTo>
                    <a:pt x="2477" y="214"/>
                  </a:lnTo>
                  <a:lnTo>
                    <a:pt x="2482" y="204"/>
                  </a:lnTo>
                  <a:lnTo>
                    <a:pt x="2479" y="202"/>
                  </a:lnTo>
                  <a:lnTo>
                    <a:pt x="2475" y="200"/>
                  </a:lnTo>
                  <a:lnTo>
                    <a:pt x="2475" y="199"/>
                  </a:lnTo>
                  <a:lnTo>
                    <a:pt x="2474" y="199"/>
                  </a:lnTo>
                  <a:lnTo>
                    <a:pt x="2474" y="197"/>
                  </a:lnTo>
                  <a:lnTo>
                    <a:pt x="2474" y="195"/>
                  </a:lnTo>
                  <a:lnTo>
                    <a:pt x="2482" y="186"/>
                  </a:lnTo>
                  <a:lnTo>
                    <a:pt x="2491" y="178"/>
                  </a:lnTo>
                  <a:lnTo>
                    <a:pt x="2496" y="165"/>
                  </a:lnTo>
                  <a:lnTo>
                    <a:pt x="2498" y="162"/>
                  </a:lnTo>
                  <a:lnTo>
                    <a:pt x="2496" y="157"/>
                  </a:lnTo>
                  <a:lnTo>
                    <a:pt x="2496" y="153"/>
                  </a:lnTo>
                  <a:lnTo>
                    <a:pt x="2495" y="151"/>
                  </a:lnTo>
                  <a:lnTo>
                    <a:pt x="2495" y="146"/>
                  </a:lnTo>
                  <a:lnTo>
                    <a:pt x="2495" y="143"/>
                  </a:lnTo>
                  <a:lnTo>
                    <a:pt x="2496" y="137"/>
                  </a:lnTo>
                  <a:lnTo>
                    <a:pt x="2510" y="122"/>
                  </a:lnTo>
                  <a:lnTo>
                    <a:pt x="2528" y="106"/>
                  </a:lnTo>
                  <a:lnTo>
                    <a:pt x="2550" y="90"/>
                  </a:lnTo>
                  <a:lnTo>
                    <a:pt x="2573" y="78"/>
                  </a:lnTo>
                  <a:lnTo>
                    <a:pt x="2592" y="69"/>
                  </a:lnTo>
                  <a:lnTo>
                    <a:pt x="2624" y="69"/>
                  </a:lnTo>
                  <a:lnTo>
                    <a:pt x="2634" y="64"/>
                  </a:lnTo>
                  <a:lnTo>
                    <a:pt x="2641" y="59"/>
                  </a:lnTo>
                  <a:lnTo>
                    <a:pt x="2646" y="52"/>
                  </a:lnTo>
                  <a:lnTo>
                    <a:pt x="2652" y="48"/>
                  </a:lnTo>
                  <a:lnTo>
                    <a:pt x="2659" y="45"/>
                  </a:lnTo>
                  <a:lnTo>
                    <a:pt x="2671" y="41"/>
                  </a:lnTo>
                  <a:close/>
                  <a:moveTo>
                    <a:pt x="400" y="15"/>
                  </a:moveTo>
                  <a:lnTo>
                    <a:pt x="416" y="15"/>
                  </a:lnTo>
                  <a:lnTo>
                    <a:pt x="421" y="22"/>
                  </a:lnTo>
                  <a:lnTo>
                    <a:pt x="428" y="29"/>
                  </a:lnTo>
                  <a:lnTo>
                    <a:pt x="435" y="34"/>
                  </a:lnTo>
                  <a:lnTo>
                    <a:pt x="432" y="38"/>
                  </a:lnTo>
                  <a:lnTo>
                    <a:pt x="430" y="40"/>
                  </a:lnTo>
                  <a:lnTo>
                    <a:pt x="428" y="41"/>
                  </a:lnTo>
                  <a:lnTo>
                    <a:pt x="426" y="45"/>
                  </a:lnTo>
                  <a:lnTo>
                    <a:pt x="425" y="48"/>
                  </a:lnTo>
                  <a:lnTo>
                    <a:pt x="423" y="54"/>
                  </a:lnTo>
                  <a:lnTo>
                    <a:pt x="418" y="54"/>
                  </a:lnTo>
                  <a:lnTo>
                    <a:pt x="411" y="54"/>
                  </a:lnTo>
                  <a:lnTo>
                    <a:pt x="407" y="52"/>
                  </a:lnTo>
                  <a:lnTo>
                    <a:pt x="402" y="52"/>
                  </a:lnTo>
                  <a:lnTo>
                    <a:pt x="397" y="50"/>
                  </a:lnTo>
                  <a:lnTo>
                    <a:pt x="397" y="43"/>
                  </a:lnTo>
                  <a:lnTo>
                    <a:pt x="398" y="38"/>
                  </a:lnTo>
                  <a:lnTo>
                    <a:pt x="400" y="31"/>
                  </a:lnTo>
                  <a:lnTo>
                    <a:pt x="400" y="24"/>
                  </a:lnTo>
                  <a:lnTo>
                    <a:pt x="400" y="15"/>
                  </a:lnTo>
                  <a:close/>
                  <a:moveTo>
                    <a:pt x="3165" y="0"/>
                  </a:moveTo>
                  <a:lnTo>
                    <a:pt x="3184" y="0"/>
                  </a:lnTo>
                  <a:lnTo>
                    <a:pt x="3188" y="5"/>
                  </a:lnTo>
                  <a:lnTo>
                    <a:pt x="3189" y="7"/>
                  </a:lnTo>
                  <a:lnTo>
                    <a:pt x="3191" y="10"/>
                  </a:lnTo>
                  <a:lnTo>
                    <a:pt x="3195" y="14"/>
                  </a:lnTo>
                  <a:lnTo>
                    <a:pt x="3196" y="19"/>
                  </a:lnTo>
                  <a:lnTo>
                    <a:pt x="3191" y="21"/>
                  </a:lnTo>
                  <a:lnTo>
                    <a:pt x="3189" y="22"/>
                  </a:lnTo>
                  <a:lnTo>
                    <a:pt x="3186" y="24"/>
                  </a:lnTo>
                  <a:lnTo>
                    <a:pt x="3184" y="27"/>
                  </a:lnTo>
                  <a:lnTo>
                    <a:pt x="3182" y="29"/>
                  </a:lnTo>
                  <a:lnTo>
                    <a:pt x="3181" y="34"/>
                  </a:lnTo>
                  <a:lnTo>
                    <a:pt x="3195" y="38"/>
                  </a:lnTo>
                  <a:lnTo>
                    <a:pt x="3202" y="41"/>
                  </a:lnTo>
                  <a:lnTo>
                    <a:pt x="3209" y="48"/>
                  </a:lnTo>
                  <a:lnTo>
                    <a:pt x="3216" y="57"/>
                  </a:lnTo>
                  <a:lnTo>
                    <a:pt x="3228" y="52"/>
                  </a:lnTo>
                  <a:lnTo>
                    <a:pt x="3240" y="50"/>
                  </a:lnTo>
                  <a:lnTo>
                    <a:pt x="3254" y="48"/>
                  </a:lnTo>
                  <a:lnTo>
                    <a:pt x="3270" y="43"/>
                  </a:lnTo>
                  <a:lnTo>
                    <a:pt x="3271" y="41"/>
                  </a:lnTo>
                  <a:lnTo>
                    <a:pt x="3271" y="41"/>
                  </a:lnTo>
                  <a:lnTo>
                    <a:pt x="3273" y="43"/>
                  </a:lnTo>
                  <a:lnTo>
                    <a:pt x="3273" y="45"/>
                  </a:lnTo>
                  <a:lnTo>
                    <a:pt x="3273" y="47"/>
                  </a:lnTo>
                  <a:lnTo>
                    <a:pt x="3287" y="54"/>
                  </a:lnTo>
                  <a:lnTo>
                    <a:pt x="3298" y="62"/>
                  </a:lnTo>
                  <a:lnTo>
                    <a:pt x="3306" y="73"/>
                  </a:lnTo>
                  <a:lnTo>
                    <a:pt x="3315" y="85"/>
                  </a:lnTo>
                  <a:lnTo>
                    <a:pt x="3315" y="108"/>
                  </a:lnTo>
                  <a:lnTo>
                    <a:pt x="3303" y="117"/>
                  </a:lnTo>
                  <a:lnTo>
                    <a:pt x="3298" y="125"/>
                  </a:lnTo>
                  <a:lnTo>
                    <a:pt x="3294" y="134"/>
                  </a:lnTo>
                  <a:lnTo>
                    <a:pt x="3289" y="143"/>
                  </a:lnTo>
                  <a:lnTo>
                    <a:pt x="3275" y="151"/>
                  </a:lnTo>
                  <a:lnTo>
                    <a:pt x="3259" y="160"/>
                  </a:lnTo>
                  <a:lnTo>
                    <a:pt x="3243" y="171"/>
                  </a:lnTo>
                  <a:lnTo>
                    <a:pt x="3231" y="185"/>
                  </a:lnTo>
                  <a:lnTo>
                    <a:pt x="3235" y="185"/>
                  </a:lnTo>
                  <a:lnTo>
                    <a:pt x="3247" y="178"/>
                  </a:lnTo>
                  <a:lnTo>
                    <a:pt x="3261" y="176"/>
                  </a:lnTo>
                  <a:lnTo>
                    <a:pt x="3277" y="178"/>
                  </a:lnTo>
                  <a:lnTo>
                    <a:pt x="3277" y="181"/>
                  </a:lnTo>
                  <a:lnTo>
                    <a:pt x="3275" y="185"/>
                  </a:lnTo>
                  <a:lnTo>
                    <a:pt x="3275" y="186"/>
                  </a:lnTo>
                  <a:lnTo>
                    <a:pt x="3275" y="188"/>
                  </a:lnTo>
                  <a:lnTo>
                    <a:pt x="3275" y="188"/>
                  </a:lnTo>
                  <a:lnTo>
                    <a:pt x="3275" y="190"/>
                  </a:lnTo>
                  <a:lnTo>
                    <a:pt x="3277" y="190"/>
                  </a:lnTo>
                  <a:lnTo>
                    <a:pt x="3280" y="192"/>
                  </a:lnTo>
                  <a:lnTo>
                    <a:pt x="3285" y="186"/>
                  </a:lnTo>
                  <a:lnTo>
                    <a:pt x="3292" y="181"/>
                  </a:lnTo>
                  <a:lnTo>
                    <a:pt x="3299" y="176"/>
                  </a:lnTo>
                  <a:lnTo>
                    <a:pt x="3308" y="172"/>
                  </a:lnTo>
                  <a:lnTo>
                    <a:pt x="3308" y="178"/>
                  </a:lnTo>
                  <a:lnTo>
                    <a:pt x="3305" y="183"/>
                  </a:lnTo>
                  <a:lnTo>
                    <a:pt x="3303" y="188"/>
                  </a:lnTo>
                  <a:lnTo>
                    <a:pt x="3301" y="195"/>
                  </a:lnTo>
                  <a:lnTo>
                    <a:pt x="3299" y="204"/>
                  </a:lnTo>
                  <a:lnTo>
                    <a:pt x="3301" y="206"/>
                  </a:lnTo>
                  <a:lnTo>
                    <a:pt x="3301" y="206"/>
                  </a:lnTo>
                  <a:lnTo>
                    <a:pt x="3301" y="206"/>
                  </a:lnTo>
                  <a:lnTo>
                    <a:pt x="3301" y="206"/>
                  </a:lnTo>
                  <a:lnTo>
                    <a:pt x="3303" y="206"/>
                  </a:lnTo>
                  <a:lnTo>
                    <a:pt x="3303" y="207"/>
                  </a:lnTo>
                  <a:lnTo>
                    <a:pt x="3312" y="207"/>
                  </a:lnTo>
                  <a:lnTo>
                    <a:pt x="3312" y="195"/>
                  </a:lnTo>
                  <a:lnTo>
                    <a:pt x="3329" y="193"/>
                  </a:lnTo>
                  <a:lnTo>
                    <a:pt x="3345" y="193"/>
                  </a:lnTo>
                  <a:lnTo>
                    <a:pt x="3357" y="195"/>
                  </a:lnTo>
                  <a:lnTo>
                    <a:pt x="3369" y="204"/>
                  </a:lnTo>
                  <a:lnTo>
                    <a:pt x="3369" y="206"/>
                  </a:lnTo>
                  <a:lnTo>
                    <a:pt x="3369" y="211"/>
                  </a:lnTo>
                  <a:lnTo>
                    <a:pt x="3371" y="216"/>
                  </a:lnTo>
                  <a:lnTo>
                    <a:pt x="3371" y="221"/>
                  </a:lnTo>
                  <a:lnTo>
                    <a:pt x="3373" y="226"/>
                  </a:lnTo>
                  <a:lnTo>
                    <a:pt x="3423" y="230"/>
                  </a:lnTo>
                  <a:lnTo>
                    <a:pt x="3427" y="219"/>
                  </a:lnTo>
                  <a:lnTo>
                    <a:pt x="3427" y="216"/>
                  </a:lnTo>
                  <a:lnTo>
                    <a:pt x="3427" y="214"/>
                  </a:lnTo>
                  <a:lnTo>
                    <a:pt x="3427" y="211"/>
                  </a:lnTo>
                  <a:lnTo>
                    <a:pt x="3427" y="206"/>
                  </a:lnTo>
                  <a:lnTo>
                    <a:pt x="3427" y="200"/>
                  </a:lnTo>
                  <a:lnTo>
                    <a:pt x="3430" y="199"/>
                  </a:lnTo>
                  <a:lnTo>
                    <a:pt x="3430" y="199"/>
                  </a:lnTo>
                  <a:lnTo>
                    <a:pt x="3432" y="199"/>
                  </a:lnTo>
                  <a:lnTo>
                    <a:pt x="3432" y="197"/>
                  </a:lnTo>
                  <a:lnTo>
                    <a:pt x="3434" y="195"/>
                  </a:lnTo>
                  <a:lnTo>
                    <a:pt x="3444" y="200"/>
                  </a:lnTo>
                  <a:lnTo>
                    <a:pt x="3455" y="206"/>
                  </a:lnTo>
                  <a:lnTo>
                    <a:pt x="3465" y="211"/>
                  </a:lnTo>
                  <a:lnTo>
                    <a:pt x="3476" y="202"/>
                  </a:lnTo>
                  <a:lnTo>
                    <a:pt x="3488" y="197"/>
                  </a:lnTo>
                  <a:lnTo>
                    <a:pt x="3507" y="195"/>
                  </a:lnTo>
                  <a:lnTo>
                    <a:pt x="3507" y="200"/>
                  </a:lnTo>
                  <a:lnTo>
                    <a:pt x="3510" y="200"/>
                  </a:lnTo>
                  <a:lnTo>
                    <a:pt x="3519" y="235"/>
                  </a:lnTo>
                  <a:lnTo>
                    <a:pt x="3507" y="247"/>
                  </a:lnTo>
                  <a:lnTo>
                    <a:pt x="3500" y="265"/>
                  </a:lnTo>
                  <a:lnTo>
                    <a:pt x="3502" y="268"/>
                  </a:lnTo>
                  <a:lnTo>
                    <a:pt x="3504" y="272"/>
                  </a:lnTo>
                  <a:lnTo>
                    <a:pt x="3504" y="275"/>
                  </a:lnTo>
                  <a:lnTo>
                    <a:pt x="3505" y="279"/>
                  </a:lnTo>
                  <a:lnTo>
                    <a:pt x="3507" y="284"/>
                  </a:lnTo>
                  <a:lnTo>
                    <a:pt x="3516" y="293"/>
                  </a:lnTo>
                  <a:lnTo>
                    <a:pt x="3528" y="300"/>
                  </a:lnTo>
                  <a:lnTo>
                    <a:pt x="3538" y="307"/>
                  </a:lnTo>
                  <a:lnTo>
                    <a:pt x="3538" y="307"/>
                  </a:lnTo>
                  <a:lnTo>
                    <a:pt x="3540" y="305"/>
                  </a:lnTo>
                  <a:lnTo>
                    <a:pt x="3540" y="305"/>
                  </a:lnTo>
                  <a:lnTo>
                    <a:pt x="3540" y="305"/>
                  </a:lnTo>
                  <a:lnTo>
                    <a:pt x="3540" y="305"/>
                  </a:lnTo>
                  <a:lnTo>
                    <a:pt x="3542" y="303"/>
                  </a:lnTo>
                  <a:lnTo>
                    <a:pt x="3547" y="295"/>
                  </a:lnTo>
                  <a:lnTo>
                    <a:pt x="3551" y="284"/>
                  </a:lnTo>
                  <a:lnTo>
                    <a:pt x="3554" y="274"/>
                  </a:lnTo>
                  <a:lnTo>
                    <a:pt x="3561" y="265"/>
                  </a:lnTo>
                  <a:lnTo>
                    <a:pt x="3561" y="274"/>
                  </a:lnTo>
                  <a:lnTo>
                    <a:pt x="3563" y="281"/>
                  </a:lnTo>
                  <a:lnTo>
                    <a:pt x="3566" y="286"/>
                  </a:lnTo>
                  <a:lnTo>
                    <a:pt x="3572" y="289"/>
                  </a:lnTo>
                  <a:lnTo>
                    <a:pt x="3579" y="291"/>
                  </a:lnTo>
                  <a:lnTo>
                    <a:pt x="3587" y="293"/>
                  </a:lnTo>
                  <a:lnTo>
                    <a:pt x="3600" y="272"/>
                  </a:lnTo>
                  <a:lnTo>
                    <a:pt x="3605" y="277"/>
                  </a:lnTo>
                  <a:lnTo>
                    <a:pt x="3610" y="281"/>
                  </a:lnTo>
                  <a:lnTo>
                    <a:pt x="3613" y="286"/>
                  </a:lnTo>
                  <a:lnTo>
                    <a:pt x="3619" y="289"/>
                  </a:lnTo>
                  <a:lnTo>
                    <a:pt x="3626" y="293"/>
                  </a:lnTo>
                  <a:lnTo>
                    <a:pt x="3629" y="289"/>
                  </a:lnTo>
                  <a:lnTo>
                    <a:pt x="3633" y="286"/>
                  </a:lnTo>
                  <a:lnTo>
                    <a:pt x="3636" y="286"/>
                  </a:lnTo>
                  <a:lnTo>
                    <a:pt x="3638" y="286"/>
                  </a:lnTo>
                  <a:lnTo>
                    <a:pt x="3643" y="286"/>
                  </a:lnTo>
                  <a:lnTo>
                    <a:pt x="3647" y="288"/>
                  </a:lnTo>
                  <a:lnTo>
                    <a:pt x="3654" y="288"/>
                  </a:lnTo>
                  <a:lnTo>
                    <a:pt x="3652" y="270"/>
                  </a:lnTo>
                  <a:lnTo>
                    <a:pt x="3648" y="258"/>
                  </a:lnTo>
                  <a:lnTo>
                    <a:pt x="3645" y="242"/>
                  </a:lnTo>
                  <a:lnTo>
                    <a:pt x="3657" y="239"/>
                  </a:lnTo>
                  <a:lnTo>
                    <a:pt x="3668" y="235"/>
                  </a:lnTo>
                  <a:lnTo>
                    <a:pt x="3685" y="235"/>
                  </a:lnTo>
                  <a:lnTo>
                    <a:pt x="3704" y="237"/>
                  </a:lnTo>
                  <a:lnTo>
                    <a:pt x="3723" y="242"/>
                  </a:lnTo>
                  <a:lnTo>
                    <a:pt x="3741" y="247"/>
                  </a:lnTo>
                  <a:lnTo>
                    <a:pt x="3757" y="253"/>
                  </a:lnTo>
                  <a:lnTo>
                    <a:pt x="3764" y="258"/>
                  </a:lnTo>
                  <a:lnTo>
                    <a:pt x="3767" y="261"/>
                  </a:lnTo>
                  <a:lnTo>
                    <a:pt x="3769" y="267"/>
                  </a:lnTo>
                  <a:lnTo>
                    <a:pt x="3769" y="270"/>
                  </a:lnTo>
                  <a:lnTo>
                    <a:pt x="3771" y="272"/>
                  </a:lnTo>
                  <a:lnTo>
                    <a:pt x="3771" y="275"/>
                  </a:lnTo>
                  <a:lnTo>
                    <a:pt x="3774" y="277"/>
                  </a:lnTo>
                  <a:lnTo>
                    <a:pt x="3778" y="279"/>
                  </a:lnTo>
                  <a:lnTo>
                    <a:pt x="3783" y="281"/>
                  </a:lnTo>
                  <a:lnTo>
                    <a:pt x="3793" y="277"/>
                  </a:lnTo>
                  <a:lnTo>
                    <a:pt x="3805" y="277"/>
                  </a:lnTo>
                  <a:lnTo>
                    <a:pt x="3818" y="277"/>
                  </a:lnTo>
                  <a:lnTo>
                    <a:pt x="3823" y="288"/>
                  </a:lnTo>
                  <a:lnTo>
                    <a:pt x="3830" y="298"/>
                  </a:lnTo>
                  <a:lnTo>
                    <a:pt x="3840" y="307"/>
                  </a:lnTo>
                  <a:lnTo>
                    <a:pt x="3853" y="312"/>
                  </a:lnTo>
                  <a:lnTo>
                    <a:pt x="3865" y="307"/>
                  </a:lnTo>
                  <a:lnTo>
                    <a:pt x="3882" y="307"/>
                  </a:lnTo>
                  <a:lnTo>
                    <a:pt x="3898" y="309"/>
                  </a:lnTo>
                  <a:lnTo>
                    <a:pt x="3914" y="312"/>
                  </a:lnTo>
                  <a:lnTo>
                    <a:pt x="3926" y="315"/>
                  </a:lnTo>
                  <a:lnTo>
                    <a:pt x="3931" y="331"/>
                  </a:lnTo>
                  <a:lnTo>
                    <a:pt x="3933" y="345"/>
                  </a:lnTo>
                  <a:lnTo>
                    <a:pt x="3936" y="357"/>
                  </a:lnTo>
                  <a:lnTo>
                    <a:pt x="3940" y="359"/>
                  </a:lnTo>
                  <a:lnTo>
                    <a:pt x="3942" y="363"/>
                  </a:lnTo>
                  <a:lnTo>
                    <a:pt x="3945" y="364"/>
                  </a:lnTo>
                  <a:lnTo>
                    <a:pt x="3978" y="361"/>
                  </a:lnTo>
                  <a:lnTo>
                    <a:pt x="4011" y="361"/>
                  </a:lnTo>
                  <a:lnTo>
                    <a:pt x="4045" y="361"/>
                  </a:lnTo>
                  <a:lnTo>
                    <a:pt x="4048" y="368"/>
                  </a:lnTo>
                  <a:lnTo>
                    <a:pt x="4053" y="373"/>
                  </a:lnTo>
                  <a:lnTo>
                    <a:pt x="4059" y="380"/>
                  </a:lnTo>
                  <a:lnTo>
                    <a:pt x="4064" y="384"/>
                  </a:lnTo>
                  <a:lnTo>
                    <a:pt x="4071" y="389"/>
                  </a:lnTo>
                  <a:lnTo>
                    <a:pt x="4071" y="384"/>
                  </a:lnTo>
                  <a:lnTo>
                    <a:pt x="4073" y="382"/>
                  </a:lnTo>
                  <a:lnTo>
                    <a:pt x="4074" y="378"/>
                  </a:lnTo>
                  <a:lnTo>
                    <a:pt x="4074" y="375"/>
                  </a:lnTo>
                  <a:lnTo>
                    <a:pt x="4076" y="370"/>
                  </a:lnTo>
                  <a:lnTo>
                    <a:pt x="4073" y="364"/>
                  </a:lnTo>
                  <a:lnTo>
                    <a:pt x="4071" y="361"/>
                  </a:lnTo>
                  <a:lnTo>
                    <a:pt x="4069" y="359"/>
                  </a:lnTo>
                  <a:lnTo>
                    <a:pt x="4069" y="356"/>
                  </a:lnTo>
                  <a:lnTo>
                    <a:pt x="4071" y="352"/>
                  </a:lnTo>
                  <a:lnTo>
                    <a:pt x="4071" y="347"/>
                  </a:lnTo>
                  <a:lnTo>
                    <a:pt x="4071" y="342"/>
                  </a:lnTo>
                  <a:lnTo>
                    <a:pt x="4088" y="345"/>
                  </a:lnTo>
                  <a:lnTo>
                    <a:pt x="4100" y="352"/>
                  </a:lnTo>
                  <a:lnTo>
                    <a:pt x="4114" y="357"/>
                  </a:lnTo>
                  <a:lnTo>
                    <a:pt x="4120" y="357"/>
                  </a:lnTo>
                  <a:lnTo>
                    <a:pt x="4125" y="357"/>
                  </a:lnTo>
                  <a:lnTo>
                    <a:pt x="4130" y="356"/>
                  </a:lnTo>
                  <a:lnTo>
                    <a:pt x="4134" y="352"/>
                  </a:lnTo>
                  <a:lnTo>
                    <a:pt x="4137" y="350"/>
                  </a:lnTo>
                  <a:lnTo>
                    <a:pt x="4141" y="349"/>
                  </a:lnTo>
                  <a:lnTo>
                    <a:pt x="4198" y="373"/>
                  </a:lnTo>
                  <a:lnTo>
                    <a:pt x="4230" y="406"/>
                  </a:lnTo>
                  <a:lnTo>
                    <a:pt x="4235" y="410"/>
                  </a:lnTo>
                  <a:lnTo>
                    <a:pt x="4240" y="410"/>
                  </a:lnTo>
                  <a:lnTo>
                    <a:pt x="4245" y="411"/>
                  </a:lnTo>
                  <a:lnTo>
                    <a:pt x="4251" y="411"/>
                  </a:lnTo>
                  <a:lnTo>
                    <a:pt x="4256" y="415"/>
                  </a:lnTo>
                  <a:lnTo>
                    <a:pt x="4266" y="424"/>
                  </a:lnTo>
                  <a:lnTo>
                    <a:pt x="4273" y="434"/>
                  </a:lnTo>
                  <a:lnTo>
                    <a:pt x="4280" y="443"/>
                  </a:lnTo>
                  <a:lnTo>
                    <a:pt x="4289" y="450"/>
                  </a:lnTo>
                  <a:lnTo>
                    <a:pt x="4306" y="453"/>
                  </a:lnTo>
                  <a:lnTo>
                    <a:pt x="4308" y="452"/>
                  </a:lnTo>
                  <a:lnTo>
                    <a:pt x="4310" y="452"/>
                  </a:lnTo>
                  <a:lnTo>
                    <a:pt x="4312" y="450"/>
                  </a:lnTo>
                  <a:lnTo>
                    <a:pt x="4313" y="450"/>
                  </a:lnTo>
                  <a:lnTo>
                    <a:pt x="4317" y="450"/>
                  </a:lnTo>
                  <a:lnTo>
                    <a:pt x="4327" y="462"/>
                  </a:lnTo>
                  <a:lnTo>
                    <a:pt x="4338" y="474"/>
                  </a:lnTo>
                  <a:lnTo>
                    <a:pt x="4347" y="487"/>
                  </a:lnTo>
                  <a:lnTo>
                    <a:pt x="4352" y="504"/>
                  </a:lnTo>
                  <a:lnTo>
                    <a:pt x="4317" y="504"/>
                  </a:lnTo>
                  <a:lnTo>
                    <a:pt x="4315" y="507"/>
                  </a:lnTo>
                  <a:lnTo>
                    <a:pt x="4312" y="511"/>
                  </a:lnTo>
                  <a:lnTo>
                    <a:pt x="4310" y="513"/>
                  </a:lnTo>
                  <a:lnTo>
                    <a:pt x="4308" y="518"/>
                  </a:lnTo>
                  <a:lnTo>
                    <a:pt x="4306" y="523"/>
                  </a:lnTo>
                  <a:lnTo>
                    <a:pt x="4310" y="525"/>
                  </a:lnTo>
                  <a:lnTo>
                    <a:pt x="4312" y="527"/>
                  </a:lnTo>
                  <a:lnTo>
                    <a:pt x="4313" y="528"/>
                  </a:lnTo>
                  <a:lnTo>
                    <a:pt x="4315" y="532"/>
                  </a:lnTo>
                  <a:lnTo>
                    <a:pt x="4315" y="534"/>
                  </a:lnTo>
                  <a:lnTo>
                    <a:pt x="4313" y="537"/>
                  </a:lnTo>
                  <a:lnTo>
                    <a:pt x="4310" y="542"/>
                  </a:lnTo>
                  <a:lnTo>
                    <a:pt x="4308" y="544"/>
                  </a:lnTo>
                  <a:lnTo>
                    <a:pt x="4305" y="546"/>
                  </a:lnTo>
                  <a:lnTo>
                    <a:pt x="4301" y="546"/>
                  </a:lnTo>
                  <a:lnTo>
                    <a:pt x="4298" y="546"/>
                  </a:lnTo>
                  <a:lnTo>
                    <a:pt x="4291" y="546"/>
                  </a:lnTo>
                  <a:lnTo>
                    <a:pt x="4284" y="535"/>
                  </a:lnTo>
                  <a:lnTo>
                    <a:pt x="4273" y="530"/>
                  </a:lnTo>
                  <a:lnTo>
                    <a:pt x="4259" y="527"/>
                  </a:lnTo>
                  <a:lnTo>
                    <a:pt x="4259" y="514"/>
                  </a:lnTo>
                  <a:lnTo>
                    <a:pt x="4256" y="513"/>
                  </a:lnTo>
                  <a:lnTo>
                    <a:pt x="4252" y="511"/>
                  </a:lnTo>
                  <a:lnTo>
                    <a:pt x="4251" y="509"/>
                  </a:lnTo>
                  <a:lnTo>
                    <a:pt x="4247" y="507"/>
                  </a:lnTo>
                  <a:lnTo>
                    <a:pt x="4240" y="507"/>
                  </a:lnTo>
                  <a:lnTo>
                    <a:pt x="4238" y="507"/>
                  </a:lnTo>
                  <a:lnTo>
                    <a:pt x="4237" y="509"/>
                  </a:lnTo>
                  <a:lnTo>
                    <a:pt x="4235" y="509"/>
                  </a:lnTo>
                  <a:lnTo>
                    <a:pt x="4233" y="509"/>
                  </a:lnTo>
                  <a:lnTo>
                    <a:pt x="4230" y="511"/>
                  </a:lnTo>
                  <a:lnTo>
                    <a:pt x="4226" y="504"/>
                  </a:lnTo>
                  <a:lnTo>
                    <a:pt x="4221" y="497"/>
                  </a:lnTo>
                  <a:lnTo>
                    <a:pt x="4217" y="492"/>
                  </a:lnTo>
                  <a:lnTo>
                    <a:pt x="4217" y="504"/>
                  </a:lnTo>
                  <a:lnTo>
                    <a:pt x="4214" y="518"/>
                  </a:lnTo>
                  <a:lnTo>
                    <a:pt x="4210" y="530"/>
                  </a:lnTo>
                  <a:lnTo>
                    <a:pt x="4202" y="537"/>
                  </a:lnTo>
                  <a:lnTo>
                    <a:pt x="4198" y="539"/>
                  </a:lnTo>
                  <a:lnTo>
                    <a:pt x="4195" y="539"/>
                  </a:lnTo>
                  <a:lnTo>
                    <a:pt x="4193" y="539"/>
                  </a:lnTo>
                  <a:lnTo>
                    <a:pt x="4191" y="539"/>
                  </a:lnTo>
                  <a:lnTo>
                    <a:pt x="4189" y="537"/>
                  </a:lnTo>
                  <a:lnTo>
                    <a:pt x="4188" y="537"/>
                  </a:lnTo>
                  <a:lnTo>
                    <a:pt x="4186" y="537"/>
                  </a:lnTo>
                  <a:lnTo>
                    <a:pt x="4184" y="539"/>
                  </a:lnTo>
                  <a:lnTo>
                    <a:pt x="4182" y="541"/>
                  </a:lnTo>
                  <a:lnTo>
                    <a:pt x="4179" y="546"/>
                  </a:lnTo>
                  <a:lnTo>
                    <a:pt x="4189" y="558"/>
                  </a:lnTo>
                  <a:lnTo>
                    <a:pt x="4200" y="579"/>
                  </a:lnTo>
                  <a:lnTo>
                    <a:pt x="4205" y="603"/>
                  </a:lnTo>
                  <a:lnTo>
                    <a:pt x="4202" y="603"/>
                  </a:lnTo>
                  <a:lnTo>
                    <a:pt x="4200" y="605"/>
                  </a:lnTo>
                  <a:lnTo>
                    <a:pt x="4196" y="605"/>
                  </a:lnTo>
                  <a:lnTo>
                    <a:pt x="4191" y="607"/>
                  </a:lnTo>
                  <a:lnTo>
                    <a:pt x="4184" y="602"/>
                  </a:lnTo>
                  <a:lnTo>
                    <a:pt x="4179" y="598"/>
                  </a:lnTo>
                  <a:lnTo>
                    <a:pt x="4172" y="597"/>
                  </a:lnTo>
                  <a:lnTo>
                    <a:pt x="4163" y="595"/>
                  </a:lnTo>
                  <a:lnTo>
                    <a:pt x="4158" y="609"/>
                  </a:lnTo>
                  <a:lnTo>
                    <a:pt x="4148" y="616"/>
                  </a:lnTo>
                  <a:lnTo>
                    <a:pt x="4135" y="621"/>
                  </a:lnTo>
                  <a:lnTo>
                    <a:pt x="4121" y="626"/>
                  </a:lnTo>
                  <a:lnTo>
                    <a:pt x="4120" y="640"/>
                  </a:lnTo>
                  <a:lnTo>
                    <a:pt x="4116" y="651"/>
                  </a:lnTo>
                  <a:lnTo>
                    <a:pt x="4109" y="661"/>
                  </a:lnTo>
                  <a:lnTo>
                    <a:pt x="4095" y="663"/>
                  </a:lnTo>
                  <a:lnTo>
                    <a:pt x="4085" y="666"/>
                  </a:lnTo>
                  <a:lnTo>
                    <a:pt x="4078" y="670"/>
                  </a:lnTo>
                  <a:lnTo>
                    <a:pt x="4071" y="672"/>
                  </a:lnTo>
                  <a:lnTo>
                    <a:pt x="4066" y="668"/>
                  </a:lnTo>
                  <a:lnTo>
                    <a:pt x="4060" y="663"/>
                  </a:lnTo>
                  <a:lnTo>
                    <a:pt x="4057" y="658"/>
                  </a:lnTo>
                  <a:lnTo>
                    <a:pt x="4050" y="659"/>
                  </a:lnTo>
                  <a:lnTo>
                    <a:pt x="4041" y="661"/>
                  </a:lnTo>
                  <a:lnTo>
                    <a:pt x="4034" y="665"/>
                  </a:lnTo>
                  <a:lnTo>
                    <a:pt x="4029" y="668"/>
                  </a:lnTo>
                  <a:lnTo>
                    <a:pt x="4029" y="675"/>
                  </a:lnTo>
                  <a:lnTo>
                    <a:pt x="4024" y="677"/>
                  </a:lnTo>
                  <a:lnTo>
                    <a:pt x="4015" y="677"/>
                  </a:lnTo>
                  <a:lnTo>
                    <a:pt x="4003" y="677"/>
                  </a:lnTo>
                  <a:lnTo>
                    <a:pt x="3992" y="679"/>
                  </a:lnTo>
                  <a:lnTo>
                    <a:pt x="3987" y="680"/>
                  </a:lnTo>
                  <a:lnTo>
                    <a:pt x="3978" y="701"/>
                  </a:lnTo>
                  <a:lnTo>
                    <a:pt x="3977" y="724"/>
                  </a:lnTo>
                  <a:lnTo>
                    <a:pt x="3977" y="750"/>
                  </a:lnTo>
                  <a:lnTo>
                    <a:pt x="3980" y="773"/>
                  </a:lnTo>
                  <a:lnTo>
                    <a:pt x="3975" y="773"/>
                  </a:lnTo>
                  <a:lnTo>
                    <a:pt x="3973" y="773"/>
                  </a:lnTo>
                  <a:lnTo>
                    <a:pt x="3971" y="773"/>
                  </a:lnTo>
                  <a:lnTo>
                    <a:pt x="3970" y="775"/>
                  </a:lnTo>
                  <a:lnTo>
                    <a:pt x="3968" y="776"/>
                  </a:lnTo>
                  <a:lnTo>
                    <a:pt x="3966" y="782"/>
                  </a:lnTo>
                  <a:lnTo>
                    <a:pt x="3964" y="787"/>
                  </a:lnTo>
                  <a:lnTo>
                    <a:pt x="3964" y="794"/>
                  </a:lnTo>
                  <a:lnTo>
                    <a:pt x="3964" y="802"/>
                  </a:lnTo>
                  <a:lnTo>
                    <a:pt x="3952" y="802"/>
                  </a:lnTo>
                  <a:lnTo>
                    <a:pt x="3945" y="813"/>
                  </a:lnTo>
                  <a:lnTo>
                    <a:pt x="3940" y="820"/>
                  </a:lnTo>
                  <a:lnTo>
                    <a:pt x="3938" y="827"/>
                  </a:lnTo>
                  <a:lnTo>
                    <a:pt x="3936" y="841"/>
                  </a:lnTo>
                  <a:lnTo>
                    <a:pt x="3933" y="841"/>
                  </a:lnTo>
                  <a:lnTo>
                    <a:pt x="3929" y="841"/>
                  </a:lnTo>
                  <a:lnTo>
                    <a:pt x="3928" y="841"/>
                  </a:lnTo>
                  <a:lnTo>
                    <a:pt x="3928" y="841"/>
                  </a:lnTo>
                  <a:lnTo>
                    <a:pt x="3926" y="841"/>
                  </a:lnTo>
                  <a:lnTo>
                    <a:pt x="3922" y="841"/>
                  </a:lnTo>
                  <a:lnTo>
                    <a:pt x="3915" y="855"/>
                  </a:lnTo>
                  <a:lnTo>
                    <a:pt x="3910" y="872"/>
                  </a:lnTo>
                  <a:lnTo>
                    <a:pt x="3898" y="872"/>
                  </a:lnTo>
                  <a:lnTo>
                    <a:pt x="3894" y="891"/>
                  </a:lnTo>
                  <a:lnTo>
                    <a:pt x="3888" y="891"/>
                  </a:lnTo>
                  <a:lnTo>
                    <a:pt x="3888" y="886"/>
                  </a:lnTo>
                  <a:lnTo>
                    <a:pt x="3874" y="867"/>
                  </a:lnTo>
                  <a:lnTo>
                    <a:pt x="3865" y="844"/>
                  </a:lnTo>
                  <a:lnTo>
                    <a:pt x="3863" y="818"/>
                  </a:lnTo>
                  <a:lnTo>
                    <a:pt x="3865" y="787"/>
                  </a:lnTo>
                  <a:lnTo>
                    <a:pt x="3870" y="783"/>
                  </a:lnTo>
                  <a:lnTo>
                    <a:pt x="3874" y="780"/>
                  </a:lnTo>
                  <a:lnTo>
                    <a:pt x="3879" y="776"/>
                  </a:lnTo>
                  <a:lnTo>
                    <a:pt x="3881" y="771"/>
                  </a:lnTo>
                  <a:lnTo>
                    <a:pt x="3884" y="764"/>
                  </a:lnTo>
                  <a:lnTo>
                    <a:pt x="3879" y="755"/>
                  </a:lnTo>
                  <a:lnTo>
                    <a:pt x="3877" y="743"/>
                  </a:lnTo>
                  <a:lnTo>
                    <a:pt x="3884" y="729"/>
                  </a:lnTo>
                  <a:lnTo>
                    <a:pt x="3891" y="724"/>
                  </a:lnTo>
                  <a:lnTo>
                    <a:pt x="3900" y="720"/>
                  </a:lnTo>
                  <a:lnTo>
                    <a:pt x="3910" y="717"/>
                  </a:lnTo>
                  <a:lnTo>
                    <a:pt x="3917" y="710"/>
                  </a:lnTo>
                  <a:lnTo>
                    <a:pt x="3931" y="689"/>
                  </a:lnTo>
                  <a:lnTo>
                    <a:pt x="3945" y="668"/>
                  </a:lnTo>
                  <a:lnTo>
                    <a:pt x="3956" y="659"/>
                  </a:lnTo>
                  <a:lnTo>
                    <a:pt x="3968" y="651"/>
                  </a:lnTo>
                  <a:lnTo>
                    <a:pt x="3980" y="642"/>
                  </a:lnTo>
                  <a:lnTo>
                    <a:pt x="3985" y="630"/>
                  </a:lnTo>
                  <a:lnTo>
                    <a:pt x="3989" y="616"/>
                  </a:lnTo>
                  <a:lnTo>
                    <a:pt x="3994" y="603"/>
                  </a:lnTo>
                  <a:lnTo>
                    <a:pt x="3994" y="602"/>
                  </a:lnTo>
                  <a:lnTo>
                    <a:pt x="3992" y="602"/>
                  </a:lnTo>
                  <a:lnTo>
                    <a:pt x="3992" y="602"/>
                  </a:lnTo>
                  <a:lnTo>
                    <a:pt x="3992" y="602"/>
                  </a:lnTo>
                  <a:lnTo>
                    <a:pt x="3992" y="600"/>
                  </a:lnTo>
                  <a:lnTo>
                    <a:pt x="3990" y="598"/>
                  </a:lnTo>
                  <a:lnTo>
                    <a:pt x="3987" y="600"/>
                  </a:lnTo>
                  <a:lnTo>
                    <a:pt x="3987" y="600"/>
                  </a:lnTo>
                  <a:lnTo>
                    <a:pt x="3985" y="602"/>
                  </a:lnTo>
                  <a:lnTo>
                    <a:pt x="3985" y="602"/>
                  </a:lnTo>
                  <a:lnTo>
                    <a:pt x="3984" y="603"/>
                  </a:lnTo>
                  <a:lnTo>
                    <a:pt x="3975" y="616"/>
                  </a:lnTo>
                  <a:lnTo>
                    <a:pt x="3966" y="630"/>
                  </a:lnTo>
                  <a:lnTo>
                    <a:pt x="3957" y="642"/>
                  </a:lnTo>
                  <a:lnTo>
                    <a:pt x="3945" y="651"/>
                  </a:lnTo>
                  <a:lnTo>
                    <a:pt x="3929" y="658"/>
                  </a:lnTo>
                  <a:lnTo>
                    <a:pt x="3928" y="652"/>
                  </a:lnTo>
                  <a:lnTo>
                    <a:pt x="3928" y="651"/>
                  </a:lnTo>
                  <a:lnTo>
                    <a:pt x="3926" y="647"/>
                  </a:lnTo>
                  <a:lnTo>
                    <a:pt x="3926" y="642"/>
                  </a:lnTo>
                  <a:lnTo>
                    <a:pt x="3928" y="640"/>
                  </a:lnTo>
                  <a:lnTo>
                    <a:pt x="3928" y="638"/>
                  </a:lnTo>
                  <a:lnTo>
                    <a:pt x="3928" y="637"/>
                  </a:lnTo>
                  <a:lnTo>
                    <a:pt x="3929" y="633"/>
                  </a:lnTo>
                  <a:lnTo>
                    <a:pt x="3929" y="630"/>
                  </a:lnTo>
                  <a:lnTo>
                    <a:pt x="3924" y="626"/>
                  </a:lnTo>
                  <a:lnTo>
                    <a:pt x="3919" y="624"/>
                  </a:lnTo>
                  <a:lnTo>
                    <a:pt x="3915" y="623"/>
                  </a:lnTo>
                  <a:lnTo>
                    <a:pt x="3910" y="621"/>
                  </a:lnTo>
                  <a:lnTo>
                    <a:pt x="3907" y="623"/>
                  </a:lnTo>
                  <a:lnTo>
                    <a:pt x="3898" y="628"/>
                  </a:lnTo>
                  <a:lnTo>
                    <a:pt x="3886" y="638"/>
                  </a:lnTo>
                  <a:lnTo>
                    <a:pt x="3875" y="651"/>
                  </a:lnTo>
                  <a:lnTo>
                    <a:pt x="3865" y="663"/>
                  </a:lnTo>
                  <a:lnTo>
                    <a:pt x="3860" y="672"/>
                  </a:lnTo>
                  <a:lnTo>
                    <a:pt x="3860" y="675"/>
                  </a:lnTo>
                  <a:lnTo>
                    <a:pt x="3860" y="679"/>
                  </a:lnTo>
                  <a:lnTo>
                    <a:pt x="3861" y="682"/>
                  </a:lnTo>
                  <a:lnTo>
                    <a:pt x="3863" y="687"/>
                  </a:lnTo>
                  <a:lnTo>
                    <a:pt x="3865" y="691"/>
                  </a:lnTo>
                  <a:lnTo>
                    <a:pt x="3865" y="694"/>
                  </a:lnTo>
                  <a:lnTo>
                    <a:pt x="3854" y="699"/>
                  </a:lnTo>
                  <a:lnTo>
                    <a:pt x="3842" y="701"/>
                  </a:lnTo>
                  <a:lnTo>
                    <a:pt x="3826" y="703"/>
                  </a:lnTo>
                  <a:lnTo>
                    <a:pt x="3811" y="703"/>
                  </a:lnTo>
                  <a:lnTo>
                    <a:pt x="3811" y="684"/>
                  </a:lnTo>
                  <a:lnTo>
                    <a:pt x="3795" y="687"/>
                  </a:lnTo>
                  <a:lnTo>
                    <a:pt x="3781" y="693"/>
                  </a:lnTo>
                  <a:lnTo>
                    <a:pt x="3769" y="691"/>
                  </a:lnTo>
                  <a:lnTo>
                    <a:pt x="3760" y="680"/>
                  </a:lnTo>
                  <a:lnTo>
                    <a:pt x="3725" y="675"/>
                  </a:lnTo>
                  <a:lnTo>
                    <a:pt x="3713" y="687"/>
                  </a:lnTo>
                  <a:lnTo>
                    <a:pt x="3699" y="696"/>
                  </a:lnTo>
                  <a:lnTo>
                    <a:pt x="3687" y="706"/>
                  </a:lnTo>
                  <a:lnTo>
                    <a:pt x="3680" y="719"/>
                  </a:lnTo>
                  <a:lnTo>
                    <a:pt x="3673" y="731"/>
                  </a:lnTo>
                  <a:lnTo>
                    <a:pt x="3666" y="743"/>
                  </a:lnTo>
                  <a:lnTo>
                    <a:pt x="3657" y="752"/>
                  </a:lnTo>
                  <a:lnTo>
                    <a:pt x="3629" y="761"/>
                  </a:lnTo>
                  <a:lnTo>
                    <a:pt x="3622" y="768"/>
                  </a:lnTo>
                  <a:lnTo>
                    <a:pt x="3617" y="776"/>
                  </a:lnTo>
                  <a:lnTo>
                    <a:pt x="3612" y="783"/>
                  </a:lnTo>
                  <a:lnTo>
                    <a:pt x="3600" y="792"/>
                  </a:lnTo>
                  <a:lnTo>
                    <a:pt x="3600" y="802"/>
                  </a:lnTo>
                  <a:lnTo>
                    <a:pt x="3615" y="802"/>
                  </a:lnTo>
                  <a:lnTo>
                    <a:pt x="3617" y="808"/>
                  </a:lnTo>
                  <a:lnTo>
                    <a:pt x="3619" y="811"/>
                  </a:lnTo>
                  <a:lnTo>
                    <a:pt x="3620" y="815"/>
                  </a:lnTo>
                  <a:lnTo>
                    <a:pt x="3624" y="818"/>
                  </a:lnTo>
                  <a:lnTo>
                    <a:pt x="3627" y="820"/>
                  </a:lnTo>
                  <a:lnTo>
                    <a:pt x="3634" y="822"/>
                  </a:lnTo>
                  <a:lnTo>
                    <a:pt x="3638" y="818"/>
                  </a:lnTo>
                  <a:lnTo>
                    <a:pt x="3641" y="816"/>
                  </a:lnTo>
                  <a:lnTo>
                    <a:pt x="3647" y="815"/>
                  </a:lnTo>
                  <a:lnTo>
                    <a:pt x="3652" y="815"/>
                  </a:lnTo>
                  <a:lnTo>
                    <a:pt x="3661" y="815"/>
                  </a:lnTo>
                  <a:lnTo>
                    <a:pt x="3668" y="823"/>
                  </a:lnTo>
                  <a:lnTo>
                    <a:pt x="3673" y="830"/>
                  </a:lnTo>
                  <a:lnTo>
                    <a:pt x="3676" y="839"/>
                  </a:lnTo>
                  <a:lnTo>
                    <a:pt x="3680" y="853"/>
                  </a:lnTo>
                  <a:lnTo>
                    <a:pt x="3682" y="862"/>
                  </a:lnTo>
                  <a:lnTo>
                    <a:pt x="3680" y="867"/>
                  </a:lnTo>
                  <a:lnTo>
                    <a:pt x="3675" y="872"/>
                  </a:lnTo>
                  <a:lnTo>
                    <a:pt x="3673" y="881"/>
                  </a:lnTo>
                  <a:lnTo>
                    <a:pt x="3673" y="891"/>
                  </a:lnTo>
                  <a:lnTo>
                    <a:pt x="3676" y="900"/>
                  </a:lnTo>
                  <a:lnTo>
                    <a:pt x="3680" y="909"/>
                  </a:lnTo>
                  <a:lnTo>
                    <a:pt x="3683" y="921"/>
                  </a:lnTo>
                  <a:lnTo>
                    <a:pt x="3673" y="932"/>
                  </a:lnTo>
                  <a:lnTo>
                    <a:pt x="3666" y="944"/>
                  </a:lnTo>
                  <a:lnTo>
                    <a:pt x="3661" y="956"/>
                  </a:lnTo>
                  <a:lnTo>
                    <a:pt x="3654" y="972"/>
                  </a:lnTo>
                  <a:lnTo>
                    <a:pt x="3650" y="975"/>
                  </a:lnTo>
                  <a:lnTo>
                    <a:pt x="3641" y="986"/>
                  </a:lnTo>
                  <a:lnTo>
                    <a:pt x="3631" y="998"/>
                  </a:lnTo>
                  <a:lnTo>
                    <a:pt x="3620" y="1012"/>
                  </a:lnTo>
                  <a:lnTo>
                    <a:pt x="3608" y="1024"/>
                  </a:lnTo>
                  <a:lnTo>
                    <a:pt x="3598" y="1036"/>
                  </a:lnTo>
                  <a:lnTo>
                    <a:pt x="3591" y="1045"/>
                  </a:lnTo>
                  <a:lnTo>
                    <a:pt x="3587" y="1049"/>
                  </a:lnTo>
                  <a:lnTo>
                    <a:pt x="3575" y="1052"/>
                  </a:lnTo>
                  <a:lnTo>
                    <a:pt x="3563" y="1050"/>
                  </a:lnTo>
                  <a:lnTo>
                    <a:pt x="3552" y="1050"/>
                  </a:lnTo>
                  <a:lnTo>
                    <a:pt x="3542" y="1052"/>
                  </a:lnTo>
                  <a:lnTo>
                    <a:pt x="3533" y="1061"/>
                  </a:lnTo>
                  <a:lnTo>
                    <a:pt x="3526" y="1071"/>
                  </a:lnTo>
                  <a:lnTo>
                    <a:pt x="3521" y="1082"/>
                  </a:lnTo>
                  <a:lnTo>
                    <a:pt x="3514" y="1092"/>
                  </a:lnTo>
                  <a:lnTo>
                    <a:pt x="3504" y="1099"/>
                  </a:lnTo>
                  <a:lnTo>
                    <a:pt x="3502" y="1099"/>
                  </a:lnTo>
                  <a:lnTo>
                    <a:pt x="3500" y="1101"/>
                  </a:lnTo>
                  <a:lnTo>
                    <a:pt x="3498" y="1101"/>
                  </a:lnTo>
                  <a:lnTo>
                    <a:pt x="3495" y="1101"/>
                  </a:lnTo>
                  <a:lnTo>
                    <a:pt x="3491" y="1103"/>
                  </a:lnTo>
                  <a:lnTo>
                    <a:pt x="3495" y="1113"/>
                  </a:lnTo>
                  <a:lnTo>
                    <a:pt x="3502" y="1124"/>
                  </a:lnTo>
                  <a:lnTo>
                    <a:pt x="3507" y="1136"/>
                  </a:lnTo>
                  <a:lnTo>
                    <a:pt x="3514" y="1148"/>
                  </a:lnTo>
                  <a:lnTo>
                    <a:pt x="3517" y="1159"/>
                  </a:lnTo>
                  <a:lnTo>
                    <a:pt x="3519" y="1171"/>
                  </a:lnTo>
                  <a:lnTo>
                    <a:pt x="3516" y="1179"/>
                  </a:lnTo>
                  <a:lnTo>
                    <a:pt x="3509" y="1186"/>
                  </a:lnTo>
                  <a:lnTo>
                    <a:pt x="3495" y="1192"/>
                  </a:lnTo>
                  <a:lnTo>
                    <a:pt x="3472" y="1195"/>
                  </a:lnTo>
                  <a:lnTo>
                    <a:pt x="3472" y="1186"/>
                  </a:lnTo>
                  <a:lnTo>
                    <a:pt x="3470" y="1178"/>
                  </a:lnTo>
                  <a:lnTo>
                    <a:pt x="3470" y="1166"/>
                  </a:lnTo>
                  <a:lnTo>
                    <a:pt x="3472" y="1152"/>
                  </a:lnTo>
                  <a:lnTo>
                    <a:pt x="3472" y="1141"/>
                  </a:lnTo>
                  <a:lnTo>
                    <a:pt x="3467" y="1141"/>
                  </a:lnTo>
                  <a:lnTo>
                    <a:pt x="3463" y="1141"/>
                  </a:lnTo>
                  <a:lnTo>
                    <a:pt x="3460" y="1141"/>
                  </a:lnTo>
                  <a:lnTo>
                    <a:pt x="3458" y="1141"/>
                  </a:lnTo>
                  <a:lnTo>
                    <a:pt x="3456" y="1139"/>
                  </a:lnTo>
                  <a:lnTo>
                    <a:pt x="3453" y="1138"/>
                  </a:lnTo>
                  <a:lnTo>
                    <a:pt x="3449" y="1132"/>
                  </a:lnTo>
                  <a:lnTo>
                    <a:pt x="3453" y="1127"/>
                  </a:lnTo>
                  <a:lnTo>
                    <a:pt x="3456" y="1122"/>
                  </a:lnTo>
                  <a:lnTo>
                    <a:pt x="3458" y="1117"/>
                  </a:lnTo>
                  <a:lnTo>
                    <a:pt x="3462" y="1110"/>
                  </a:lnTo>
                  <a:lnTo>
                    <a:pt x="3453" y="1110"/>
                  </a:lnTo>
                  <a:lnTo>
                    <a:pt x="3442" y="1108"/>
                  </a:lnTo>
                  <a:lnTo>
                    <a:pt x="3430" y="1111"/>
                  </a:lnTo>
                  <a:lnTo>
                    <a:pt x="3416" y="1117"/>
                  </a:lnTo>
                  <a:lnTo>
                    <a:pt x="3404" y="1122"/>
                  </a:lnTo>
                  <a:lnTo>
                    <a:pt x="3404" y="1118"/>
                  </a:lnTo>
                  <a:lnTo>
                    <a:pt x="3406" y="1113"/>
                  </a:lnTo>
                  <a:lnTo>
                    <a:pt x="3408" y="1110"/>
                  </a:lnTo>
                  <a:lnTo>
                    <a:pt x="3409" y="1104"/>
                  </a:lnTo>
                  <a:lnTo>
                    <a:pt x="3411" y="1101"/>
                  </a:lnTo>
                  <a:lnTo>
                    <a:pt x="3414" y="1094"/>
                  </a:lnTo>
                  <a:lnTo>
                    <a:pt x="3411" y="1094"/>
                  </a:lnTo>
                  <a:lnTo>
                    <a:pt x="3408" y="1092"/>
                  </a:lnTo>
                  <a:lnTo>
                    <a:pt x="3404" y="1092"/>
                  </a:lnTo>
                  <a:lnTo>
                    <a:pt x="3399" y="1090"/>
                  </a:lnTo>
                  <a:lnTo>
                    <a:pt x="3388" y="1101"/>
                  </a:lnTo>
                  <a:lnTo>
                    <a:pt x="3376" y="1110"/>
                  </a:lnTo>
                  <a:lnTo>
                    <a:pt x="3364" y="1120"/>
                  </a:lnTo>
                  <a:lnTo>
                    <a:pt x="3357" y="1132"/>
                  </a:lnTo>
                  <a:lnTo>
                    <a:pt x="3364" y="1136"/>
                  </a:lnTo>
                  <a:lnTo>
                    <a:pt x="3369" y="1139"/>
                  </a:lnTo>
                  <a:lnTo>
                    <a:pt x="3373" y="1143"/>
                  </a:lnTo>
                  <a:lnTo>
                    <a:pt x="3376" y="1146"/>
                  </a:lnTo>
                  <a:lnTo>
                    <a:pt x="3380" y="1152"/>
                  </a:lnTo>
                  <a:lnTo>
                    <a:pt x="3390" y="1146"/>
                  </a:lnTo>
                  <a:lnTo>
                    <a:pt x="3399" y="1143"/>
                  </a:lnTo>
                  <a:lnTo>
                    <a:pt x="3408" y="1143"/>
                  </a:lnTo>
                  <a:lnTo>
                    <a:pt x="3418" y="1148"/>
                  </a:lnTo>
                  <a:lnTo>
                    <a:pt x="3423" y="1148"/>
                  </a:lnTo>
                  <a:lnTo>
                    <a:pt x="3423" y="1160"/>
                  </a:lnTo>
                  <a:lnTo>
                    <a:pt x="3404" y="1160"/>
                  </a:lnTo>
                  <a:lnTo>
                    <a:pt x="3397" y="1169"/>
                  </a:lnTo>
                  <a:lnTo>
                    <a:pt x="3390" y="1176"/>
                  </a:lnTo>
                  <a:lnTo>
                    <a:pt x="3385" y="1183"/>
                  </a:lnTo>
                  <a:lnTo>
                    <a:pt x="3380" y="1195"/>
                  </a:lnTo>
                  <a:lnTo>
                    <a:pt x="3394" y="1204"/>
                  </a:lnTo>
                  <a:lnTo>
                    <a:pt x="3402" y="1218"/>
                  </a:lnTo>
                  <a:lnTo>
                    <a:pt x="3409" y="1237"/>
                  </a:lnTo>
                  <a:lnTo>
                    <a:pt x="3413" y="1256"/>
                  </a:lnTo>
                  <a:lnTo>
                    <a:pt x="3414" y="1277"/>
                  </a:lnTo>
                  <a:lnTo>
                    <a:pt x="3414" y="1295"/>
                  </a:lnTo>
                  <a:lnTo>
                    <a:pt x="3402" y="1303"/>
                  </a:lnTo>
                  <a:lnTo>
                    <a:pt x="3395" y="1317"/>
                  </a:lnTo>
                  <a:lnTo>
                    <a:pt x="3388" y="1330"/>
                  </a:lnTo>
                  <a:lnTo>
                    <a:pt x="3380" y="1344"/>
                  </a:lnTo>
                  <a:lnTo>
                    <a:pt x="3362" y="1363"/>
                  </a:lnTo>
                  <a:lnTo>
                    <a:pt x="3339" y="1377"/>
                  </a:lnTo>
                  <a:lnTo>
                    <a:pt x="3315" y="1387"/>
                  </a:lnTo>
                  <a:lnTo>
                    <a:pt x="3287" y="1396"/>
                  </a:lnTo>
                  <a:lnTo>
                    <a:pt x="3261" y="1401"/>
                  </a:lnTo>
                  <a:lnTo>
                    <a:pt x="3261" y="1408"/>
                  </a:lnTo>
                  <a:lnTo>
                    <a:pt x="3261" y="1412"/>
                  </a:lnTo>
                  <a:lnTo>
                    <a:pt x="3261" y="1415"/>
                  </a:lnTo>
                  <a:lnTo>
                    <a:pt x="3261" y="1417"/>
                  </a:lnTo>
                  <a:lnTo>
                    <a:pt x="3263" y="1419"/>
                  </a:lnTo>
                  <a:lnTo>
                    <a:pt x="3263" y="1424"/>
                  </a:lnTo>
                  <a:lnTo>
                    <a:pt x="3264" y="1429"/>
                  </a:lnTo>
                  <a:lnTo>
                    <a:pt x="3261" y="1433"/>
                  </a:lnTo>
                  <a:lnTo>
                    <a:pt x="3257" y="1436"/>
                  </a:lnTo>
                  <a:lnTo>
                    <a:pt x="3256" y="1438"/>
                  </a:lnTo>
                  <a:lnTo>
                    <a:pt x="3252" y="1441"/>
                  </a:lnTo>
                  <a:lnTo>
                    <a:pt x="3245" y="1445"/>
                  </a:lnTo>
                  <a:lnTo>
                    <a:pt x="3243" y="1445"/>
                  </a:lnTo>
                  <a:lnTo>
                    <a:pt x="3242" y="1447"/>
                  </a:lnTo>
                  <a:lnTo>
                    <a:pt x="3240" y="1447"/>
                  </a:lnTo>
                  <a:lnTo>
                    <a:pt x="3238" y="1447"/>
                  </a:lnTo>
                  <a:lnTo>
                    <a:pt x="3235" y="1448"/>
                  </a:lnTo>
                  <a:lnTo>
                    <a:pt x="3233" y="1443"/>
                  </a:lnTo>
                  <a:lnTo>
                    <a:pt x="3231" y="1438"/>
                  </a:lnTo>
                  <a:lnTo>
                    <a:pt x="3231" y="1433"/>
                  </a:lnTo>
                  <a:lnTo>
                    <a:pt x="3231" y="1424"/>
                  </a:lnTo>
                  <a:lnTo>
                    <a:pt x="3235" y="1422"/>
                  </a:lnTo>
                  <a:lnTo>
                    <a:pt x="3238" y="1422"/>
                  </a:lnTo>
                  <a:lnTo>
                    <a:pt x="3242" y="1420"/>
                  </a:lnTo>
                  <a:lnTo>
                    <a:pt x="3243" y="1417"/>
                  </a:lnTo>
                  <a:lnTo>
                    <a:pt x="3245" y="1413"/>
                  </a:lnTo>
                  <a:lnTo>
                    <a:pt x="3243" y="1410"/>
                  </a:lnTo>
                  <a:lnTo>
                    <a:pt x="3240" y="1405"/>
                  </a:lnTo>
                  <a:lnTo>
                    <a:pt x="3238" y="1401"/>
                  </a:lnTo>
                  <a:lnTo>
                    <a:pt x="3235" y="1399"/>
                  </a:lnTo>
                  <a:lnTo>
                    <a:pt x="3233" y="1399"/>
                  </a:lnTo>
                  <a:lnTo>
                    <a:pt x="3228" y="1398"/>
                  </a:lnTo>
                  <a:lnTo>
                    <a:pt x="3222" y="1398"/>
                  </a:lnTo>
                  <a:lnTo>
                    <a:pt x="3216" y="1406"/>
                  </a:lnTo>
                  <a:lnTo>
                    <a:pt x="3209" y="1412"/>
                  </a:lnTo>
                  <a:lnTo>
                    <a:pt x="3203" y="1417"/>
                  </a:lnTo>
                  <a:lnTo>
                    <a:pt x="3198" y="1426"/>
                  </a:lnTo>
                  <a:lnTo>
                    <a:pt x="3196" y="1440"/>
                  </a:lnTo>
                  <a:lnTo>
                    <a:pt x="3212" y="1455"/>
                  </a:lnTo>
                  <a:lnTo>
                    <a:pt x="3224" y="1471"/>
                  </a:lnTo>
                  <a:lnTo>
                    <a:pt x="3235" y="1488"/>
                  </a:lnTo>
                  <a:lnTo>
                    <a:pt x="3240" y="1511"/>
                  </a:lnTo>
                  <a:lnTo>
                    <a:pt x="3242" y="1539"/>
                  </a:lnTo>
                  <a:lnTo>
                    <a:pt x="3184" y="1586"/>
                  </a:lnTo>
                  <a:lnTo>
                    <a:pt x="3177" y="1586"/>
                  </a:lnTo>
                  <a:lnTo>
                    <a:pt x="3172" y="1567"/>
                  </a:lnTo>
                  <a:lnTo>
                    <a:pt x="3161" y="1553"/>
                  </a:lnTo>
                  <a:lnTo>
                    <a:pt x="3147" y="1541"/>
                  </a:lnTo>
                  <a:lnTo>
                    <a:pt x="3132" y="1529"/>
                  </a:lnTo>
                  <a:lnTo>
                    <a:pt x="3116" y="1516"/>
                  </a:lnTo>
                  <a:lnTo>
                    <a:pt x="3109" y="1544"/>
                  </a:lnTo>
                  <a:lnTo>
                    <a:pt x="3100" y="1567"/>
                  </a:lnTo>
                  <a:lnTo>
                    <a:pt x="3109" y="1572"/>
                  </a:lnTo>
                  <a:lnTo>
                    <a:pt x="3113" y="1579"/>
                  </a:lnTo>
                  <a:lnTo>
                    <a:pt x="3114" y="1588"/>
                  </a:lnTo>
                  <a:lnTo>
                    <a:pt x="3120" y="1598"/>
                  </a:lnTo>
                  <a:lnTo>
                    <a:pt x="3121" y="1600"/>
                  </a:lnTo>
                  <a:lnTo>
                    <a:pt x="3125" y="1600"/>
                  </a:lnTo>
                  <a:lnTo>
                    <a:pt x="3128" y="1600"/>
                  </a:lnTo>
                  <a:lnTo>
                    <a:pt x="3132" y="1600"/>
                  </a:lnTo>
                  <a:lnTo>
                    <a:pt x="3135" y="1602"/>
                  </a:lnTo>
                  <a:lnTo>
                    <a:pt x="3149" y="1616"/>
                  </a:lnTo>
                  <a:lnTo>
                    <a:pt x="3160" y="1637"/>
                  </a:lnTo>
                  <a:lnTo>
                    <a:pt x="3167" y="1661"/>
                  </a:lnTo>
                  <a:lnTo>
                    <a:pt x="3168" y="1686"/>
                  </a:lnTo>
                  <a:lnTo>
                    <a:pt x="3158" y="1686"/>
                  </a:lnTo>
                  <a:lnTo>
                    <a:pt x="3147" y="1677"/>
                  </a:lnTo>
                  <a:lnTo>
                    <a:pt x="3137" y="1672"/>
                  </a:lnTo>
                  <a:lnTo>
                    <a:pt x="3135" y="1670"/>
                  </a:lnTo>
                  <a:lnTo>
                    <a:pt x="3126" y="1663"/>
                  </a:lnTo>
                  <a:lnTo>
                    <a:pt x="3120" y="1649"/>
                  </a:lnTo>
                  <a:lnTo>
                    <a:pt x="3116" y="1633"/>
                  </a:lnTo>
                  <a:lnTo>
                    <a:pt x="3111" y="1619"/>
                  </a:lnTo>
                  <a:lnTo>
                    <a:pt x="3106" y="1605"/>
                  </a:lnTo>
                  <a:lnTo>
                    <a:pt x="3097" y="1593"/>
                  </a:lnTo>
                  <a:lnTo>
                    <a:pt x="3097" y="1590"/>
                  </a:lnTo>
                  <a:lnTo>
                    <a:pt x="3088" y="1593"/>
                  </a:lnTo>
                  <a:lnTo>
                    <a:pt x="3088" y="1590"/>
                  </a:lnTo>
                  <a:lnTo>
                    <a:pt x="3085" y="1576"/>
                  </a:lnTo>
                  <a:lnTo>
                    <a:pt x="3085" y="1558"/>
                  </a:lnTo>
                  <a:lnTo>
                    <a:pt x="3085" y="1539"/>
                  </a:lnTo>
                  <a:lnTo>
                    <a:pt x="3085" y="1518"/>
                  </a:lnTo>
                  <a:lnTo>
                    <a:pt x="3083" y="1499"/>
                  </a:lnTo>
                  <a:lnTo>
                    <a:pt x="3076" y="1483"/>
                  </a:lnTo>
                  <a:lnTo>
                    <a:pt x="3065" y="1471"/>
                  </a:lnTo>
                  <a:lnTo>
                    <a:pt x="3062" y="1474"/>
                  </a:lnTo>
                  <a:lnTo>
                    <a:pt x="3057" y="1478"/>
                  </a:lnTo>
                  <a:lnTo>
                    <a:pt x="3053" y="1480"/>
                  </a:lnTo>
                  <a:lnTo>
                    <a:pt x="3046" y="1481"/>
                  </a:lnTo>
                  <a:lnTo>
                    <a:pt x="3039" y="1481"/>
                  </a:lnTo>
                  <a:lnTo>
                    <a:pt x="3037" y="1481"/>
                  </a:lnTo>
                  <a:lnTo>
                    <a:pt x="3037" y="1480"/>
                  </a:lnTo>
                  <a:lnTo>
                    <a:pt x="3037" y="1480"/>
                  </a:lnTo>
                  <a:lnTo>
                    <a:pt x="3037" y="1480"/>
                  </a:lnTo>
                  <a:lnTo>
                    <a:pt x="3036" y="1480"/>
                  </a:lnTo>
                  <a:lnTo>
                    <a:pt x="3034" y="1478"/>
                  </a:lnTo>
                  <a:lnTo>
                    <a:pt x="3034" y="1457"/>
                  </a:lnTo>
                  <a:lnTo>
                    <a:pt x="3029" y="1440"/>
                  </a:lnTo>
                  <a:lnTo>
                    <a:pt x="3022" y="1426"/>
                  </a:lnTo>
                  <a:lnTo>
                    <a:pt x="3011" y="1413"/>
                  </a:lnTo>
                  <a:lnTo>
                    <a:pt x="3003" y="1399"/>
                  </a:lnTo>
                  <a:lnTo>
                    <a:pt x="2992" y="1382"/>
                  </a:lnTo>
                  <a:lnTo>
                    <a:pt x="2989" y="1385"/>
                  </a:lnTo>
                  <a:lnTo>
                    <a:pt x="2987" y="1387"/>
                  </a:lnTo>
                  <a:lnTo>
                    <a:pt x="2985" y="1391"/>
                  </a:lnTo>
                  <a:lnTo>
                    <a:pt x="2983" y="1392"/>
                  </a:lnTo>
                  <a:lnTo>
                    <a:pt x="2982" y="1394"/>
                  </a:lnTo>
                  <a:lnTo>
                    <a:pt x="2966" y="1396"/>
                  </a:lnTo>
                  <a:lnTo>
                    <a:pt x="2952" y="1394"/>
                  </a:lnTo>
                  <a:lnTo>
                    <a:pt x="2938" y="1394"/>
                  </a:lnTo>
                  <a:lnTo>
                    <a:pt x="2934" y="1408"/>
                  </a:lnTo>
                  <a:lnTo>
                    <a:pt x="2929" y="1415"/>
                  </a:lnTo>
                  <a:lnTo>
                    <a:pt x="2926" y="1417"/>
                  </a:lnTo>
                  <a:lnTo>
                    <a:pt x="2919" y="1417"/>
                  </a:lnTo>
                  <a:lnTo>
                    <a:pt x="2912" y="1419"/>
                  </a:lnTo>
                  <a:lnTo>
                    <a:pt x="2905" y="1424"/>
                  </a:lnTo>
                  <a:lnTo>
                    <a:pt x="2893" y="1455"/>
                  </a:lnTo>
                  <a:lnTo>
                    <a:pt x="2877" y="1455"/>
                  </a:lnTo>
                  <a:lnTo>
                    <a:pt x="2868" y="1462"/>
                  </a:lnTo>
                  <a:lnTo>
                    <a:pt x="2859" y="1471"/>
                  </a:lnTo>
                  <a:lnTo>
                    <a:pt x="2847" y="1478"/>
                  </a:lnTo>
                  <a:lnTo>
                    <a:pt x="2844" y="1513"/>
                  </a:lnTo>
                  <a:lnTo>
                    <a:pt x="2835" y="1543"/>
                  </a:lnTo>
                  <a:lnTo>
                    <a:pt x="2823" y="1567"/>
                  </a:lnTo>
                  <a:lnTo>
                    <a:pt x="2804" y="1590"/>
                  </a:lnTo>
                  <a:lnTo>
                    <a:pt x="2802" y="1590"/>
                  </a:lnTo>
                  <a:lnTo>
                    <a:pt x="2800" y="1588"/>
                  </a:lnTo>
                  <a:lnTo>
                    <a:pt x="2798" y="1588"/>
                  </a:lnTo>
                  <a:lnTo>
                    <a:pt x="2798" y="1588"/>
                  </a:lnTo>
                  <a:lnTo>
                    <a:pt x="2797" y="1586"/>
                  </a:lnTo>
                  <a:lnTo>
                    <a:pt x="2786" y="1574"/>
                  </a:lnTo>
                  <a:lnTo>
                    <a:pt x="2776" y="1555"/>
                  </a:lnTo>
                  <a:lnTo>
                    <a:pt x="2770" y="1539"/>
                  </a:lnTo>
                  <a:lnTo>
                    <a:pt x="2769" y="1536"/>
                  </a:lnTo>
                  <a:lnTo>
                    <a:pt x="2770" y="1532"/>
                  </a:lnTo>
                  <a:lnTo>
                    <a:pt x="2772" y="1529"/>
                  </a:lnTo>
                  <a:lnTo>
                    <a:pt x="2774" y="1527"/>
                  </a:lnTo>
                  <a:lnTo>
                    <a:pt x="2774" y="1525"/>
                  </a:lnTo>
                  <a:lnTo>
                    <a:pt x="2756" y="1499"/>
                  </a:lnTo>
                  <a:lnTo>
                    <a:pt x="2744" y="1471"/>
                  </a:lnTo>
                  <a:lnTo>
                    <a:pt x="2736" y="1441"/>
                  </a:lnTo>
                  <a:lnTo>
                    <a:pt x="2732" y="1405"/>
                  </a:lnTo>
                  <a:lnTo>
                    <a:pt x="2720" y="1406"/>
                  </a:lnTo>
                  <a:lnTo>
                    <a:pt x="2711" y="1406"/>
                  </a:lnTo>
                  <a:lnTo>
                    <a:pt x="2701" y="1405"/>
                  </a:lnTo>
                  <a:lnTo>
                    <a:pt x="2697" y="1401"/>
                  </a:lnTo>
                  <a:lnTo>
                    <a:pt x="2692" y="1398"/>
                  </a:lnTo>
                  <a:lnTo>
                    <a:pt x="2688" y="1394"/>
                  </a:lnTo>
                  <a:lnTo>
                    <a:pt x="2685" y="1391"/>
                  </a:lnTo>
                  <a:lnTo>
                    <a:pt x="2688" y="1378"/>
                  </a:lnTo>
                  <a:lnTo>
                    <a:pt x="2681" y="1368"/>
                  </a:lnTo>
                  <a:lnTo>
                    <a:pt x="2669" y="1359"/>
                  </a:lnTo>
                  <a:lnTo>
                    <a:pt x="2657" y="1351"/>
                  </a:lnTo>
                  <a:lnTo>
                    <a:pt x="2646" y="1340"/>
                  </a:lnTo>
                  <a:lnTo>
                    <a:pt x="2617" y="1344"/>
                  </a:lnTo>
                  <a:lnTo>
                    <a:pt x="2587" y="1344"/>
                  </a:lnTo>
                  <a:lnTo>
                    <a:pt x="2557" y="1342"/>
                  </a:lnTo>
                  <a:lnTo>
                    <a:pt x="2528" y="1340"/>
                  </a:lnTo>
                  <a:lnTo>
                    <a:pt x="2523" y="1330"/>
                  </a:lnTo>
                  <a:lnTo>
                    <a:pt x="2516" y="1317"/>
                  </a:lnTo>
                  <a:lnTo>
                    <a:pt x="2505" y="1321"/>
                  </a:lnTo>
                  <a:lnTo>
                    <a:pt x="2498" y="1323"/>
                  </a:lnTo>
                  <a:lnTo>
                    <a:pt x="2489" y="1324"/>
                  </a:lnTo>
                  <a:lnTo>
                    <a:pt x="2477" y="1324"/>
                  </a:lnTo>
                  <a:lnTo>
                    <a:pt x="2467" y="1317"/>
                  </a:lnTo>
                  <a:lnTo>
                    <a:pt x="2456" y="1312"/>
                  </a:lnTo>
                  <a:lnTo>
                    <a:pt x="2444" y="1305"/>
                  </a:lnTo>
                  <a:lnTo>
                    <a:pt x="2435" y="1298"/>
                  </a:lnTo>
                  <a:lnTo>
                    <a:pt x="2432" y="1288"/>
                  </a:lnTo>
                  <a:lnTo>
                    <a:pt x="2427" y="1279"/>
                  </a:lnTo>
                  <a:lnTo>
                    <a:pt x="2416" y="1270"/>
                  </a:lnTo>
                  <a:lnTo>
                    <a:pt x="2414" y="1270"/>
                  </a:lnTo>
                  <a:lnTo>
                    <a:pt x="2413" y="1270"/>
                  </a:lnTo>
                  <a:lnTo>
                    <a:pt x="2411" y="1270"/>
                  </a:lnTo>
                  <a:lnTo>
                    <a:pt x="2407" y="1270"/>
                  </a:lnTo>
                  <a:lnTo>
                    <a:pt x="2400" y="1270"/>
                  </a:lnTo>
                  <a:lnTo>
                    <a:pt x="2404" y="1284"/>
                  </a:lnTo>
                  <a:lnTo>
                    <a:pt x="2409" y="1300"/>
                  </a:lnTo>
                  <a:lnTo>
                    <a:pt x="2418" y="1316"/>
                  </a:lnTo>
                  <a:lnTo>
                    <a:pt x="2425" y="1330"/>
                  </a:lnTo>
                  <a:lnTo>
                    <a:pt x="2432" y="1340"/>
                  </a:lnTo>
                  <a:lnTo>
                    <a:pt x="2434" y="1335"/>
                  </a:lnTo>
                  <a:lnTo>
                    <a:pt x="2435" y="1333"/>
                  </a:lnTo>
                  <a:lnTo>
                    <a:pt x="2435" y="1331"/>
                  </a:lnTo>
                  <a:lnTo>
                    <a:pt x="2437" y="1331"/>
                  </a:lnTo>
                  <a:lnTo>
                    <a:pt x="2439" y="1331"/>
                  </a:lnTo>
                  <a:lnTo>
                    <a:pt x="2444" y="1333"/>
                  </a:lnTo>
                  <a:lnTo>
                    <a:pt x="2446" y="1338"/>
                  </a:lnTo>
                  <a:lnTo>
                    <a:pt x="2448" y="1344"/>
                  </a:lnTo>
                  <a:lnTo>
                    <a:pt x="2448" y="1349"/>
                  </a:lnTo>
                  <a:lnTo>
                    <a:pt x="2449" y="1354"/>
                  </a:lnTo>
                  <a:lnTo>
                    <a:pt x="2451" y="1359"/>
                  </a:lnTo>
                  <a:lnTo>
                    <a:pt x="2458" y="1358"/>
                  </a:lnTo>
                  <a:lnTo>
                    <a:pt x="2467" y="1356"/>
                  </a:lnTo>
                  <a:lnTo>
                    <a:pt x="2477" y="1356"/>
                  </a:lnTo>
                  <a:lnTo>
                    <a:pt x="2493" y="1338"/>
                  </a:lnTo>
                  <a:lnTo>
                    <a:pt x="2512" y="1324"/>
                  </a:lnTo>
                  <a:lnTo>
                    <a:pt x="2514" y="1342"/>
                  </a:lnTo>
                  <a:lnTo>
                    <a:pt x="2516" y="1356"/>
                  </a:lnTo>
                  <a:lnTo>
                    <a:pt x="2542" y="1370"/>
                  </a:lnTo>
                  <a:lnTo>
                    <a:pt x="2563" y="1387"/>
                  </a:lnTo>
                  <a:lnTo>
                    <a:pt x="2556" y="1396"/>
                  </a:lnTo>
                  <a:lnTo>
                    <a:pt x="2550" y="1405"/>
                  </a:lnTo>
                  <a:lnTo>
                    <a:pt x="2544" y="1412"/>
                  </a:lnTo>
                  <a:lnTo>
                    <a:pt x="2531" y="1417"/>
                  </a:lnTo>
                  <a:lnTo>
                    <a:pt x="2531" y="1436"/>
                  </a:lnTo>
                  <a:lnTo>
                    <a:pt x="2514" y="1447"/>
                  </a:lnTo>
                  <a:lnTo>
                    <a:pt x="2496" y="1459"/>
                  </a:lnTo>
                  <a:lnTo>
                    <a:pt x="2496" y="1467"/>
                  </a:lnTo>
                  <a:lnTo>
                    <a:pt x="2474" y="1467"/>
                  </a:lnTo>
                  <a:lnTo>
                    <a:pt x="2461" y="1474"/>
                  </a:lnTo>
                  <a:lnTo>
                    <a:pt x="2451" y="1485"/>
                  </a:lnTo>
                  <a:lnTo>
                    <a:pt x="2439" y="1494"/>
                  </a:lnTo>
                  <a:lnTo>
                    <a:pt x="2423" y="1501"/>
                  </a:lnTo>
                  <a:lnTo>
                    <a:pt x="2407" y="1504"/>
                  </a:lnTo>
                  <a:lnTo>
                    <a:pt x="2390" y="1509"/>
                  </a:lnTo>
                  <a:lnTo>
                    <a:pt x="2376" y="1515"/>
                  </a:lnTo>
                  <a:lnTo>
                    <a:pt x="2364" y="1522"/>
                  </a:lnTo>
                  <a:lnTo>
                    <a:pt x="2352" y="1525"/>
                  </a:lnTo>
                  <a:lnTo>
                    <a:pt x="2343" y="1525"/>
                  </a:lnTo>
                  <a:lnTo>
                    <a:pt x="2339" y="1523"/>
                  </a:lnTo>
                  <a:lnTo>
                    <a:pt x="2338" y="1523"/>
                  </a:lnTo>
                  <a:lnTo>
                    <a:pt x="2336" y="1522"/>
                  </a:lnTo>
                  <a:lnTo>
                    <a:pt x="2336" y="1522"/>
                  </a:lnTo>
                  <a:lnTo>
                    <a:pt x="2334" y="1520"/>
                  </a:lnTo>
                  <a:lnTo>
                    <a:pt x="2332" y="1516"/>
                  </a:lnTo>
                  <a:lnTo>
                    <a:pt x="2327" y="1506"/>
                  </a:lnTo>
                  <a:lnTo>
                    <a:pt x="2325" y="1495"/>
                  </a:lnTo>
                  <a:lnTo>
                    <a:pt x="2325" y="1485"/>
                  </a:lnTo>
                  <a:lnTo>
                    <a:pt x="2324" y="1474"/>
                  </a:lnTo>
                  <a:lnTo>
                    <a:pt x="2315" y="1457"/>
                  </a:lnTo>
                  <a:lnTo>
                    <a:pt x="2303" y="1441"/>
                  </a:lnTo>
                  <a:lnTo>
                    <a:pt x="2290" y="1427"/>
                  </a:lnTo>
                  <a:lnTo>
                    <a:pt x="2278" y="1413"/>
                  </a:lnTo>
                  <a:lnTo>
                    <a:pt x="2275" y="1403"/>
                  </a:lnTo>
                  <a:lnTo>
                    <a:pt x="2273" y="1391"/>
                  </a:lnTo>
                  <a:lnTo>
                    <a:pt x="2271" y="1378"/>
                  </a:lnTo>
                  <a:lnTo>
                    <a:pt x="2266" y="1368"/>
                  </a:lnTo>
                  <a:lnTo>
                    <a:pt x="2247" y="1356"/>
                  </a:lnTo>
                  <a:lnTo>
                    <a:pt x="2242" y="1344"/>
                  </a:lnTo>
                  <a:lnTo>
                    <a:pt x="2236" y="1331"/>
                  </a:lnTo>
                  <a:lnTo>
                    <a:pt x="2231" y="1319"/>
                  </a:lnTo>
                  <a:lnTo>
                    <a:pt x="2224" y="1309"/>
                  </a:lnTo>
                  <a:lnTo>
                    <a:pt x="2214" y="1302"/>
                  </a:lnTo>
                  <a:lnTo>
                    <a:pt x="2208" y="1300"/>
                  </a:lnTo>
                  <a:lnTo>
                    <a:pt x="2207" y="1296"/>
                  </a:lnTo>
                  <a:lnTo>
                    <a:pt x="2203" y="1295"/>
                  </a:lnTo>
                  <a:lnTo>
                    <a:pt x="2200" y="1293"/>
                  </a:lnTo>
                  <a:lnTo>
                    <a:pt x="2196" y="1291"/>
                  </a:lnTo>
                  <a:lnTo>
                    <a:pt x="2193" y="1288"/>
                  </a:lnTo>
                  <a:lnTo>
                    <a:pt x="2189" y="1282"/>
                  </a:lnTo>
                  <a:lnTo>
                    <a:pt x="2186" y="1275"/>
                  </a:lnTo>
                  <a:lnTo>
                    <a:pt x="2182" y="1275"/>
                  </a:lnTo>
                  <a:lnTo>
                    <a:pt x="2182" y="1282"/>
                  </a:lnTo>
                  <a:lnTo>
                    <a:pt x="2194" y="1298"/>
                  </a:lnTo>
                  <a:lnTo>
                    <a:pt x="2205" y="1316"/>
                  </a:lnTo>
                  <a:lnTo>
                    <a:pt x="2212" y="1337"/>
                  </a:lnTo>
                  <a:lnTo>
                    <a:pt x="2219" y="1356"/>
                  </a:lnTo>
                  <a:lnTo>
                    <a:pt x="2228" y="1375"/>
                  </a:lnTo>
                  <a:lnTo>
                    <a:pt x="2231" y="1378"/>
                  </a:lnTo>
                  <a:lnTo>
                    <a:pt x="2236" y="1382"/>
                  </a:lnTo>
                  <a:lnTo>
                    <a:pt x="2240" y="1385"/>
                  </a:lnTo>
                  <a:lnTo>
                    <a:pt x="2245" y="1389"/>
                  </a:lnTo>
                  <a:lnTo>
                    <a:pt x="2247" y="1394"/>
                  </a:lnTo>
                  <a:lnTo>
                    <a:pt x="2247" y="1429"/>
                  </a:lnTo>
                  <a:lnTo>
                    <a:pt x="2250" y="1433"/>
                  </a:lnTo>
                  <a:lnTo>
                    <a:pt x="2254" y="1438"/>
                  </a:lnTo>
                  <a:lnTo>
                    <a:pt x="2259" y="1441"/>
                  </a:lnTo>
                  <a:lnTo>
                    <a:pt x="2264" y="1445"/>
                  </a:lnTo>
                  <a:lnTo>
                    <a:pt x="2266" y="1448"/>
                  </a:lnTo>
                  <a:lnTo>
                    <a:pt x="2269" y="1459"/>
                  </a:lnTo>
                  <a:lnTo>
                    <a:pt x="2271" y="1467"/>
                  </a:lnTo>
                  <a:lnTo>
                    <a:pt x="2275" y="1478"/>
                  </a:lnTo>
                  <a:lnTo>
                    <a:pt x="2285" y="1490"/>
                  </a:lnTo>
                  <a:lnTo>
                    <a:pt x="2301" y="1501"/>
                  </a:lnTo>
                  <a:lnTo>
                    <a:pt x="2318" y="1511"/>
                  </a:lnTo>
                  <a:lnTo>
                    <a:pt x="2332" y="1522"/>
                  </a:lnTo>
                  <a:lnTo>
                    <a:pt x="2336" y="1527"/>
                  </a:lnTo>
                  <a:lnTo>
                    <a:pt x="2336" y="1534"/>
                  </a:lnTo>
                  <a:lnTo>
                    <a:pt x="2336" y="1539"/>
                  </a:lnTo>
                  <a:lnTo>
                    <a:pt x="2338" y="1544"/>
                  </a:lnTo>
                  <a:lnTo>
                    <a:pt x="2343" y="1550"/>
                  </a:lnTo>
                  <a:lnTo>
                    <a:pt x="2358" y="1551"/>
                  </a:lnTo>
                  <a:lnTo>
                    <a:pt x="2376" y="1543"/>
                  </a:lnTo>
                  <a:lnTo>
                    <a:pt x="2400" y="1537"/>
                  </a:lnTo>
                  <a:lnTo>
                    <a:pt x="2423" y="1532"/>
                  </a:lnTo>
                  <a:lnTo>
                    <a:pt x="2444" y="1529"/>
                  </a:lnTo>
                  <a:lnTo>
                    <a:pt x="2444" y="1532"/>
                  </a:lnTo>
                  <a:lnTo>
                    <a:pt x="2439" y="1541"/>
                  </a:lnTo>
                  <a:lnTo>
                    <a:pt x="2439" y="1551"/>
                  </a:lnTo>
                  <a:lnTo>
                    <a:pt x="2435" y="1563"/>
                  </a:lnTo>
                  <a:lnTo>
                    <a:pt x="2428" y="1581"/>
                  </a:lnTo>
                  <a:lnTo>
                    <a:pt x="2418" y="1602"/>
                  </a:lnTo>
                  <a:lnTo>
                    <a:pt x="2406" y="1623"/>
                  </a:lnTo>
                  <a:lnTo>
                    <a:pt x="2393" y="1640"/>
                  </a:lnTo>
                  <a:lnTo>
                    <a:pt x="2374" y="1659"/>
                  </a:lnTo>
                  <a:lnTo>
                    <a:pt x="2353" y="1677"/>
                  </a:lnTo>
                  <a:lnTo>
                    <a:pt x="2331" y="1694"/>
                  </a:lnTo>
                  <a:lnTo>
                    <a:pt x="2310" y="1714"/>
                  </a:lnTo>
                  <a:lnTo>
                    <a:pt x="2292" y="1735"/>
                  </a:lnTo>
                  <a:lnTo>
                    <a:pt x="2278" y="1759"/>
                  </a:lnTo>
                  <a:lnTo>
                    <a:pt x="2273" y="1782"/>
                  </a:lnTo>
                  <a:lnTo>
                    <a:pt x="2276" y="1803"/>
                  </a:lnTo>
                  <a:lnTo>
                    <a:pt x="2283" y="1824"/>
                  </a:lnTo>
                  <a:lnTo>
                    <a:pt x="2290" y="1843"/>
                  </a:lnTo>
                  <a:lnTo>
                    <a:pt x="2297" y="1864"/>
                  </a:lnTo>
                  <a:lnTo>
                    <a:pt x="2303" y="1885"/>
                  </a:lnTo>
                  <a:lnTo>
                    <a:pt x="2301" y="1906"/>
                  </a:lnTo>
                  <a:lnTo>
                    <a:pt x="2290" y="1928"/>
                  </a:lnTo>
                  <a:lnTo>
                    <a:pt x="2275" y="1939"/>
                  </a:lnTo>
                  <a:lnTo>
                    <a:pt x="2257" y="1947"/>
                  </a:lnTo>
                  <a:lnTo>
                    <a:pt x="2240" y="1956"/>
                  </a:lnTo>
                  <a:lnTo>
                    <a:pt x="2226" y="1968"/>
                  </a:lnTo>
                  <a:lnTo>
                    <a:pt x="2217" y="1986"/>
                  </a:lnTo>
                  <a:lnTo>
                    <a:pt x="2226" y="1996"/>
                  </a:lnTo>
                  <a:lnTo>
                    <a:pt x="2233" y="2012"/>
                  </a:lnTo>
                  <a:lnTo>
                    <a:pt x="2236" y="2031"/>
                  </a:lnTo>
                  <a:lnTo>
                    <a:pt x="2231" y="2035"/>
                  </a:lnTo>
                  <a:lnTo>
                    <a:pt x="2228" y="2038"/>
                  </a:lnTo>
                  <a:lnTo>
                    <a:pt x="2226" y="2040"/>
                  </a:lnTo>
                  <a:lnTo>
                    <a:pt x="2222" y="2043"/>
                  </a:lnTo>
                  <a:lnTo>
                    <a:pt x="2221" y="2047"/>
                  </a:lnTo>
                  <a:lnTo>
                    <a:pt x="2217" y="2050"/>
                  </a:lnTo>
                  <a:lnTo>
                    <a:pt x="2198" y="2054"/>
                  </a:lnTo>
                  <a:lnTo>
                    <a:pt x="2193" y="2066"/>
                  </a:lnTo>
                  <a:lnTo>
                    <a:pt x="2191" y="2080"/>
                  </a:lnTo>
                  <a:lnTo>
                    <a:pt x="2189" y="2094"/>
                  </a:lnTo>
                  <a:lnTo>
                    <a:pt x="2186" y="2108"/>
                  </a:lnTo>
                  <a:lnTo>
                    <a:pt x="2163" y="2127"/>
                  </a:lnTo>
                  <a:lnTo>
                    <a:pt x="2156" y="2143"/>
                  </a:lnTo>
                  <a:lnTo>
                    <a:pt x="2147" y="2159"/>
                  </a:lnTo>
                  <a:lnTo>
                    <a:pt x="2130" y="2174"/>
                  </a:lnTo>
                  <a:lnTo>
                    <a:pt x="2109" y="2187"/>
                  </a:lnTo>
                  <a:lnTo>
                    <a:pt x="2083" y="2194"/>
                  </a:lnTo>
                  <a:lnTo>
                    <a:pt x="2057" y="2201"/>
                  </a:lnTo>
                  <a:lnTo>
                    <a:pt x="2030" y="2206"/>
                  </a:lnTo>
                  <a:lnTo>
                    <a:pt x="2006" y="2211"/>
                  </a:lnTo>
                  <a:lnTo>
                    <a:pt x="2001" y="2208"/>
                  </a:lnTo>
                  <a:lnTo>
                    <a:pt x="1997" y="2204"/>
                  </a:lnTo>
                  <a:lnTo>
                    <a:pt x="1994" y="2202"/>
                  </a:lnTo>
                  <a:lnTo>
                    <a:pt x="1990" y="2197"/>
                  </a:lnTo>
                  <a:lnTo>
                    <a:pt x="1987" y="2194"/>
                  </a:lnTo>
                  <a:lnTo>
                    <a:pt x="1985" y="2185"/>
                  </a:lnTo>
                  <a:lnTo>
                    <a:pt x="1985" y="2174"/>
                  </a:lnTo>
                  <a:lnTo>
                    <a:pt x="1985" y="2162"/>
                  </a:lnTo>
                  <a:lnTo>
                    <a:pt x="1983" y="2150"/>
                  </a:lnTo>
                  <a:lnTo>
                    <a:pt x="1973" y="2133"/>
                  </a:lnTo>
                  <a:lnTo>
                    <a:pt x="1959" y="2117"/>
                  </a:lnTo>
                  <a:lnTo>
                    <a:pt x="1945" y="2099"/>
                  </a:lnTo>
                  <a:lnTo>
                    <a:pt x="1936" y="2082"/>
                  </a:lnTo>
                  <a:lnTo>
                    <a:pt x="1940" y="2070"/>
                  </a:lnTo>
                  <a:lnTo>
                    <a:pt x="1940" y="2068"/>
                  </a:lnTo>
                  <a:lnTo>
                    <a:pt x="1936" y="2064"/>
                  </a:lnTo>
                  <a:lnTo>
                    <a:pt x="1933" y="2063"/>
                  </a:lnTo>
                  <a:lnTo>
                    <a:pt x="1931" y="2059"/>
                  </a:lnTo>
                  <a:lnTo>
                    <a:pt x="1929" y="2059"/>
                  </a:lnTo>
                  <a:lnTo>
                    <a:pt x="1927" y="2054"/>
                  </a:lnTo>
                  <a:lnTo>
                    <a:pt x="1929" y="2049"/>
                  </a:lnTo>
                  <a:lnTo>
                    <a:pt x="1929" y="2045"/>
                  </a:lnTo>
                  <a:lnTo>
                    <a:pt x="1931" y="2042"/>
                  </a:lnTo>
                  <a:lnTo>
                    <a:pt x="1933" y="2038"/>
                  </a:lnTo>
                  <a:lnTo>
                    <a:pt x="1926" y="2035"/>
                  </a:lnTo>
                  <a:lnTo>
                    <a:pt x="1926" y="2031"/>
                  </a:lnTo>
                  <a:lnTo>
                    <a:pt x="1926" y="2028"/>
                  </a:lnTo>
                  <a:lnTo>
                    <a:pt x="1927" y="2023"/>
                  </a:lnTo>
                  <a:lnTo>
                    <a:pt x="1929" y="2019"/>
                  </a:lnTo>
                  <a:lnTo>
                    <a:pt x="1929" y="2014"/>
                  </a:lnTo>
                  <a:lnTo>
                    <a:pt x="1929" y="2009"/>
                  </a:lnTo>
                  <a:lnTo>
                    <a:pt x="1922" y="1995"/>
                  </a:lnTo>
                  <a:lnTo>
                    <a:pt x="1912" y="1979"/>
                  </a:lnTo>
                  <a:lnTo>
                    <a:pt x="1901" y="1965"/>
                  </a:lnTo>
                  <a:lnTo>
                    <a:pt x="1894" y="1951"/>
                  </a:lnTo>
                  <a:lnTo>
                    <a:pt x="1892" y="1934"/>
                  </a:lnTo>
                  <a:lnTo>
                    <a:pt x="1896" y="1914"/>
                  </a:lnTo>
                  <a:lnTo>
                    <a:pt x="1903" y="1897"/>
                  </a:lnTo>
                  <a:lnTo>
                    <a:pt x="1913" y="1878"/>
                  </a:lnTo>
                  <a:lnTo>
                    <a:pt x="1920" y="1862"/>
                  </a:lnTo>
                  <a:lnTo>
                    <a:pt x="1926" y="1848"/>
                  </a:lnTo>
                  <a:lnTo>
                    <a:pt x="1919" y="1834"/>
                  </a:lnTo>
                  <a:lnTo>
                    <a:pt x="1917" y="1822"/>
                  </a:lnTo>
                  <a:lnTo>
                    <a:pt x="1917" y="1810"/>
                  </a:lnTo>
                  <a:lnTo>
                    <a:pt x="1913" y="1794"/>
                  </a:lnTo>
                  <a:lnTo>
                    <a:pt x="1903" y="1773"/>
                  </a:lnTo>
                  <a:lnTo>
                    <a:pt x="1887" y="1752"/>
                  </a:lnTo>
                  <a:lnTo>
                    <a:pt x="1872" y="1733"/>
                  </a:lnTo>
                  <a:lnTo>
                    <a:pt x="1856" y="1717"/>
                  </a:lnTo>
                  <a:lnTo>
                    <a:pt x="1861" y="1696"/>
                  </a:lnTo>
                  <a:lnTo>
                    <a:pt x="1866" y="1677"/>
                  </a:lnTo>
                  <a:lnTo>
                    <a:pt x="1872" y="1656"/>
                  </a:lnTo>
                  <a:lnTo>
                    <a:pt x="1866" y="1653"/>
                  </a:lnTo>
                  <a:lnTo>
                    <a:pt x="1863" y="1651"/>
                  </a:lnTo>
                  <a:lnTo>
                    <a:pt x="1859" y="1647"/>
                  </a:lnTo>
                  <a:lnTo>
                    <a:pt x="1856" y="1646"/>
                  </a:lnTo>
                  <a:lnTo>
                    <a:pt x="1851" y="1646"/>
                  </a:lnTo>
                  <a:lnTo>
                    <a:pt x="1844" y="1644"/>
                  </a:lnTo>
                  <a:lnTo>
                    <a:pt x="1840" y="1647"/>
                  </a:lnTo>
                  <a:lnTo>
                    <a:pt x="1838" y="1649"/>
                  </a:lnTo>
                  <a:lnTo>
                    <a:pt x="1833" y="1651"/>
                  </a:lnTo>
                  <a:lnTo>
                    <a:pt x="1828" y="1651"/>
                  </a:lnTo>
                  <a:lnTo>
                    <a:pt x="1821" y="1651"/>
                  </a:lnTo>
                  <a:lnTo>
                    <a:pt x="1802" y="1621"/>
                  </a:lnTo>
                  <a:lnTo>
                    <a:pt x="1789" y="1619"/>
                  </a:lnTo>
                  <a:lnTo>
                    <a:pt x="1777" y="1618"/>
                  </a:lnTo>
                  <a:lnTo>
                    <a:pt x="1763" y="1616"/>
                  </a:lnTo>
                  <a:lnTo>
                    <a:pt x="1746" y="1623"/>
                  </a:lnTo>
                  <a:lnTo>
                    <a:pt x="1728" y="1630"/>
                  </a:lnTo>
                  <a:lnTo>
                    <a:pt x="1714" y="1635"/>
                  </a:lnTo>
                  <a:lnTo>
                    <a:pt x="1680" y="1628"/>
                  </a:lnTo>
                  <a:lnTo>
                    <a:pt x="1676" y="1640"/>
                  </a:lnTo>
                  <a:lnTo>
                    <a:pt x="1664" y="1640"/>
                  </a:lnTo>
                  <a:lnTo>
                    <a:pt x="1653" y="1637"/>
                  </a:lnTo>
                  <a:lnTo>
                    <a:pt x="1645" y="1635"/>
                  </a:lnTo>
                  <a:lnTo>
                    <a:pt x="1641" y="1637"/>
                  </a:lnTo>
                  <a:lnTo>
                    <a:pt x="1638" y="1640"/>
                  </a:lnTo>
                  <a:lnTo>
                    <a:pt x="1632" y="1642"/>
                  </a:lnTo>
                  <a:lnTo>
                    <a:pt x="1625" y="1644"/>
                  </a:lnTo>
                  <a:lnTo>
                    <a:pt x="1615" y="1632"/>
                  </a:lnTo>
                  <a:lnTo>
                    <a:pt x="1601" y="1625"/>
                  </a:lnTo>
                  <a:lnTo>
                    <a:pt x="1587" y="1618"/>
                  </a:lnTo>
                  <a:lnTo>
                    <a:pt x="1573" y="1611"/>
                  </a:lnTo>
                  <a:lnTo>
                    <a:pt x="1561" y="1602"/>
                  </a:lnTo>
                  <a:lnTo>
                    <a:pt x="1552" y="1579"/>
                  </a:lnTo>
                  <a:lnTo>
                    <a:pt x="1542" y="1567"/>
                  </a:lnTo>
                  <a:lnTo>
                    <a:pt x="1526" y="1555"/>
                  </a:lnTo>
                  <a:lnTo>
                    <a:pt x="1512" y="1543"/>
                  </a:lnTo>
                  <a:lnTo>
                    <a:pt x="1503" y="1532"/>
                  </a:lnTo>
                  <a:lnTo>
                    <a:pt x="1503" y="1509"/>
                  </a:lnTo>
                  <a:lnTo>
                    <a:pt x="1500" y="1499"/>
                  </a:lnTo>
                  <a:lnTo>
                    <a:pt x="1501" y="1483"/>
                  </a:lnTo>
                  <a:lnTo>
                    <a:pt x="1505" y="1469"/>
                  </a:lnTo>
                  <a:lnTo>
                    <a:pt x="1508" y="1457"/>
                  </a:lnTo>
                  <a:lnTo>
                    <a:pt x="1510" y="1448"/>
                  </a:lnTo>
                  <a:lnTo>
                    <a:pt x="1510" y="1434"/>
                  </a:lnTo>
                  <a:lnTo>
                    <a:pt x="1507" y="1426"/>
                  </a:lnTo>
                  <a:lnTo>
                    <a:pt x="1501" y="1417"/>
                  </a:lnTo>
                  <a:lnTo>
                    <a:pt x="1498" y="1410"/>
                  </a:lnTo>
                  <a:lnTo>
                    <a:pt x="1498" y="1399"/>
                  </a:lnTo>
                  <a:lnTo>
                    <a:pt x="1501" y="1385"/>
                  </a:lnTo>
                  <a:lnTo>
                    <a:pt x="1508" y="1370"/>
                  </a:lnTo>
                  <a:lnTo>
                    <a:pt x="1515" y="1352"/>
                  </a:lnTo>
                  <a:lnTo>
                    <a:pt x="1522" y="1337"/>
                  </a:lnTo>
                  <a:lnTo>
                    <a:pt x="1529" y="1324"/>
                  </a:lnTo>
                  <a:lnTo>
                    <a:pt x="1533" y="1317"/>
                  </a:lnTo>
                  <a:lnTo>
                    <a:pt x="1545" y="1307"/>
                  </a:lnTo>
                  <a:lnTo>
                    <a:pt x="1559" y="1298"/>
                  </a:lnTo>
                  <a:lnTo>
                    <a:pt x="1573" y="1291"/>
                  </a:lnTo>
                  <a:lnTo>
                    <a:pt x="1587" y="1282"/>
                  </a:lnTo>
                  <a:lnTo>
                    <a:pt x="1590" y="1274"/>
                  </a:lnTo>
                  <a:lnTo>
                    <a:pt x="1590" y="1263"/>
                  </a:lnTo>
                  <a:lnTo>
                    <a:pt x="1589" y="1251"/>
                  </a:lnTo>
                  <a:lnTo>
                    <a:pt x="1590" y="1241"/>
                  </a:lnTo>
                  <a:lnTo>
                    <a:pt x="1599" y="1227"/>
                  </a:lnTo>
                  <a:lnTo>
                    <a:pt x="1611" y="1216"/>
                  </a:lnTo>
                  <a:lnTo>
                    <a:pt x="1624" y="1206"/>
                  </a:lnTo>
                  <a:lnTo>
                    <a:pt x="1636" y="1195"/>
                  </a:lnTo>
                  <a:lnTo>
                    <a:pt x="1646" y="1183"/>
                  </a:lnTo>
                  <a:lnTo>
                    <a:pt x="1652" y="1167"/>
                  </a:lnTo>
                  <a:lnTo>
                    <a:pt x="1652" y="1166"/>
                  </a:lnTo>
                  <a:lnTo>
                    <a:pt x="1650" y="1166"/>
                  </a:lnTo>
                  <a:lnTo>
                    <a:pt x="1650" y="1164"/>
                  </a:lnTo>
                  <a:lnTo>
                    <a:pt x="1650" y="1162"/>
                  </a:lnTo>
                  <a:lnTo>
                    <a:pt x="1648" y="1160"/>
                  </a:lnTo>
                  <a:lnTo>
                    <a:pt x="1645" y="1159"/>
                  </a:lnTo>
                  <a:lnTo>
                    <a:pt x="1641" y="1157"/>
                  </a:lnTo>
                  <a:lnTo>
                    <a:pt x="1638" y="1157"/>
                  </a:lnTo>
                  <a:lnTo>
                    <a:pt x="1632" y="1155"/>
                  </a:lnTo>
                  <a:lnTo>
                    <a:pt x="1629" y="1159"/>
                  </a:lnTo>
                  <a:lnTo>
                    <a:pt x="1625" y="1159"/>
                  </a:lnTo>
                  <a:lnTo>
                    <a:pt x="1620" y="1160"/>
                  </a:lnTo>
                  <a:lnTo>
                    <a:pt x="1613" y="1160"/>
                  </a:lnTo>
                  <a:lnTo>
                    <a:pt x="1613" y="1155"/>
                  </a:lnTo>
                  <a:lnTo>
                    <a:pt x="1610" y="1155"/>
                  </a:lnTo>
                  <a:lnTo>
                    <a:pt x="1610" y="1141"/>
                  </a:lnTo>
                  <a:lnTo>
                    <a:pt x="1608" y="1122"/>
                  </a:lnTo>
                  <a:lnTo>
                    <a:pt x="1606" y="1099"/>
                  </a:lnTo>
                  <a:lnTo>
                    <a:pt x="1606" y="1077"/>
                  </a:lnTo>
                  <a:lnTo>
                    <a:pt x="1606" y="1057"/>
                  </a:lnTo>
                  <a:lnTo>
                    <a:pt x="1610" y="1045"/>
                  </a:lnTo>
                  <a:lnTo>
                    <a:pt x="1611" y="1040"/>
                  </a:lnTo>
                  <a:lnTo>
                    <a:pt x="1613" y="1036"/>
                  </a:lnTo>
                  <a:lnTo>
                    <a:pt x="1615" y="1035"/>
                  </a:lnTo>
                  <a:lnTo>
                    <a:pt x="1617" y="1035"/>
                  </a:lnTo>
                  <a:lnTo>
                    <a:pt x="1620" y="1035"/>
                  </a:lnTo>
                  <a:lnTo>
                    <a:pt x="1624" y="1033"/>
                  </a:lnTo>
                  <a:lnTo>
                    <a:pt x="1629" y="1033"/>
                  </a:lnTo>
                  <a:lnTo>
                    <a:pt x="1643" y="1038"/>
                  </a:lnTo>
                  <a:lnTo>
                    <a:pt x="1659" y="1042"/>
                  </a:lnTo>
                  <a:lnTo>
                    <a:pt x="1676" y="1042"/>
                  </a:lnTo>
                  <a:lnTo>
                    <a:pt x="1693" y="1038"/>
                  </a:lnTo>
                  <a:lnTo>
                    <a:pt x="1706" y="1033"/>
                  </a:lnTo>
                  <a:lnTo>
                    <a:pt x="1707" y="1031"/>
                  </a:lnTo>
                  <a:lnTo>
                    <a:pt x="1707" y="1029"/>
                  </a:lnTo>
                  <a:lnTo>
                    <a:pt x="1709" y="1029"/>
                  </a:lnTo>
                  <a:lnTo>
                    <a:pt x="1709" y="1028"/>
                  </a:lnTo>
                  <a:lnTo>
                    <a:pt x="1709" y="1026"/>
                  </a:lnTo>
                  <a:lnTo>
                    <a:pt x="1713" y="1012"/>
                  </a:lnTo>
                  <a:lnTo>
                    <a:pt x="1713" y="996"/>
                  </a:lnTo>
                  <a:lnTo>
                    <a:pt x="1711" y="981"/>
                  </a:lnTo>
                  <a:lnTo>
                    <a:pt x="1709" y="963"/>
                  </a:lnTo>
                  <a:lnTo>
                    <a:pt x="1697" y="960"/>
                  </a:lnTo>
                  <a:lnTo>
                    <a:pt x="1685" y="956"/>
                  </a:lnTo>
                  <a:lnTo>
                    <a:pt x="1673" y="949"/>
                  </a:lnTo>
                  <a:lnTo>
                    <a:pt x="1664" y="940"/>
                  </a:lnTo>
                  <a:lnTo>
                    <a:pt x="1667" y="939"/>
                  </a:lnTo>
                  <a:lnTo>
                    <a:pt x="1671" y="937"/>
                  </a:lnTo>
                  <a:lnTo>
                    <a:pt x="1673" y="935"/>
                  </a:lnTo>
                  <a:lnTo>
                    <a:pt x="1676" y="935"/>
                  </a:lnTo>
                  <a:lnTo>
                    <a:pt x="1680" y="933"/>
                  </a:lnTo>
                  <a:lnTo>
                    <a:pt x="1686" y="933"/>
                  </a:lnTo>
                  <a:lnTo>
                    <a:pt x="1690" y="932"/>
                  </a:lnTo>
                  <a:lnTo>
                    <a:pt x="1695" y="930"/>
                  </a:lnTo>
                  <a:lnTo>
                    <a:pt x="1700" y="930"/>
                  </a:lnTo>
                  <a:lnTo>
                    <a:pt x="1706" y="930"/>
                  </a:lnTo>
                  <a:lnTo>
                    <a:pt x="1706" y="911"/>
                  </a:lnTo>
                  <a:lnTo>
                    <a:pt x="1711" y="911"/>
                  </a:lnTo>
                  <a:lnTo>
                    <a:pt x="1716" y="912"/>
                  </a:lnTo>
                  <a:lnTo>
                    <a:pt x="1718" y="914"/>
                  </a:lnTo>
                  <a:lnTo>
                    <a:pt x="1721" y="914"/>
                  </a:lnTo>
                  <a:lnTo>
                    <a:pt x="1725" y="916"/>
                  </a:lnTo>
                  <a:lnTo>
                    <a:pt x="1728" y="918"/>
                  </a:lnTo>
                  <a:lnTo>
                    <a:pt x="1732" y="914"/>
                  </a:lnTo>
                  <a:lnTo>
                    <a:pt x="1737" y="912"/>
                  </a:lnTo>
                  <a:lnTo>
                    <a:pt x="1741" y="911"/>
                  </a:lnTo>
                  <a:lnTo>
                    <a:pt x="1746" y="909"/>
                  </a:lnTo>
                  <a:lnTo>
                    <a:pt x="1748" y="907"/>
                  </a:lnTo>
                  <a:lnTo>
                    <a:pt x="1749" y="904"/>
                  </a:lnTo>
                  <a:lnTo>
                    <a:pt x="1749" y="900"/>
                  </a:lnTo>
                  <a:lnTo>
                    <a:pt x="1749" y="897"/>
                  </a:lnTo>
                  <a:lnTo>
                    <a:pt x="1749" y="893"/>
                  </a:lnTo>
                  <a:lnTo>
                    <a:pt x="1751" y="890"/>
                  </a:lnTo>
                  <a:lnTo>
                    <a:pt x="1753" y="886"/>
                  </a:lnTo>
                  <a:lnTo>
                    <a:pt x="1786" y="876"/>
                  </a:lnTo>
                  <a:lnTo>
                    <a:pt x="1793" y="865"/>
                  </a:lnTo>
                  <a:lnTo>
                    <a:pt x="1795" y="855"/>
                  </a:lnTo>
                  <a:lnTo>
                    <a:pt x="1800" y="844"/>
                  </a:lnTo>
                  <a:lnTo>
                    <a:pt x="1810" y="837"/>
                  </a:lnTo>
                  <a:lnTo>
                    <a:pt x="1823" y="832"/>
                  </a:lnTo>
                  <a:lnTo>
                    <a:pt x="1838" y="827"/>
                  </a:lnTo>
                  <a:lnTo>
                    <a:pt x="1852" y="822"/>
                  </a:lnTo>
                  <a:lnTo>
                    <a:pt x="1854" y="820"/>
                  </a:lnTo>
                  <a:lnTo>
                    <a:pt x="1854" y="820"/>
                  </a:lnTo>
                  <a:lnTo>
                    <a:pt x="1854" y="818"/>
                  </a:lnTo>
                  <a:lnTo>
                    <a:pt x="1854" y="816"/>
                  </a:lnTo>
                  <a:lnTo>
                    <a:pt x="1856" y="815"/>
                  </a:lnTo>
                  <a:lnTo>
                    <a:pt x="1849" y="797"/>
                  </a:lnTo>
                  <a:lnTo>
                    <a:pt x="1845" y="776"/>
                  </a:lnTo>
                  <a:lnTo>
                    <a:pt x="1845" y="757"/>
                  </a:lnTo>
                  <a:lnTo>
                    <a:pt x="1844" y="741"/>
                  </a:lnTo>
                  <a:lnTo>
                    <a:pt x="1859" y="740"/>
                  </a:lnTo>
                  <a:lnTo>
                    <a:pt x="1870" y="736"/>
                  </a:lnTo>
                  <a:lnTo>
                    <a:pt x="1882" y="733"/>
                  </a:lnTo>
                  <a:lnTo>
                    <a:pt x="1882" y="741"/>
                  </a:lnTo>
                  <a:lnTo>
                    <a:pt x="1880" y="748"/>
                  </a:lnTo>
                  <a:lnTo>
                    <a:pt x="1878" y="761"/>
                  </a:lnTo>
                  <a:lnTo>
                    <a:pt x="1877" y="778"/>
                  </a:lnTo>
                  <a:lnTo>
                    <a:pt x="1875" y="794"/>
                  </a:lnTo>
                  <a:lnTo>
                    <a:pt x="1875" y="806"/>
                  </a:lnTo>
                  <a:lnTo>
                    <a:pt x="1880" y="809"/>
                  </a:lnTo>
                  <a:lnTo>
                    <a:pt x="1884" y="811"/>
                  </a:lnTo>
                  <a:lnTo>
                    <a:pt x="1885" y="813"/>
                  </a:lnTo>
                  <a:lnTo>
                    <a:pt x="1889" y="815"/>
                  </a:lnTo>
                  <a:lnTo>
                    <a:pt x="1894" y="818"/>
                  </a:lnTo>
                  <a:lnTo>
                    <a:pt x="1905" y="813"/>
                  </a:lnTo>
                  <a:lnTo>
                    <a:pt x="1912" y="813"/>
                  </a:lnTo>
                  <a:lnTo>
                    <a:pt x="1917" y="816"/>
                  </a:lnTo>
                  <a:lnTo>
                    <a:pt x="1924" y="822"/>
                  </a:lnTo>
                  <a:lnTo>
                    <a:pt x="1933" y="822"/>
                  </a:lnTo>
                  <a:lnTo>
                    <a:pt x="1943" y="818"/>
                  </a:lnTo>
                  <a:lnTo>
                    <a:pt x="1952" y="813"/>
                  </a:lnTo>
                  <a:lnTo>
                    <a:pt x="1957" y="808"/>
                  </a:lnTo>
                  <a:lnTo>
                    <a:pt x="1964" y="804"/>
                  </a:lnTo>
                  <a:lnTo>
                    <a:pt x="1973" y="801"/>
                  </a:lnTo>
                  <a:lnTo>
                    <a:pt x="1987" y="802"/>
                  </a:lnTo>
                  <a:lnTo>
                    <a:pt x="2006" y="806"/>
                  </a:lnTo>
                  <a:lnTo>
                    <a:pt x="2008" y="801"/>
                  </a:lnTo>
                  <a:lnTo>
                    <a:pt x="2009" y="799"/>
                  </a:lnTo>
                  <a:lnTo>
                    <a:pt x="2013" y="795"/>
                  </a:lnTo>
                  <a:lnTo>
                    <a:pt x="2016" y="794"/>
                  </a:lnTo>
                  <a:lnTo>
                    <a:pt x="2020" y="794"/>
                  </a:lnTo>
                  <a:lnTo>
                    <a:pt x="2025" y="792"/>
                  </a:lnTo>
                  <a:lnTo>
                    <a:pt x="2025" y="762"/>
                  </a:lnTo>
                  <a:lnTo>
                    <a:pt x="2029" y="738"/>
                  </a:lnTo>
                  <a:lnTo>
                    <a:pt x="2032" y="734"/>
                  </a:lnTo>
                  <a:lnTo>
                    <a:pt x="2036" y="733"/>
                  </a:lnTo>
                  <a:lnTo>
                    <a:pt x="2039" y="729"/>
                  </a:lnTo>
                  <a:lnTo>
                    <a:pt x="2043" y="727"/>
                  </a:lnTo>
                  <a:lnTo>
                    <a:pt x="2048" y="726"/>
                  </a:lnTo>
                  <a:lnTo>
                    <a:pt x="2048" y="729"/>
                  </a:lnTo>
                  <a:lnTo>
                    <a:pt x="2051" y="733"/>
                  </a:lnTo>
                  <a:lnTo>
                    <a:pt x="2053" y="736"/>
                  </a:lnTo>
                  <a:lnTo>
                    <a:pt x="2055" y="740"/>
                  </a:lnTo>
                  <a:lnTo>
                    <a:pt x="2057" y="741"/>
                  </a:lnTo>
                  <a:lnTo>
                    <a:pt x="2062" y="743"/>
                  </a:lnTo>
                  <a:lnTo>
                    <a:pt x="2067" y="745"/>
                  </a:lnTo>
                  <a:lnTo>
                    <a:pt x="2065" y="729"/>
                  </a:lnTo>
                  <a:lnTo>
                    <a:pt x="2064" y="719"/>
                  </a:lnTo>
                  <a:lnTo>
                    <a:pt x="2060" y="712"/>
                  </a:lnTo>
                  <a:lnTo>
                    <a:pt x="2058" y="703"/>
                  </a:lnTo>
                  <a:lnTo>
                    <a:pt x="2055" y="687"/>
                  </a:lnTo>
                  <a:lnTo>
                    <a:pt x="2064" y="686"/>
                  </a:lnTo>
                  <a:lnTo>
                    <a:pt x="2070" y="682"/>
                  </a:lnTo>
                  <a:lnTo>
                    <a:pt x="2076" y="679"/>
                  </a:lnTo>
                  <a:lnTo>
                    <a:pt x="2083" y="675"/>
                  </a:lnTo>
                  <a:lnTo>
                    <a:pt x="2095" y="675"/>
                  </a:lnTo>
                  <a:lnTo>
                    <a:pt x="2107" y="677"/>
                  </a:lnTo>
                  <a:lnTo>
                    <a:pt x="2116" y="679"/>
                  </a:lnTo>
                  <a:lnTo>
                    <a:pt x="2125" y="675"/>
                  </a:lnTo>
                  <a:lnTo>
                    <a:pt x="2132" y="665"/>
                  </a:lnTo>
                  <a:lnTo>
                    <a:pt x="2126" y="663"/>
                  </a:lnTo>
                  <a:lnTo>
                    <a:pt x="2121" y="661"/>
                  </a:lnTo>
                  <a:lnTo>
                    <a:pt x="2118" y="659"/>
                  </a:lnTo>
                  <a:lnTo>
                    <a:pt x="2112" y="658"/>
                  </a:lnTo>
                  <a:lnTo>
                    <a:pt x="2105" y="658"/>
                  </a:lnTo>
                  <a:lnTo>
                    <a:pt x="2088" y="666"/>
                  </a:lnTo>
                  <a:lnTo>
                    <a:pt x="2069" y="672"/>
                  </a:lnTo>
                  <a:lnTo>
                    <a:pt x="2048" y="675"/>
                  </a:lnTo>
                  <a:lnTo>
                    <a:pt x="2044" y="666"/>
                  </a:lnTo>
                  <a:lnTo>
                    <a:pt x="2039" y="659"/>
                  </a:lnTo>
                  <a:lnTo>
                    <a:pt x="2034" y="652"/>
                  </a:lnTo>
                  <a:lnTo>
                    <a:pt x="2030" y="644"/>
                  </a:lnTo>
                  <a:lnTo>
                    <a:pt x="2029" y="630"/>
                  </a:lnTo>
                  <a:lnTo>
                    <a:pt x="2030" y="619"/>
                  </a:lnTo>
                  <a:lnTo>
                    <a:pt x="2029" y="607"/>
                  </a:lnTo>
                  <a:lnTo>
                    <a:pt x="2027" y="593"/>
                  </a:lnTo>
                  <a:lnTo>
                    <a:pt x="2029" y="581"/>
                  </a:lnTo>
                  <a:lnTo>
                    <a:pt x="2037" y="563"/>
                  </a:lnTo>
                  <a:lnTo>
                    <a:pt x="2051" y="551"/>
                  </a:lnTo>
                  <a:lnTo>
                    <a:pt x="2065" y="537"/>
                  </a:lnTo>
                  <a:lnTo>
                    <a:pt x="2077" y="523"/>
                  </a:lnTo>
                  <a:lnTo>
                    <a:pt x="2086" y="507"/>
                  </a:lnTo>
                  <a:lnTo>
                    <a:pt x="2081" y="502"/>
                  </a:lnTo>
                  <a:lnTo>
                    <a:pt x="2076" y="497"/>
                  </a:lnTo>
                  <a:lnTo>
                    <a:pt x="2070" y="492"/>
                  </a:lnTo>
                  <a:lnTo>
                    <a:pt x="2057" y="494"/>
                  </a:lnTo>
                  <a:lnTo>
                    <a:pt x="2041" y="495"/>
                  </a:lnTo>
                  <a:lnTo>
                    <a:pt x="2036" y="520"/>
                  </a:lnTo>
                  <a:lnTo>
                    <a:pt x="2027" y="539"/>
                  </a:lnTo>
                  <a:lnTo>
                    <a:pt x="2015" y="555"/>
                  </a:lnTo>
                  <a:lnTo>
                    <a:pt x="2001" y="570"/>
                  </a:lnTo>
                  <a:lnTo>
                    <a:pt x="1988" y="588"/>
                  </a:lnTo>
                  <a:lnTo>
                    <a:pt x="1980" y="609"/>
                  </a:lnTo>
                  <a:lnTo>
                    <a:pt x="1974" y="633"/>
                  </a:lnTo>
                  <a:lnTo>
                    <a:pt x="1985" y="642"/>
                  </a:lnTo>
                  <a:lnTo>
                    <a:pt x="1995" y="652"/>
                  </a:lnTo>
                  <a:lnTo>
                    <a:pt x="2002" y="665"/>
                  </a:lnTo>
                  <a:lnTo>
                    <a:pt x="2006" y="680"/>
                  </a:lnTo>
                  <a:lnTo>
                    <a:pt x="2001" y="682"/>
                  </a:lnTo>
                  <a:lnTo>
                    <a:pt x="1999" y="684"/>
                  </a:lnTo>
                  <a:lnTo>
                    <a:pt x="1997" y="686"/>
                  </a:lnTo>
                  <a:lnTo>
                    <a:pt x="1997" y="686"/>
                  </a:lnTo>
                  <a:lnTo>
                    <a:pt x="1997" y="687"/>
                  </a:lnTo>
                  <a:lnTo>
                    <a:pt x="1995" y="689"/>
                  </a:lnTo>
                  <a:lnTo>
                    <a:pt x="1995" y="693"/>
                  </a:lnTo>
                  <a:lnTo>
                    <a:pt x="1994" y="694"/>
                  </a:lnTo>
                  <a:lnTo>
                    <a:pt x="1971" y="703"/>
                  </a:lnTo>
                  <a:lnTo>
                    <a:pt x="1968" y="724"/>
                  </a:lnTo>
                  <a:lnTo>
                    <a:pt x="1961" y="740"/>
                  </a:lnTo>
                  <a:lnTo>
                    <a:pt x="1954" y="752"/>
                  </a:lnTo>
                  <a:lnTo>
                    <a:pt x="1943" y="762"/>
                  </a:lnTo>
                  <a:lnTo>
                    <a:pt x="1934" y="773"/>
                  </a:lnTo>
                  <a:lnTo>
                    <a:pt x="1926" y="787"/>
                  </a:lnTo>
                  <a:lnTo>
                    <a:pt x="1920" y="787"/>
                  </a:lnTo>
                  <a:lnTo>
                    <a:pt x="1920" y="783"/>
                  </a:lnTo>
                  <a:lnTo>
                    <a:pt x="1906" y="764"/>
                  </a:lnTo>
                  <a:lnTo>
                    <a:pt x="1898" y="743"/>
                  </a:lnTo>
                  <a:lnTo>
                    <a:pt x="1892" y="720"/>
                  </a:lnTo>
                  <a:lnTo>
                    <a:pt x="1882" y="694"/>
                  </a:lnTo>
                  <a:lnTo>
                    <a:pt x="1868" y="701"/>
                  </a:lnTo>
                  <a:lnTo>
                    <a:pt x="1859" y="710"/>
                  </a:lnTo>
                  <a:lnTo>
                    <a:pt x="1849" y="717"/>
                  </a:lnTo>
                  <a:lnTo>
                    <a:pt x="1838" y="722"/>
                  </a:lnTo>
                  <a:lnTo>
                    <a:pt x="1821" y="726"/>
                  </a:lnTo>
                  <a:lnTo>
                    <a:pt x="1819" y="724"/>
                  </a:lnTo>
                  <a:lnTo>
                    <a:pt x="1817" y="724"/>
                  </a:lnTo>
                  <a:lnTo>
                    <a:pt x="1816" y="724"/>
                  </a:lnTo>
                  <a:lnTo>
                    <a:pt x="1814" y="722"/>
                  </a:lnTo>
                  <a:lnTo>
                    <a:pt x="1810" y="722"/>
                  </a:lnTo>
                  <a:lnTo>
                    <a:pt x="1809" y="701"/>
                  </a:lnTo>
                  <a:lnTo>
                    <a:pt x="1807" y="684"/>
                  </a:lnTo>
                  <a:lnTo>
                    <a:pt x="1803" y="670"/>
                  </a:lnTo>
                  <a:lnTo>
                    <a:pt x="1800" y="654"/>
                  </a:lnTo>
                  <a:lnTo>
                    <a:pt x="1798" y="633"/>
                  </a:lnTo>
                  <a:lnTo>
                    <a:pt x="1807" y="624"/>
                  </a:lnTo>
                  <a:lnTo>
                    <a:pt x="1810" y="616"/>
                  </a:lnTo>
                  <a:lnTo>
                    <a:pt x="1812" y="605"/>
                  </a:lnTo>
                  <a:lnTo>
                    <a:pt x="1817" y="591"/>
                  </a:lnTo>
                  <a:lnTo>
                    <a:pt x="1821" y="588"/>
                  </a:lnTo>
                  <a:lnTo>
                    <a:pt x="1826" y="583"/>
                  </a:lnTo>
                  <a:lnTo>
                    <a:pt x="1831" y="577"/>
                  </a:lnTo>
                  <a:lnTo>
                    <a:pt x="1837" y="572"/>
                  </a:lnTo>
                  <a:lnTo>
                    <a:pt x="1840" y="574"/>
                  </a:lnTo>
                  <a:lnTo>
                    <a:pt x="1842" y="576"/>
                  </a:lnTo>
                  <a:lnTo>
                    <a:pt x="1844" y="577"/>
                  </a:lnTo>
                  <a:lnTo>
                    <a:pt x="1845" y="579"/>
                  </a:lnTo>
                  <a:lnTo>
                    <a:pt x="1845" y="579"/>
                  </a:lnTo>
                  <a:lnTo>
                    <a:pt x="1849" y="576"/>
                  </a:lnTo>
                  <a:lnTo>
                    <a:pt x="1851" y="572"/>
                  </a:lnTo>
                  <a:lnTo>
                    <a:pt x="1852" y="569"/>
                  </a:lnTo>
                  <a:lnTo>
                    <a:pt x="1854" y="563"/>
                  </a:lnTo>
                  <a:lnTo>
                    <a:pt x="1856" y="560"/>
                  </a:lnTo>
                  <a:lnTo>
                    <a:pt x="1868" y="553"/>
                  </a:lnTo>
                  <a:lnTo>
                    <a:pt x="1878" y="549"/>
                  </a:lnTo>
                  <a:lnTo>
                    <a:pt x="1887" y="541"/>
                  </a:lnTo>
                  <a:lnTo>
                    <a:pt x="1884" y="539"/>
                  </a:lnTo>
                  <a:lnTo>
                    <a:pt x="1882" y="539"/>
                  </a:lnTo>
                  <a:lnTo>
                    <a:pt x="1880" y="539"/>
                  </a:lnTo>
                  <a:lnTo>
                    <a:pt x="1880" y="537"/>
                  </a:lnTo>
                  <a:lnTo>
                    <a:pt x="1880" y="537"/>
                  </a:lnTo>
                  <a:lnTo>
                    <a:pt x="1880" y="534"/>
                  </a:lnTo>
                  <a:lnTo>
                    <a:pt x="1878" y="530"/>
                  </a:lnTo>
                  <a:lnTo>
                    <a:pt x="1891" y="514"/>
                  </a:lnTo>
                  <a:lnTo>
                    <a:pt x="1903" y="495"/>
                  </a:lnTo>
                  <a:lnTo>
                    <a:pt x="1913" y="473"/>
                  </a:lnTo>
                  <a:lnTo>
                    <a:pt x="1924" y="450"/>
                  </a:lnTo>
                  <a:lnTo>
                    <a:pt x="1934" y="427"/>
                  </a:lnTo>
                  <a:lnTo>
                    <a:pt x="1947" y="406"/>
                  </a:lnTo>
                  <a:lnTo>
                    <a:pt x="1959" y="392"/>
                  </a:lnTo>
                  <a:lnTo>
                    <a:pt x="1974" y="384"/>
                  </a:lnTo>
                  <a:lnTo>
                    <a:pt x="1974" y="370"/>
                  </a:lnTo>
                  <a:lnTo>
                    <a:pt x="1990" y="370"/>
                  </a:lnTo>
                  <a:lnTo>
                    <a:pt x="1999" y="354"/>
                  </a:lnTo>
                  <a:lnTo>
                    <a:pt x="2013" y="343"/>
                  </a:lnTo>
                  <a:lnTo>
                    <a:pt x="2032" y="338"/>
                  </a:lnTo>
                  <a:lnTo>
                    <a:pt x="2034" y="340"/>
                  </a:lnTo>
                  <a:lnTo>
                    <a:pt x="2036" y="340"/>
                  </a:lnTo>
                  <a:lnTo>
                    <a:pt x="2036" y="340"/>
                  </a:lnTo>
                  <a:lnTo>
                    <a:pt x="2037" y="340"/>
                  </a:lnTo>
                  <a:lnTo>
                    <a:pt x="2041" y="342"/>
                  </a:lnTo>
                  <a:lnTo>
                    <a:pt x="2041" y="329"/>
                  </a:lnTo>
                  <a:lnTo>
                    <a:pt x="2046" y="329"/>
                  </a:lnTo>
                  <a:lnTo>
                    <a:pt x="2050" y="329"/>
                  </a:lnTo>
                  <a:lnTo>
                    <a:pt x="2053" y="329"/>
                  </a:lnTo>
                  <a:lnTo>
                    <a:pt x="2055" y="329"/>
                  </a:lnTo>
                  <a:lnTo>
                    <a:pt x="2057" y="331"/>
                  </a:lnTo>
                  <a:lnTo>
                    <a:pt x="2058" y="331"/>
                  </a:lnTo>
                  <a:lnTo>
                    <a:pt x="2064" y="335"/>
                  </a:lnTo>
                  <a:lnTo>
                    <a:pt x="2070" y="321"/>
                  </a:lnTo>
                  <a:lnTo>
                    <a:pt x="2081" y="312"/>
                  </a:lnTo>
                  <a:lnTo>
                    <a:pt x="2093" y="309"/>
                  </a:lnTo>
                  <a:lnTo>
                    <a:pt x="2109" y="305"/>
                  </a:lnTo>
                  <a:lnTo>
                    <a:pt x="2125" y="303"/>
                  </a:lnTo>
                  <a:lnTo>
                    <a:pt x="2132" y="310"/>
                  </a:lnTo>
                  <a:lnTo>
                    <a:pt x="2140" y="314"/>
                  </a:lnTo>
                  <a:lnTo>
                    <a:pt x="2147" y="315"/>
                  </a:lnTo>
                  <a:lnTo>
                    <a:pt x="2154" y="317"/>
                  </a:lnTo>
                  <a:lnTo>
                    <a:pt x="2160" y="324"/>
                  </a:lnTo>
                  <a:lnTo>
                    <a:pt x="2163" y="338"/>
                  </a:lnTo>
                  <a:lnTo>
                    <a:pt x="2161" y="340"/>
                  </a:lnTo>
                  <a:lnTo>
                    <a:pt x="2160" y="342"/>
                  </a:lnTo>
                  <a:lnTo>
                    <a:pt x="2158" y="342"/>
                  </a:lnTo>
                  <a:lnTo>
                    <a:pt x="2158" y="343"/>
                  </a:lnTo>
                  <a:lnTo>
                    <a:pt x="2156" y="345"/>
                  </a:lnTo>
                  <a:lnTo>
                    <a:pt x="2156" y="349"/>
                  </a:lnTo>
                  <a:lnTo>
                    <a:pt x="2158" y="352"/>
                  </a:lnTo>
                  <a:lnTo>
                    <a:pt x="2160" y="352"/>
                  </a:lnTo>
                  <a:lnTo>
                    <a:pt x="2161" y="354"/>
                  </a:lnTo>
                  <a:lnTo>
                    <a:pt x="2163" y="357"/>
                  </a:lnTo>
                  <a:lnTo>
                    <a:pt x="2175" y="352"/>
                  </a:lnTo>
                  <a:lnTo>
                    <a:pt x="2182" y="350"/>
                  </a:lnTo>
                  <a:lnTo>
                    <a:pt x="2187" y="350"/>
                  </a:lnTo>
                  <a:lnTo>
                    <a:pt x="2189" y="354"/>
                  </a:lnTo>
                  <a:lnTo>
                    <a:pt x="2191" y="359"/>
                  </a:lnTo>
                  <a:lnTo>
                    <a:pt x="2196" y="364"/>
                  </a:lnTo>
                  <a:lnTo>
                    <a:pt x="2201" y="370"/>
                  </a:lnTo>
                  <a:lnTo>
                    <a:pt x="2233" y="373"/>
                  </a:lnTo>
                  <a:lnTo>
                    <a:pt x="2245" y="380"/>
                  </a:lnTo>
                  <a:lnTo>
                    <a:pt x="2259" y="391"/>
                  </a:lnTo>
                  <a:lnTo>
                    <a:pt x="2273" y="405"/>
                  </a:lnTo>
                  <a:lnTo>
                    <a:pt x="2285" y="420"/>
                  </a:lnTo>
                  <a:lnTo>
                    <a:pt x="2296" y="436"/>
                  </a:lnTo>
                  <a:lnTo>
                    <a:pt x="2299" y="452"/>
                  </a:lnTo>
                  <a:lnTo>
                    <a:pt x="2297" y="467"/>
                  </a:lnTo>
                  <a:lnTo>
                    <a:pt x="2285" y="480"/>
                  </a:lnTo>
                  <a:lnTo>
                    <a:pt x="2269" y="488"/>
                  </a:lnTo>
                  <a:lnTo>
                    <a:pt x="2252" y="488"/>
                  </a:lnTo>
                  <a:lnTo>
                    <a:pt x="2236" y="481"/>
                  </a:lnTo>
                  <a:lnTo>
                    <a:pt x="2222" y="474"/>
                  </a:lnTo>
                  <a:lnTo>
                    <a:pt x="2208" y="469"/>
                  </a:lnTo>
                  <a:lnTo>
                    <a:pt x="2210" y="481"/>
                  </a:lnTo>
                  <a:lnTo>
                    <a:pt x="2212" y="497"/>
                  </a:lnTo>
                  <a:lnTo>
                    <a:pt x="2214" y="514"/>
                  </a:lnTo>
                  <a:lnTo>
                    <a:pt x="2217" y="528"/>
                  </a:lnTo>
                  <a:lnTo>
                    <a:pt x="2221" y="537"/>
                  </a:lnTo>
                  <a:lnTo>
                    <a:pt x="2224" y="542"/>
                  </a:lnTo>
                  <a:lnTo>
                    <a:pt x="2229" y="544"/>
                  </a:lnTo>
                  <a:lnTo>
                    <a:pt x="2233" y="548"/>
                  </a:lnTo>
                  <a:lnTo>
                    <a:pt x="2240" y="549"/>
                  </a:lnTo>
                  <a:lnTo>
                    <a:pt x="2238" y="537"/>
                  </a:lnTo>
                  <a:lnTo>
                    <a:pt x="2236" y="528"/>
                  </a:lnTo>
                  <a:lnTo>
                    <a:pt x="2236" y="518"/>
                  </a:lnTo>
                  <a:lnTo>
                    <a:pt x="2240" y="518"/>
                  </a:lnTo>
                  <a:lnTo>
                    <a:pt x="2240" y="514"/>
                  </a:lnTo>
                  <a:lnTo>
                    <a:pt x="2252" y="521"/>
                  </a:lnTo>
                  <a:lnTo>
                    <a:pt x="2264" y="528"/>
                  </a:lnTo>
                  <a:lnTo>
                    <a:pt x="2278" y="534"/>
                  </a:lnTo>
                  <a:lnTo>
                    <a:pt x="2280" y="530"/>
                  </a:lnTo>
                  <a:lnTo>
                    <a:pt x="2282" y="527"/>
                  </a:lnTo>
                  <a:lnTo>
                    <a:pt x="2283" y="525"/>
                  </a:lnTo>
                  <a:lnTo>
                    <a:pt x="2285" y="520"/>
                  </a:lnTo>
                  <a:lnTo>
                    <a:pt x="2285" y="514"/>
                  </a:lnTo>
                  <a:lnTo>
                    <a:pt x="2283" y="513"/>
                  </a:lnTo>
                  <a:lnTo>
                    <a:pt x="2282" y="511"/>
                  </a:lnTo>
                  <a:lnTo>
                    <a:pt x="2280" y="509"/>
                  </a:lnTo>
                  <a:lnTo>
                    <a:pt x="2280" y="507"/>
                  </a:lnTo>
                  <a:lnTo>
                    <a:pt x="2280" y="504"/>
                  </a:lnTo>
                  <a:lnTo>
                    <a:pt x="2278" y="499"/>
                  </a:lnTo>
                  <a:lnTo>
                    <a:pt x="2294" y="492"/>
                  </a:lnTo>
                  <a:lnTo>
                    <a:pt x="2304" y="481"/>
                  </a:lnTo>
                  <a:lnTo>
                    <a:pt x="2313" y="469"/>
                  </a:lnTo>
                  <a:lnTo>
                    <a:pt x="2318" y="471"/>
                  </a:lnTo>
                  <a:lnTo>
                    <a:pt x="2325" y="473"/>
                  </a:lnTo>
                  <a:lnTo>
                    <a:pt x="2332" y="474"/>
                  </a:lnTo>
                  <a:lnTo>
                    <a:pt x="2339" y="476"/>
                  </a:lnTo>
                  <a:lnTo>
                    <a:pt x="2336" y="438"/>
                  </a:lnTo>
                  <a:lnTo>
                    <a:pt x="2329" y="396"/>
                  </a:lnTo>
                  <a:lnTo>
                    <a:pt x="2358" y="396"/>
                  </a:lnTo>
                  <a:lnTo>
                    <a:pt x="2365" y="403"/>
                  </a:lnTo>
                  <a:lnTo>
                    <a:pt x="2372" y="413"/>
                  </a:lnTo>
                  <a:lnTo>
                    <a:pt x="2378" y="422"/>
                  </a:lnTo>
                  <a:lnTo>
                    <a:pt x="2378" y="431"/>
                  </a:lnTo>
                  <a:lnTo>
                    <a:pt x="2374" y="432"/>
                  </a:lnTo>
                  <a:lnTo>
                    <a:pt x="2372" y="432"/>
                  </a:lnTo>
                  <a:lnTo>
                    <a:pt x="2369" y="434"/>
                  </a:lnTo>
                  <a:lnTo>
                    <a:pt x="2362" y="434"/>
                  </a:lnTo>
                  <a:lnTo>
                    <a:pt x="2362" y="453"/>
                  </a:lnTo>
                  <a:lnTo>
                    <a:pt x="2367" y="455"/>
                  </a:lnTo>
                  <a:lnTo>
                    <a:pt x="2369" y="457"/>
                  </a:lnTo>
                  <a:lnTo>
                    <a:pt x="2372" y="459"/>
                  </a:lnTo>
                  <a:lnTo>
                    <a:pt x="2376" y="460"/>
                  </a:lnTo>
                  <a:lnTo>
                    <a:pt x="2381" y="460"/>
                  </a:lnTo>
                  <a:lnTo>
                    <a:pt x="2383" y="460"/>
                  </a:lnTo>
                  <a:lnTo>
                    <a:pt x="2385" y="459"/>
                  </a:lnTo>
                  <a:lnTo>
                    <a:pt x="2385" y="459"/>
                  </a:lnTo>
                  <a:lnTo>
                    <a:pt x="2386" y="459"/>
                  </a:lnTo>
                  <a:lnTo>
                    <a:pt x="2390" y="457"/>
                  </a:lnTo>
                  <a:lnTo>
                    <a:pt x="2392" y="452"/>
                  </a:lnTo>
                  <a:lnTo>
                    <a:pt x="2392" y="448"/>
                  </a:lnTo>
                  <a:lnTo>
                    <a:pt x="2392" y="443"/>
                  </a:lnTo>
                  <a:lnTo>
                    <a:pt x="2392" y="439"/>
                  </a:lnTo>
                  <a:lnTo>
                    <a:pt x="2390" y="434"/>
                  </a:lnTo>
                  <a:lnTo>
                    <a:pt x="2402" y="418"/>
                  </a:lnTo>
                  <a:lnTo>
                    <a:pt x="2416" y="405"/>
                  </a:lnTo>
                  <a:lnTo>
                    <a:pt x="2428" y="389"/>
                  </a:lnTo>
                  <a:lnTo>
                    <a:pt x="2434" y="387"/>
                  </a:lnTo>
                  <a:lnTo>
                    <a:pt x="2439" y="387"/>
                  </a:lnTo>
                  <a:lnTo>
                    <a:pt x="2441" y="385"/>
                  </a:lnTo>
                  <a:lnTo>
                    <a:pt x="2444" y="387"/>
                  </a:lnTo>
                  <a:lnTo>
                    <a:pt x="2448" y="389"/>
                  </a:lnTo>
                  <a:lnTo>
                    <a:pt x="2449" y="392"/>
                  </a:lnTo>
                  <a:lnTo>
                    <a:pt x="2451" y="396"/>
                  </a:lnTo>
                  <a:lnTo>
                    <a:pt x="2453" y="398"/>
                  </a:lnTo>
                  <a:lnTo>
                    <a:pt x="2454" y="401"/>
                  </a:lnTo>
                  <a:lnTo>
                    <a:pt x="2458" y="403"/>
                  </a:lnTo>
                  <a:lnTo>
                    <a:pt x="2458" y="399"/>
                  </a:lnTo>
                  <a:lnTo>
                    <a:pt x="2461" y="396"/>
                  </a:lnTo>
                  <a:lnTo>
                    <a:pt x="2463" y="392"/>
                  </a:lnTo>
                  <a:lnTo>
                    <a:pt x="2465" y="389"/>
                  </a:lnTo>
                  <a:lnTo>
                    <a:pt x="2465" y="384"/>
                  </a:lnTo>
                  <a:lnTo>
                    <a:pt x="2467" y="377"/>
                  </a:lnTo>
                  <a:lnTo>
                    <a:pt x="2482" y="377"/>
                  </a:lnTo>
                  <a:lnTo>
                    <a:pt x="2496" y="380"/>
                  </a:lnTo>
                  <a:lnTo>
                    <a:pt x="2509" y="384"/>
                  </a:lnTo>
                  <a:lnTo>
                    <a:pt x="2500" y="391"/>
                  </a:lnTo>
                  <a:lnTo>
                    <a:pt x="2491" y="396"/>
                  </a:lnTo>
                  <a:lnTo>
                    <a:pt x="2484" y="401"/>
                  </a:lnTo>
                  <a:lnTo>
                    <a:pt x="2477" y="411"/>
                  </a:lnTo>
                  <a:lnTo>
                    <a:pt x="2486" y="411"/>
                  </a:lnTo>
                  <a:lnTo>
                    <a:pt x="2491" y="406"/>
                  </a:lnTo>
                  <a:lnTo>
                    <a:pt x="2503" y="401"/>
                  </a:lnTo>
                  <a:lnTo>
                    <a:pt x="2516" y="396"/>
                  </a:lnTo>
                  <a:lnTo>
                    <a:pt x="2526" y="392"/>
                  </a:lnTo>
                  <a:lnTo>
                    <a:pt x="2537" y="389"/>
                  </a:lnTo>
                  <a:lnTo>
                    <a:pt x="2540" y="389"/>
                  </a:lnTo>
                  <a:lnTo>
                    <a:pt x="2542" y="391"/>
                  </a:lnTo>
                  <a:lnTo>
                    <a:pt x="2545" y="394"/>
                  </a:lnTo>
                  <a:lnTo>
                    <a:pt x="2547" y="396"/>
                  </a:lnTo>
                  <a:lnTo>
                    <a:pt x="2549" y="398"/>
                  </a:lnTo>
                  <a:lnTo>
                    <a:pt x="2552" y="398"/>
                  </a:lnTo>
                  <a:lnTo>
                    <a:pt x="2559" y="399"/>
                  </a:lnTo>
                  <a:lnTo>
                    <a:pt x="2561" y="396"/>
                  </a:lnTo>
                  <a:lnTo>
                    <a:pt x="2563" y="392"/>
                  </a:lnTo>
                  <a:lnTo>
                    <a:pt x="2564" y="391"/>
                  </a:lnTo>
                  <a:lnTo>
                    <a:pt x="2564" y="387"/>
                  </a:lnTo>
                  <a:lnTo>
                    <a:pt x="2566" y="382"/>
                  </a:lnTo>
                  <a:lnTo>
                    <a:pt x="2566" y="377"/>
                  </a:lnTo>
                  <a:lnTo>
                    <a:pt x="2563" y="373"/>
                  </a:lnTo>
                  <a:lnTo>
                    <a:pt x="2561" y="370"/>
                  </a:lnTo>
                  <a:lnTo>
                    <a:pt x="2559" y="366"/>
                  </a:lnTo>
                  <a:lnTo>
                    <a:pt x="2559" y="361"/>
                  </a:lnTo>
                  <a:lnTo>
                    <a:pt x="2559" y="354"/>
                  </a:lnTo>
                  <a:lnTo>
                    <a:pt x="2564" y="350"/>
                  </a:lnTo>
                  <a:lnTo>
                    <a:pt x="2568" y="347"/>
                  </a:lnTo>
                  <a:lnTo>
                    <a:pt x="2571" y="345"/>
                  </a:lnTo>
                  <a:lnTo>
                    <a:pt x="2578" y="342"/>
                  </a:lnTo>
                  <a:lnTo>
                    <a:pt x="2582" y="343"/>
                  </a:lnTo>
                  <a:lnTo>
                    <a:pt x="2587" y="345"/>
                  </a:lnTo>
                  <a:lnTo>
                    <a:pt x="2594" y="345"/>
                  </a:lnTo>
                  <a:lnTo>
                    <a:pt x="2601" y="345"/>
                  </a:lnTo>
                  <a:lnTo>
                    <a:pt x="2610" y="356"/>
                  </a:lnTo>
                  <a:lnTo>
                    <a:pt x="2622" y="368"/>
                  </a:lnTo>
                  <a:lnTo>
                    <a:pt x="2640" y="380"/>
                  </a:lnTo>
                  <a:lnTo>
                    <a:pt x="2655" y="392"/>
                  </a:lnTo>
                  <a:lnTo>
                    <a:pt x="2669" y="399"/>
                  </a:lnTo>
                  <a:lnTo>
                    <a:pt x="2678" y="403"/>
                  </a:lnTo>
                  <a:lnTo>
                    <a:pt x="2680" y="401"/>
                  </a:lnTo>
                  <a:lnTo>
                    <a:pt x="2680" y="401"/>
                  </a:lnTo>
                  <a:lnTo>
                    <a:pt x="2680" y="399"/>
                  </a:lnTo>
                  <a:lnTo>
                    <a:pt x="2680" y="399"/>
                  </a:lnTo>
                  <a:lnTo>
                    <a:pt x="2681" y="396"/>
                  </a:lnTo>
                  <a:lnTo>
                    <a:pt x="2676" y="391"/>
                  </a:lnTo>
                  <a:lnTo>
                    <a:pt x="2673" y="387"/>
                  </a:lnTo>
                  <a:lnTo>
                    <a:pt x="2671" y="382"/>
                  </a:lnTo>
                  <a:lnTo>
                    <a:pt x="2667" y="377"/>
                  </a:lnTo>
                  <a:lnTo>
                    <a:pt x="2666" y="370"/>
                  </a:lnTo>
                  <a:lnTo>
                    <a:pt x="2650" y="370"/>
                  </a:lnTo>
                  <a:lnTo>
                    <a:pt x="2652" y="349"/>
                  </a:lnTo>
                  <a:lnTo>
                    <a:pt x="2648" y="333"/>
                  </a:lnTo>
                  <a:lnTo>
                    <a:pt x="2646" y="319"/>
                  </a:lnTo>
                  <a:lnTo>
                    <a:pt x="2643" y="300"/>
                  </a:lnTo>
                  <a:lnTo>
                    <a:pt x="2653" y="293"/>
                  </a:lnTo>
                  <a:lnTo>
                    <a:pt x="2660" y="284"/>
                  </a:lnTo>
                  <a:lnTo>
                    <a:pt x="2664" y="274"/>
                  </a:lnTo>
                  <a:lnTo>
                    <a:pt x="2667" y="261"/>
                  </a:lnTo>
                  <a:lnTo>
                    <a:pt x="2671" y="251"/>
                  </a:lnTo>
                  <a:lnTo>
                    <a:pt x="2676" y="240"/>
                  </a:lnTo>
                  <a:lnTo>
                    <a:pt x="2683" y="232"/>
                  </a:lnTo>
                  <a:lnTo>
                    <a:pt x="2692" y="226"/>
                  </a:lnTo>
                  <a:lnTo>
                    <a:pt x="2708" y="225"/>
                  </a:lnTo>
                  <a:lnTo>
                    <a:pt x="2727" y="226"/>
                  </a:lnTo>
                  <a:lnTo>
                    <a:pt x="2732" y="235"/>
                  </a:lnTo>
                  <a:lnTo>
                    <a:pt x="2739" y="242"/>
                  </a:lnTo>
                  <a:lnTo>
                    <a:pt x="2737" y="256"/>
                  </a:lnTo>
                  <a:lnTo>
                    <a:pt x="2734" y="270"/>
                  </a:lnTo>
                  <a:lnTo>
                    <a:pt x="2730" y="282"/>
                  </a:lnTo>
                  <a:lnTo>
                    <a:pt x="2729" y="293"/>
                  </a:lnTo>
                  <a:lnTo>
                    <a:pt x="2727" y="300"/>
                  </a:lnTo>
                  <a:lnTo>
                    <a:pt x="2730" y="309"/>
                  </a:lnTo>
                  <a:lnTo>
                    <a:pt x="2736" y="321"/>
                  </a:lnTo>
                  <a:lnTo>
                    <a:pt x="2739" y="335"/>
                  </a:lnTo>
                  <a:lnTo>
                    <a:pt x="2742" y="345"/>
                  </a:lnTo>
                  <a:lnTo>
                    <a:pt x="2742" y="357"/>
                  </a:lnTo>
                  <a:lnTo>
                    <a:pt x="2739" y="368"/>
                  </a:lnTo>
                  <a:lnTo>
                    <a:pt x="2736" y="377"/>
                  </a:lnTo>
                  <a:lnTo>
                    <a:pt x="2736" y="384"/>
                  </a:lnTo>
                  <a:lnTo>
                    <a:pt x="2737" y="389"/>
                  </a:lnTo>
                  <a:lnTo>
                    <a:pt x="2739" y="392"/>
                  </a:lnTo>
                  <a:lnTo>
                    <a:pt x="2742" y="396"/>
                  </a:lnTo>
                  <a:lnTo>
                    <a:pt x="2746" y="399"/>
                  </a:lnTo>
                  <a:lnTo>
                    <a:pt x="2748" y="405"/>
                  </a:lnTo>
                  <a:lnTo>
                    <a:pt x="2751" y="411"/>
                  </a:lnTo>
                  <a:lnTo>
                    <a:pt x="2746" y="422"/>
                  </a:lnTo>
                  <a:lnTo>
                    <a:pt x="2742" y="434"/>
                  </a:lnTo>
                  <a:lnTo>
                    <a:pt x="2742" y="450"/>
                  </a:lnTo>
                  <a:lnTo>
                    <a:pt x="2737" y="453"/>
                  </a:lnTo>
                  <a:lnTo>
                    <a:pt x="2734" y="457"/>
                  </a:lnTo>
                  <a:lnTo>
                    <a:pt x="2729" y="459"/>
                  </a:lnTo>
                  <a:lnTo>
                    <a:pt x="2723" y="462"/>
                  </a:lnTo>
                  <a:lnTo>
                    <a:pt x="2716" y="464"/>
                  </a:lnTo>
                  <a:lnTo>
                    <a:pt x="2716" y="469"/>
                  </a:lnTo>
                  <a:lnTo>
                    <a:pt x="2736" y="469"/>
                  </a:lnTo>
                  <a:lnTo>
                    <a:pt x="2737" y="467"/>
                  </a:lnTo>
                  <a:lnTo>
                    <a:pt x="2737" y="467"/>
                  </a:lnTo>
                  <a:lnTo>
                    <a:pt x="2739" y="466"/>
                  </a:lnTo>
                  <a:lnTo>
                    <a:pt x="2739" y="466"/>
                  </a:lnTo>
                  <a:lnTo>
                    <a:pt x="2742" y="464"/>
                  </a:lnTo>
                  <a:lnTo>
                    <a:pt x="2749" y="452"/>
                  </a:lnTo>
                  <a:lnTo>
                    <a:pt x="2756" y="438"/>
                  </a:lnTo>
                  <a:lnTo>
                    <a:pt x="2762" y="427"/>
                  </a:lnTo>
                  <a:lnTo>
                    <a:pt x="2765" y="410"/>
                  </a:lnTo>
                  <a:lnTo>
                    <a:pt x="2762" y="394"/>
                  </a:lnTo>
                  <a:lnTo>
                    <a:pt x="2760" y="378"/>
                  </a:lnTo>
                  <a:lnTo>
                    <a:pt x="2758" y="364"/>
                  </a:lnTo>
                  <a:lnTo>
                    <a:pt x="2777" y="364"/>
                  </a:lnTo>
                  <a:lnTo>
                    <a:pt x="2795" y="364"/>
                  </a:lnTo>
                  <a:lnTo>
                    <a:pt x="2812" y="370"/>
                  </a:lnTo>
                  <a:lnTo>
                    <a:pt x="2812" y="364"/>
                  </a:lnTo>
                  <a:lnTo>
                    <a:pt x="2795" y="357"/>
                  </a:lnTo>
                  <a:lnTo>
                    <a:pt x="2774" y="349"/>
                  </a:lnTo>
                  <a:lnTo>
                    <a:pt x="2755" y="342"/>
                  </a:lnTo>
                  <a:lnTo>
                    <a:pt x="2751" y="324"/>
                  </a:lnTo>
                  <a:lnTo>
                    <a:pt x="2746" y="312"/>
                  </a:lnTo>
                  <a:lnTo>
                    <a:pt x="2741" y="302"/>
                  </a:lnTo>
                  <a:lnTo>
                    <a:pt x="2736" y="288"/>
                  </a:lnTo>
                  <a:lnTo>
                    <a:pt x="2758" y="268"/>
                  </a:lnTo>
                  <a:lnTo>
                    <a:pt x="2758" y="235"/>
                  </a:lnTo>
                  <a:lnTo>
                    <a:pt x="2762" y="235"/>
                  </a:lnTo>
                  <a:lnTo>
                    <a:pt x="2765" y="235"/>
                  </a:lnTo>
                  <a:lnTo>
                    <a:pt x="2767" y="235"/>
                  </a:lnTo>
                  <a:lnTo>
                    <a:pt x="2767" y="237"/>
                  </a:lnTo>
                  <a:lnTo>
                    <a:pt x="2770" y="239"/>
                  </a:lnTo>
                  <a:lnTo>
                    <a:pt x="2774" y="249"/>
                  </a:lnTo>
                  <a:lnTo>
                    <a:pt x="2777" y="260"/>
                  </a:lnTo>
                  <a:lnTo>
                    <a:pt x="2784" y="268"/>
                  </a:lnTo>
                  <a:lnTo>
                    <a:pt x="2797" y="261"/>
                  </a:lnTo>
                  <a:lnTo>
                    <a:pt x="2812" y="258"/>
                  </a:lnTo>
                  <a:lnTo>
                    <a:pt x="2832" y="258"/>
                  </a:lnTo>
                  <a:lnTo>
                    <a:pt x="2842" y="272"/>
                  </a:lnTo>
                  <a:lnTo>
                    <a:pt x="2858" y="286"/>
                  </a:lnTo>
                  <a:lnTo>
                    <a:pt x="2873" y="296"/>
                  </a:lnTo>
                  <a:lnTo>
                    <a:pt x="2873" y="288"/>
                  </a:lnTo>
                  <a:lnTo>
                    <a:pt x="2861" y="275"/>
                  </a:lnTo>
                  <a:lnTo>
                    <a:pt x="2852" y="260"/>
                  </a:lnTo>
                  <a:lnTo>
                    <a:pt x="2847" y="240"/>
                  </a:lnTo>
                  <a:lnTo>
                    <a:pt x="2842" y="221"/>
                  </a:lnTo>
                  <a:lnTo>
                    <a:pt x="2838" y="200"/>
                  </a:lnTo>
                  <a:lnTo>
                    <a:pt x="2861" y="193"/>
                  </a:lnTo>
                  <a:lnTo>
                    <a:pt x="2886" y="188"/>
                  </a:lnTo>
                  <a:lnTo>
                    <a:pt x="2893" y="204"/>
                  </a:lnTo>
                  <a:lnTo>
                    <a:pt x="2896" y="204"/>
                  </a:lnTo>
                  <a:lnTo>
                    <a:pt x="2900" y="188"/>
                  </a:lnTo>
                  <a:lnTo>
                    <a:pt x="2903" y="171"/>
                  </a:lnTo>
                  <a:lnTo>
                    <a:pt x="2908" y="153"/>
                  </a:lnTo>
                  <a:lnTo>
                    <a:pt x="2924" y="144"/>
                  </a:lnTo>
                  <a:lnTo>
                    <a:pt x="2936" y="134"/>
                  </a:lnTo>
                  <a:lnTo>
                    <a:pt x="2950" y="123"/>
                  </a:lnTo>
                  <a:lnTo>
                    <a:pt x="2964" y="117"/>
                  </a:lnTo>
                  <a:lnTo>
                    <a:pt x="2980" y="111"/>
                  </a:lnTo>
                  <a:lnTo>
                    <a:pt x="3001" y="111"/>
                  </a:lnTo>
                  <a:lnTo>
                    <a:pt x="3003" y="104"/>
                  </a:lnTo>
                  <a:lnTo>
                    <a:pt x="3006" y="99"/>
                  </a:lnTo>
                  <a:lnTo>
                    <a:pt x="3008" y="94"/>
                  </a:lnTo>
                  <a:lnTo>
                    <a:pt x="3011" y="89"/>
                  </a:lnTo>
                  <a:lnTo>
                    <a:pt x="3022" y="89"/>
                  </a:lnTo>
                  <a:lnTo>
                    <a:pt x="3036" y="89"/>
                  </a:lnTo>
                  <a:lnTo>
                    <a:pt x="3050" y="89"/>
                  </a:lnTo>
                  <a:lnTo>
                    <a:pt x="3060" y="89"/>
                  </a:lnTo>
                  <a:lnTo>
                    <a:pt x="3065" y="89"/>
                  </a:lnTo>
                  <a:lnTo>
                    <a:pt x="3072" y="83"/>
                  </a:lnTo>
                  <a:lnTo>
                    <a:pt x="3079" y="78"/>
                  </a:lnTo>
                  <a:lnTo>
                    <a:pt x="3086" y="71"/>
                  </a:lnTo>
                  <a:lnTo>
                    <a:pt x="3092" y="66"/>
                  </a:lnTo>
                  <a:lnTo>
                    <a:pt x="3097" y="68"/>
                  </a:lnTo>
                  <a:lnTo>
                    <a:pt x="3100" y="68"/>
                  </a:lnTo>
                  <a:lnTo>
                    <a:pt x="3106" y="69"/>
                  </a:lnTo>
                  <a:lnTo>
                    <a:pt x="3111" y="69"/>
                  </a:lnTo>
                  <a:lnTo>
                    <a:pt x="3111" y="50"/>
                  </a:lnTo>
                  <a:lnTo>
                    <a:pt x="3126" y="43"/>
                  </a:lnTo>
                  <a:lnTo>
                    <a:pt x="3139" y="36"/>
                  </a:lnTo>
                  <a:lnTo>
                    <a:pt x="3151" y="27"/>
                  </a:lnTo>
                  <a:lnTo>
                    <a:pt x="3161" y="17"/>
                  </a:lnTo>
                  <a:lnTo>
                    <a:pt x="316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sp>
          <p:nvSpPr>
            <p:cNvPr id="310" name="Freeform 11">
              <a:extLst>
                <a:ext uri="{FF2B5EF4-FFF2-40B4-BE49-F238E27FC236}">
                  <a16:creationId xmlns:a16="http://schemas.microsoft.com/office/drawing/2014/main" id="{F5E1AC79-EBC7-403F-9B0C-E002749EE9D5}"/>
                </a:ext>
              </a:extLst>
            </p:cNvPr>
            <p:cNvSpPr>
              <a:spLocks noEditPoints="1"/>
            </p:cNvSpPr>
            <p:nvPr/>
          </p:nvSpPr>
          <p:spPr bwMode="auto">
            <a:xfrm>
              <a:off x="2097088" y="1382713"/>
              <a:ext cx="4552950" cy="1549400"/>
            </a:xfrm>
            <a:custGeom>
              <a:avLst/>
              <a:gdLst>
                <a:gd name="T0" fmla="*/ 0 w 2868"/>
                <a:gd name="T1" fmla="*/ 276 h 976"/>
                <a:gd name="T2" fmla="*/ 1210 w 2868"/>
                <a:gd name="T3" fmla="*/ 237 h 976"/>
                <a:gd name="T4" fmla="*/ 1742 w 2868"/>
                <a:gd name="T5" fmla="*/ 276 h 976"/>
                <a:gd name="T6" fmla="*/ 2863 w 2868"/>
                <a:gd name="T7" fmla="*/ 190 h 976"/>
                <a:gd name="T8" fmla="*/ 2804 w 2868"/>
                <a:gd name="T9" fmla="*/ 223 h 976"/>
                <a:gd name="T10" fmla="*/ 194 w 2868"/>
                <a:gd name="T11" fmla="*/ 279 h 976"/>
                <a:gd name="T12" fmla="*/ 98 w 2868"/>
                <a:gd name="T13" fmla="*/ 202 h 976"/>
                <a:gd name="T14" fmla="*/ 138 w 2868"/>
                <a:gd name="T15" fmla="*/ 150 h 976"/>
                <a:gd name="T16" fmla="*/ 1685 w 2868"/>
                <a:gd name="T17" fmla="*/ 166 h 976"/>
                <a:gd name="T18" fmla="*/ 1631 w 2868"/>
                <a:gd name="T19" fmla="*/ 295 h 976"/>
                <a:gd name="T20" fmla="*/ 1620 w 2868"/>
                <a:gd name="T21" fmla="*/ 218 h 976"/>
                <a:gd name="T22" fmla="*/ 1569 w 2868"/>
                <a:gd name="T23" fmla="*/ 159 h 976"/>
                <a:gd name="T24" fmla="*/ 1632 w 2868"/>
                <a:gd name="T25" fmla="*/ 157 h 976"/>
                <a:gd name="T26" fmla="*/ 2615 w 2868"/>
                <a:gd name="T27" fmla="*/ 120 h 976"/>
                <a:gd name="T28" fmla="*/ 2090 w 2868"/>
                <a:gd name="T29" fmla="*/ 120 h 976"/>
                <a:gd name="T30" fmla="*/ 2739 w 2868"/>
                <a:gd name="T31" fmla="*/ 87 h 976"/>
                <a:gd name="T32" fmla="*/ 2765 w 2868"/>
                <a:gd name="T33" fmla="*/ 195 h 976"/>
                <a:gd name="T34" fmla="*/ 2704 w 2868"/>
                <a:gd name="T35" fmla="*/ 92 h 976"/>
                <a:gd name="T36" fmla="*/ 2158 w 2868"/>
                <a:gd name="T37" fmla="*/ 99 h 976"/>
                <a:gd name="T38" fmla="*/ 1786 w 2868"/>
                <a:gd name="T39" fmla="*/ 89 h 976"/>
                <a:gd name="T40" fmla="*/ 1681 w 2868"/>
                <a:gd name="T41" fmla="*/ 89 h 976"/>
                <a:gd name="T42" fmla="*/ 2186 w 2868"/>
                <a:gd name="T43" fmla="*/ 45 h 976"/>
                <a:gd name="T44" fmla="*/ 596 w 2868"/>
                <a:gd name="T45" fmla="*/ 92 h 976"/>
                <a:gd name="T46" fmla="*/ 384 w 2868"/>
                <a:gd name="T47" fmla="*/ 253 h 976"/>
                <a:gd name="T48" fmla="*/ 330 w 2868"/>
                <a:gd name="T49" fmla="*/ 316 h 976"/>
                <a:gd name="T50" fmla="*/ 321 w 2868"/>
                <a:gd name="T51" fmla="*/ 361 h 976"/>
                <a:gd name="T52" fmla="*/ 205 w 2868"/>
                <a:gd name="T53" fmla="*/ 335 h 976"/>
                <a:gd name="T54" fmla="*/ 253 w 2868"/>
                <a:gd name="T55" fmla="*/ 248 h 976"/>
                <a:gd name="T56" fmla="*/ 304 w 2868"/>
                <a:gd name="T57" fmla="*/ 197 h 976"/>
                <a:gd name="T58" fmla="*/ 311 w 2868"/>
                <a:gd name="T59" fmla="*/ 188 h 976"/>
                <a:gd name="T60" fmla="*/ 192 w 2868"/>
                <a:gd name="T61" fmla="*/ 168 h 976"/>
                <a:gd name="T62" fmla="*/ 161 w 2868"/>
                <a:gd name="T63" fmla="*/ 131 h 976"/>
                <a:gd name="T64" fmla="*/ 253 w 2868"/>
                <a:gd name="T65" fmla="*/ 92 h 976"/>
                <a:gd name="T66" fmla="*/ 323 w 2868"/>
                <a:gd name="T67" fmla="*/ 77 h 976"/>
                <a:gd name="T68" fmla="*/ 2107 w 2868"/>
                <a:gd name="T69" fmla="*/ 80 h 976"/>
                <a:gd name="T70" fmla="*/ 2090 w 2868"/>
                <a:gd name="T71" fmla="*/ 59 h 976"/>
                <a:gd name="T72" fmla="*/ 2147 w 2868"/>
                <a:gd name="T73" fmla="*/ 30 h 976"/>
                <a:gd name="T74" fmla="*/ 1048 w 2868"/>
                <a:gd name="T75" fmla="*/ 73 h 976"/>
                <a:gd name="T76" fmla="*/ 1076 w 2868"/>
                <a:gd name="T77" fmla="*/ 131 h 976"/>
                <a:gd name="T78" fmla="*/ 1294 w 2868"/>
                <a:gd name="T79" fmla="*/ 147 h 976"/>
                <a:gd name="T80" fmla="*/ 1196 w 2868"/>
                <a:gd name="T81" fmla="*/ 243 h 976"/>
                <a:gd name="T82" fmla="*/ 1224 w 2868"/>
                <a:gd name="T83" fmla="*/ 353 h 976"/>
                <a:gd name="T84" fmla="*/ 1198 w 2868"/>
                <a:gd name="T85" fmla="*/ 415 h 976"/>
                <a:gd name="T86" fmla="*/ 1192 w 2868"/>
                <a:gd name="T87" fmla="*/ 490 h 976"/>
                <a:gd name="T88" fmla="*/ 1140 w 2868"/>
                <a:gd name="T89" fmla="*/ 538 h 976"/>
                <a:gd name="T90" fmla="*/ 1091 w 2868"/>
                <a:gd name="T91" fmla="*/ 602 h 976"/>
                <a:gd name="T92" fmla="*/ 1048 w 2868"/>
                <a:gd name="T93" fmla="*/ 696 h 976"/>
                <a:gd name="T94" fmla="*/ 911 w 2868"/>
                <a:gd name="T95" fmla="*/ 784 h 976"/>
                <a:gd name="T96" fmla="*/ 861 w 2868"/>
                <a:gd name="T97" fmla="*/ 932 h 976"/>
                <a:gd name="T98" fmla="*/ 740 w 2868"/>
                <a:gd name="T99" fmla="*/ 862 h 976"/>
                <a:gd name="T100" fmla="*/ 714 w 2868"/>
                <a:gd name="T101" fmla="*/ 806 h 976"/>
                <a:gd name="T102" fmla="*/ 718 w 2868"/>
                <a:gd name="T103" fmla="*/ 641 h 976"/>
                <a:gd name="T104" fmla="*/ 672 w 2868"/>
                <a:gd name="T105" fmla="*/ 576 h 976"/>
                <a:gd name="T106" fmla="*/ 466 w 2868"/>
                <a:gd name="T107" fmla="*/ 374 h 976"/>
                <a:gd name="T108" fmla="*/ 447 w 2868"/>
                <a:gd name="T109" fmla="*/ 290 h 976"/>
                <a:gd name="T110" fmla="*/ 592 w 2868"/>
                <a:gd name="T111" fmla="*/ 140 h 976"/>
                <a:gd name="T112" fmla="*/ 711 w 2868"/>
                <a:gd name="T113" fmla="*/ 112 h 976"/>
                <a:gd name="T114" fmla="*/ 833 w 2868"/>
                <a:gd name="T115" fmla="*/ 80 h 976"/>
                <a:gd name="T116" fmla="*/ 896 w 2868"/>
                <a:gd name="T117" fmla="*/ 44 h 976"/>
                <a:gd name="T118" fmla="*/ 2706 w 2868"/>
                <a:gd name="T119" fmla="*/ 31 h 976"/>
                <a:gd name="T120" fmla="*/ 2641 w 2868"/>
                <a:gd name="T121" fmla="*/ 8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68" h="976">
                  <a:moveTo>
                    <a:pt x="7" y="243"/>
                  </a:moveTo>
                  <a:lnTo>
                    <a:pt x="25" y="248"/>
                  </a:lnTo>
                  <a:lnTo>
                    <a:pt x="37" y="257"/>
                  </a:lnTo>
                  <a:lnTo>
                    <a:pt x="47" y="265"/>
                  </a:lnTo>
                  <a:lnTo>
                    <a:pt x="58" y="276"/>
                  </a:lnTo>
                  <a:lnTo>
                    <a:pt x="68" y="284"/>
                  </a:lnTo>
                  <a:lnTo>
                    <a:pt x="68" y="281"/>
                  </a:lnTo>
                  <a:lnTo>
                    <a:pt x="74" y="281"/>
                  </a:lnTo>
                  <a:lnTo>
                    <a:pt x="74" y="284"/>
                  </a:lnTo>
                  <a:lnTo>
                    <a:pt x="75" y="288"/>
                  </a:lnTo>
                  <a:lnTo>
                    <a:pt x="79" y="293"/>
                  </a:lnTo>
                  <a:lnTo>
                    <a:pt x="81" y="300"/>
                  </a:lnTo>
                  <a:lnTo>
                    <a:pt x="74" y="300"/>
                  </a:lnTo>
                  <a:lnTo>
                    <a:pt x="70" y="300"/>
                  </a:lnTo>
                  <a:lnTo>
                    <a:pt x="70" y="302"/>
                  </a:lnTo>
                  <a:lnTo>
                    <a:pt x="68" y="302"/>
                  </a:lnTo>
                  <a:lnTo>
                    <a:pt x="65" y="302"/>
                  </a:lnTo>
                  <a:lnTo>
                    <a:pt x="61" y="304"/>
                  </a:lnTo>
                  <a:lnTo>
                    <a:pt x="47" y="293"/>
                  </a:lnTo>
                  <a:lnTo>
                    <a:pt x="33" y="288"/>
                  </a:lnTo>
                  <a:lnTo>
                    <a:pt x="16" y="284"/>
                  </a:lnTo>
                  <a:lnTo>
                    <a:pt x="0" y="276"/>
                  </a:lnTo>
                  <a:lnTo>
                    <a:pt x="6" y="271"/>
                  </a:lnTo>
                  <a:lnTo>
                    <a:pt x="7" y="265"/>
                  </a:lnTo>
                  <a:lnTo>
                    <a:pt x="6" y="260"/>
                  </a:lnTo>
                  <a:lnTo>
                    <a:pt x="6" y="253"/>
                  </a:lnTo>
                  <a:lnTo>
                    <a:pt x="7" y="243"/>
                  </a:lnTo>
                  <a:close/>
                  <a:moveTo>
                    <a:pt x="1222" y="236"/>
                  </a:moveTo>
                  <a:lnTo>
                    <a:pt x="1226" y="236"/>
                  </a:lnTo>
                  <a:lnTo>
                    <a:pt x="1229" y="237"/>
                  </a:lnTo>
                  <a:lnTo>
                    <a:pt x="1231" y="239"/>
                  </a:lnTo>
                  <a:lnTo>
                    <a:pt x="1233" y="241"/>
                  </a:lnTo>
                  <a:lnTo>
                    <a:pt x="1234" y="243"/>
                  </a:lnTo>
                  <a:lnTo>
                    <a:pt x="1234" y="244"/>
                  </a:lnTo>
                  <a:lnTo>
                    <a:pt x="1234" y="246"/>
                  </a:lnTo>
                  <a:lnTo>
                    <a:pt x="1236" y="250"/>
                  </a:lnTo>
                  <a:lnTo>
                    <a:pt x="1229" y="250"/>
                  </a:lnTo>
                  <a:lnTo>
                    <a:pt x="1226" y="251"/>
                  </a:lnTo>
                  <a:lnTo>
                    <a:pt x="1222" y="251"/>
                  </a:lnTo>
                  <a:lnTo>
                    <a:pt x="1219" y="253"/>
                  </a:lnTo>
                  <a:lnTo>
                    <a:pt x="1213" y="253"/>
                  </a:lnTo>
                  <a:lnTo>
                    <a:pt x="1213" y="250"/>
                  </a:lnTo>
                  <a:lnTo>
                    <a:pt x="1210" y="250"/>
                  </a:lnTo>
                  <a:lnTo>
                    <a:pt x="1210" y="237"/>
                  </a:lnTo>
                  <a:lnTo>
                    <a:pt x="1215" y="237"/>
                  </a:lnTo>
                  <a:lnTo>
                    <a:pt x="1220" y="236"/>
                  </a:lnTo>
                  <a:lnTo>
                    <a:pt x="1222" y="236"/>
                  </a:lnTo>
                  <a:close/>
                  <a:moveTo>
                    <a:pt x="61" y="227"/>
                  </a:moveTo>
                  <a:lnTo>
                    <a:pt x="77" y="227"/>
                  </a:lnTo>
                  <a:lnTo>
                    <a:pt x="77" y="230"/>
                  </a:lnTo>
                  <a:lnTo>
                    <a:pt x="74" y="230"/>
                  </a:lnTo>
                  <a:lnTo>
                    <a:pt x="70" y="230"/>
                  </a:lnTo>
                  <a:lnTo>
                    <a:pt x="68" y="232"/>
                  </a:lnTo>
                  <a:lnTo>
                    <a:pt x="67" y="232"/>
                  </a:lnTo>
                  <a:lnTo>
                    <a:pt x="67" y="232"/>
                  </a:lnTo>
                  <a:lnTo>
                    <a:pt x="65" y="232"/>
                  </a:lnTo>
                  <a:lnTo>
                    <a:pt x="63" y="230"/>
                  </a:lnTo>
                  <a:lnTo>
                    <a:pt x="61" y="227"/>
                  </a:lnTo>
                  <a:close/>
                  <a:moveTo>
                    <a:pt x="1716" y="202"/>
                  </a:moveTo>
                  <a:lnTo>
                    <a:pt x="1728" y="202"/>
                  </a:lnTo>
                  <a:lnTo>
                    <a:pt x="1732" y="216"/>
                  </a:lnTo>
                  <a:lnTo>
                    <a:pt x="1735" y="225"/>
                  </a:lnTo>
                  <a:lnTo>
                    <a:pt x="1742" y="229"/>
                  </a:lnTo>
                  <a:lnTo>
                    <a:pt x="1754" y="234"/>
                  </a:lnTo>
                  <a:lnTo>
                    <a:pt x="1749" y="255"/>
                  </a:lnTo>
                  <a:lnTo>
                    <a:pt x="1742" y="276"/>
                  </a:lnTo>
                  <a:lnTo>
                    <a:pt x="1732" y="291"/>
                  </a:lnTo>
                  <a:lnTo>
                    <a:pt x="1732" y="272"/>
                  </a:lnTo>
                  <a:lnTo>
                    <a:pt x="1709" y="272"/>
                  </a:lnTo>
                  <a:lnTo>
                    <a:pt x="1711" y="250"/>
                  </a:lnTo>
                  <a:lnTo>
                    <a:pt x="1713" y="229"/>
                  </a:lnTo>
                  <a:lnTo>
                    <a:pt x="1716" y="202"/>
                  </a:lnTo>
                  <a:close/>
                  <a:moveTo>
                    <a:pt x="2819" y="157"/>
                  </a:moveTo>
                  <a:lnTo>
                    <a:pt x="2823" y="157"/>
                  </a:lnTo>
                  <a:lnTo>
                    <a:pt x="2823" y="161"/>
                  </a:lnTo>
                  <a:lnTo>
                    <a:pt x="2824" y="166"/>
                  </a:lnTo>
                  <a:lnTo>
                    <a:pt x="2826" y="168"/>
                  </a:lnTo>
                  <a:lnTo>
                    <a:pt x="2828" y="171"/>
                  </a:lnTo>
                  <a:lnTo>
                    <a:pt x="2830" y="173"/>
                  </a:lnTo>
                  <a:lnTo>
                    <a:pt x="2833" y="176"/>
                  </a:lnTo>
                  <a:lnTo>
                    <a:pt x="2837" y="173"/>
                  </a:lnTo>
                  <a:lnTo>
                    <a:pt x="2838" y="169"/>
                  </a:lnTo>
                  <a:lnTo>
                    <a:pt x="2840" y="168"/>
                  </a:lnTo>
                  <a:lnTo>
                    <a:pt x="2844" y="168"/>
                  </a:lnTo>
                  <a:lnTo>
                    <a:pt x="2849" y="166"/>
                  </a:lnTo>
                  <a:lnTo>
                    <a:pt x="2852" y="176"/>
                  </a:lnTo>
                  <a:lnTo>
                    <a:pt x="2858" y="183"/>
                  </a:lnTo>
                  <a:lnTo>
                    <a:pt x="2863" y="190"/>
                  </a:lnTo>
                  <a:lnTo>
                    <a:pt x="2866" y="199"/>
                  </a:lnTo>
                  <a:lnTo>
                    <a:pt x="2868" y="211"/>
                  </a:lnTo>
                  <a:lnTo>
                    <a:pt x="2868" y="213"/>
                  </a:lnTo>
                  <a:lnTo>
                    <a:pt x="2866" y="215"/>
                  </a:lnTo>
                  <a:lnTo>
                    <a:pt x="2866" y="216"/>
                  </a:lnTo>
                  <a:lnTo>
                    <a:pt x="2866" y="218"/>
                  </a:lnTo>
                  <a:lnTo>
                    <a:pt x="2866" y="220"/>
                  </a:lnTo>
                  <a:lnTo>
                    <a:pt x="2865" y="223"/>
                  </a:lnTo>
                  <a:lnTo>
                    <a:pt x="2854" y="230"/>
                  </a:lnTo>
                  <a:lnTo>
                    <a:pt x="2838" y="237"/>
                  </a:lnTo>
                  <a:lnTo>
                    <a:pt x="2819" y="241"/>
                  </a:lnTo>
                  <a:lnTo>
                    <a:pt x="2800" y="244"/>
                  </a:lnTo>
                  <a:lnTo>
                    <a:pt x="2784" y="246"/>
                  </a:lnTo>
                  <a:lnTo>
                    <a:pt x="2786" y="237"/>
                  </a:lnTo>
                  <a:lnTo>
                    <a:pt x="2788" y="234"/>
                  </a:lnTo>
                  <a:lnTo>
                    <a:pt x="2790" y="230"/>
                  </a:lnTo>
                  <a:lnTo>
                    <a:pt x="2791" y="229"/>
                  </a:lnTo>
                  <a:lnTo>
                    <a:pt x="2793" y="229"/>
                  </a:lnTo>
                  <a:lnTo>
                    <a:pt x="2797" y="227"/>
                  </a:lnTo>
                  <a:lnTo>
                    <a:pt x="2798" y="227"/>
                  </a:lnTo>
                  <a:lnTo>
                    <a:pt x="2800" y="225"/>
                  </a:lnTo>
                  <a:lnTo>
                    <a:pt x="2804" y="223"/>
                  </a:lnTo>
                  <a:lnTo>
                    <a:pt x="2809" y="209"/>
                  </a:lnTo>
                  <a:lnTo>
                    <a:pt x="2809" y="195"/>
                  </a:lnTo>
                  <a:lnTo>
                    <a:pt x="2807" y="182"/>
                  </a:lnTo>
                  <a:lnTo>
                    <a:pt x="2810" y="171"/>
                  </a:lnTo>
                  <a:lnTo>
                    <a:pt x="2819" y="161"/>
                  </a:lnTo>
                  <a:lnTo>
                    <a:pt x="2819" y="157"/>
                  </a:lnTo>
                  <a:close/>
                  <a:moveTo>
                    <a:pt x="142" y="150"/>
                  </a:moveTo>
                  <a:lnTo>
                    <a:pt x="161" y="171"/>
                  </a:lnTo>
                  <a:lnTo>
                    <a:pt x="185" y="187"/>
                  </a:lnTo>
                  <a:lnTo>
                    <a:pt x="215" y="199"/>
                  </a:lnTo>
                  <a:lnTo>
                    <a:pt x="217" y="216"/>
                  </a:lnTo>
                  <a:lnTo>
                    <a:pt x="222" y="229"/>
                  </a:lnTo>
                  <a:lnTo>
                    <a:pt x="227" y="236"/>
                  </a:lnTo>
                  <a:lnTo>
                    <a:pt x="234" y="243"/>
                  </a:lnTo>
                  <a:lnTo>
                    <a:pt x="241" y="253"/>
                  </a:lnTo>
                  <a:lnTo>
                    <a:pt x="229" y="255"/>
                  </a:lnTo>
                  <a:lnTo>
                    <a:pt x="217" y="257"/>
                  </a:lnTo>
                  <a:lnTo>
                    <a:pt x="206" y="262"/>
                  </a:lnTo>
                  <a:lnTo>
                    <a:pt x="199" y="269"/>
                  </a:lnTo>
                  <a:lnTo>
                    <a:pt x="198" y="272"/>
                  </a:lnTo>
                  <a:lnTo>
                    <a:pt x="196" y="276"/>
                  </a:lnTo>
                  <a:lnTo>
                    <a:pt x="194" y="279"/>
                  </a:lnTo>
                  <a:lnTo>
                    <a:pt x="192" y="281"/>
                  </a:lnTo>
                  <a:lnTo>
                    <a:pt x="189" y="284"/>
                  </a:lnTo>
                  <a:lnTo>
                    <a:pt x="178" y="286"/>
                  </a:lnTo>
                  <a:lnTo>
                    <a:pt x="163" y="288"/>
                  </a:lnTo>
                  <a:lnTo>
                    <a:pt x="145" y="286"/>
                  </a:lnTo>
                  <a:lnTo>
                    <a:pt x="131" y="284"/>
                  </a:lnTo>
                  <a:lnTo>
                    <a:pt x="128" y="274"/>
                  </a:lnTo>
                  <a:lnTo>
                    <a:pt x="126" y="267"/>
                  </a:lnTo>
                  <a:lnTo>
                    <a:pt x="124" y="262"/>
                  </a:lnTo>
                  <a:lnTo>
                    <a:pt x="119" y="253"/>
                  </a:lnTo>
                  <a:lnTo>
                    <a:pt x="142" y="246"/>
                  </a:lnTo>
                  <a:lnTo>
                    <a:pt x="142" y="243"/>
                  </a:lnTo>
                  <a:lnTo>
                    <a:pt x="124" y="241"/>
                  </a:lnTo>
                  <a:lnTo>
                    <a:pt x="112" y="237"/>
                  </a:lnTo>
                  <a:lnTo>
                    <a:pt x="103" y="230"/>
                  </a:lnTo>
                  <a:lnTo>
                    <a:pt x="102" y="225"/>
                  </a:lnTo>
                  <a:lnTo>
                    <a:pt x="98" y="220"/>
                  </a:lnTo>
                  <a:lnTo>
                    <a:pt x="96" y="215"/>
                  </a:lnTo>
                  <a:lnTo>
                    <a:pt x="96" y="209"/>
                  </a:lnTo>
                  <a:lnTo>
                    <a:pt x="96" y="206"/>
                  </a:lnTo>
                  <a:lnTo>
                    <a:pt x="96" y="202"/>
                  </a:lnTo>
                  <a:lnTo>
                    <a:pt x="98" y="202"/>
                  </a:lnTo>
                  <a:lnTo>
                    <a:pt x="100" y="201"/>
                  </a:lnTo>
                  <a:lnTo>
                    <a:pt x="102" y="201"/>
                  </a:lnTo>
                  <a:lnTo>
                    <a:pt x="103" y="201"/>
                  </a:lnTo>
                  <a:lnTo>
                    <a:pt x="107" y="199"/>
                  </a:lnTo>
                  <a:lnTo>
                    <a:pt x="109" y="194"/>
                  </a:lnTo>
                  <a:lnTo>
                    <a:pt x="109" y="188"/>
                  </a:lnTo>
                  <a:lnTo>
                    <a:pt x="109" y="185"/>
                  </a:lnTo>
                  <a:lnTo>
                    <a:pt x="110" y="183"/>
                  </a:lnTo>
                  <a:lnTo>
                    <a:pt x="112" y="180"/>
                  </a:lnTo>
                  <a:lnTo>
                    <a:pt x="114" y="180"/>
                  </a:lnTo>
                  <a:lnTo>
                    <a:pt x="116" y="178"/>
                  </a:lnTo>
                  <a:lnTo>
                    <a:pt x="117" y="178"/>
                  </a:lnTo>
                  <a:lnTo>
                    <a:pt x="119" y="178"/>
                  </a:lnTo>
                  <a:lnTo>
                    <a:pt x="122" y="176"/>
                  </a:lnTo>
                  <a:lnTo>
                    <a:pt x="124" y="169"/>
                  </a:lnTo>
                  <a:lnTo>
                    <a:pt x="126" y="164"/>
                  </a:lnTo>
                  <a:lnTo>
                    <a:pt x="128" y="159"/>
                  </a:lnTo>
                  <a:lnTo>
                    <a:pt x="131" y="154"/>
                  </a:lnTo>
                  <a:lnTo>
                    <a:pt x="133" y="152"/>
                  </a:lnTo>
                  <a:lnTo>
                    <a:pt x="135" y="152"/>
                  </a:lnTo>
                  <a:lnTo>
                    <a:pt x="136" y="150"/>
                  </a:lnTo>
                  <a:lnTo>
                    <a:pt x="138" y="150"/>
                  </a:lnTo>
                  <a:lnTo>
                    <a:pt x="142" y="150"/>
                  </a:lnTo>
                  <a:close/>
                  <a:moveTo>
                    <a:pt x="1172" y="131"/>
                  </a:moveTo>
                  <a:lnTo>
                    <a:pt x="1177" y="133"/>
                  </a:lnTo>
                  <a:lnTo>
                    <a:pt x="1182" y="134"/>
                  </a:lnTo>
                  <a:lnTo>
                    <a:pt x="1185" y="136"/>
                  </a:lnTo>
                  <a:lnTo>
                    <a:pt x="1191" y="138"/>
                  </a:lnTo>
                  <a:lnTo>
                    <a:pt x="1191" y="143"/>
                  </a:lnTo>
                  <a:lnTo>
                    <a:pt x="1192" y="147"/>
                  </a:lnTo>
                  <a:lnTo>
                    <a:pt x="1192" y="150"/>
                  </a:lnTo>
                  <a:lnTo>
                    <a:pt x="1194" y="154"/>
                  </a:lnTo>
                  <a:lnTo>
                    <a:pt x="1182" y="154"/>
                  </a:lnTo>
                  <a:lnTo>
                    <a:pt x="1180" y="150"/>
                  </a:lnTo>
                  <a:lnTo>
                    <a:pt x="1178" y="147"/>
                  </a:lnTo>
                  <a:lnTo>
                    <a:pt x="1175" y="143"/>
                  </a:lnTo>
                  <a:lnTo>
                    <a:pt x="1173" y="141"/>
                  </a:lnTo>
                  <a:lnTo>
                    <a:pt x="1173" y="136"/>
                  </a:lnTo>
                  <a:lnTo>
                    <a:pt x="1172" y="131"/>
                  </a:lnTo>
                  <a:close/>
                  <a:moveTo>
                    <a:pt x="1658" y="108"/>
                  </a:moveTo>
                  <a:lnTo>
                    <a:pt x="1664" y="117"/>
                  </a:lnTo>
                  <a:lnTo>
                    <a:pt x="1669" y="134"/>
                  </a:lnTo>
                  <a:lnTo>
                    <a:pt x="1676" y="150"/>
                  </a:lnTo>
                  <a:lnTo>
                    <a:pt x="1685" y="166"/>
                  </a:lnTo>
                  <a:lnTo>
                    <a:pt x="1690" y="173"/>
                  </a:lnTo>
                  <a:lnTo>
                    <a:pt x="1693" y="169"/>
                  </a:lnTo>
                  <a:lnTo>
                    <a:pt x="1695" y="168"/>
                  </a:lnTo>
                  <a:lnTo>
                    <a:pt x="1699" y="168"/>
                  </a:lnTo>
                  <a:lnTo>
                    <a:pt x="1702" y="166"/>
                  </a:lnTo>
                  <a:lnTo>
                    <a:pt x="1709" y="166"/>
                  </a:lnTo>
                  <a:lnTo>
                    <a:pt x="1709" y="169"/>
                  </a:lnTo>
                  <a:lnTo>
                    <a:pt x="1713" y="169"/>
                  </a:lnTo>
                  <a:lnTo>
                    <a:pt x="1713" y="180"/>
                  </a:lnTo>
                  <a:lnTo>
                    <a:pt x="1686" y="183"/>
                  </a:lnTo>
                  <a:lnTo>
                    <a:pt x="1683" y="211"/>
                  </a:lnTo>
                  <a:lnTo>
                    <a:pt x="1674" y="234"/>
                  </a:lnTo>
                  <a:lnTo>
                    <a:pt x="1667" y="257"/>
                  </a:lnTo>
                  <a:lnTo>
                    <a:pt x="1664" y="276"/>
                  </a:lnTo>
                  <a:lnTo>
                    <a:pt x="1662" y="295"/>
                  </a:lnTo>
                  <a:lnTo>
                    <a:pt x="1662" y="311"/>
                  </a:lnTo>
                  <a:lnTo>
                    <a:pt x="1658" y="326"/>
                  </a:lnTo>
                  <a:lnTo>
                    <a:pt x="1655" y="326"/>
                  </a:lnTo>
                  <a:lnTo>
                    <a:pt x="1655" y="323"/>
                  </a:lnTo>
                  <a:lnTo>
                    <a:pt x="1650" y="316"/>
                  </a:lnTo>
                  <a:lnTo>
                    <a:pt x="1641" y="307"/>
                  </a:lnTo>
                  <a:lnTo>
                    <a:pt x="1631" y="295"/>
                  </a:lnTo>
                  <a:lnTo>
                    <a:pt x="1622" y="283"/>
                  </a:lnTo>
                  <a:lnTo>
                    <a:pt x="1615" y="271"/>
                  </a:lnTo>
                  <a:lnTo>
                    <a:pt x="1611" y="260"/>
                  </a:lnTo>
                  <a:lnTo>
                    <a:pt x="1613" y="253"/>
                  </a:lnTo>
                  <a:lnTo>
                    <a:pt x="1617" y="251"/>
                  </a:lnTo>
                  <a:lnTo>
                    <a:pt x="1620" y="251"/>
                  </a:lnTo>
                  <a:lnTo>
                    <a:pt x="1622" y="251"/>
                  </a:lnTo>
                  <a:lnTo>
                    <a:pt x="1624" y="251"/>
                  </a:lnTo>
                  <a:lnTo>
                    <a:pt x="1625" y="251"/>
                  </a:lnTo>
                  <a:lnTo>
                    <a:pt x="1627" y="251"/>
                  </a:lnTo>
                  <a:lnTo>
                    <a:pt x="1629" y="250"/>
                  </a:lnTo>
                  <a:lnTo>
                    <a:pt x="1632" y="246"/>
                  </a:lnTo>
                  <a:lnTo>
                    <a:pt x="1629" y="246"/>
                  </a:lnTo>
                  <a:lnTo>
                    <a:pt x="1629" y="243"/>
                  </a:lnTo>
                  <a:lnTo>
                    <a:pt x="1613" y="241"/>
                  </a:lnTo>
                  <a:lnTo>
                    <a:pt x="1604" y="236"/>
                  </a:lnTo>
                  <a:lnTo>
                    <a:pt x="1597" y="227"/>
                  </a:lnTo>
                  <a:lnTo>
                    <a:pt x="1604" y="225"/>
                  </a:lnTo>
                  <a:lnTo>
                    <a:pt x="1610" y="223"/>
                  </a:lnTo>
                  <a:lnTo>
                    <a:pt x="1613" y="222"/>
                  </a:lnTo>
                  <a:lnTo>
                    <a:pt x="1617" y="220"/>
                  </a:lnTo>
                  <a:lnTo>
                    <a:pt x="1620" y="218"/>
                  </a:lnTo>
                  <a:lnTo>
                    <a:pt x="1624" y="215"/>
                  </a:lnTo>
                  <a:lnTo>
                    <a:pt x="1624" y="211"/>
                  </a:lnTo>
                  <a:lnTo>
                    <a:pt x="1610" y="211"/>
                  </a:lnTo>
                  <a:lnTo>
                    <a:pt x="1606" y="213"/>
                  </a:lnTo>
                  <a:lnTo>
                    <a:pt x="1603" y="213"/>
                  </a:lnTo>
                  <a:lnTo>
                    <a:pt x="1599" y="215"/>
                  </a:lnTo>
                  <a:lnTo>
                    <a:pt x="1594" y="215"/>
                  </a:lnTo>
                  <a:lnTo>
                    <a:pt x="1585" y="199"/>
                  </a:lnTo>
                  <a:lnTo>
                    <a:pt x="1575" y="183"/>
                  </a:lnTo>
                  <a:lnTo>
                    <a:pt x="1576" y="178"/>
                  </a:lnTo>
                  <a:lnTo>
                    <a:pt x="1576" y="175"/>
                  </a:lnTo>
                  <a:lnTo>
                    <a:pt x="1578" y="173"/>
                  </a:lnTo>
                  <a:lnTo>
                    <a:pt x="1580" y="169"/>
                  </a:lnTo>
                  <a:lnTo>
                    <a:pt x="1580" y="166"/>
                  </a:lnTo>
                  <a:lnTo>
                    <a:pt x="1582" y="161"/>
                  </a:lnTo>
                  <a:lnTo>
                    <a:pt x="1578" y="161"/>
                  </a:lnTo>
                  <a:lnTo>
                    <a:pt x="1578" y="157"/>
                  </a:lnTo>
                  <a:lnTo>
                    <a:pt x="1575" y="159"/>
                  </a:lnTo>
                  <a:lnTo>
                    <a:pt x="1573" y="159"/>
                  </a:lnTo>
                  <a:lnTo>
                    <a:pt x="1571" y="159"/>
                  </a:lnTo>
                  <a:lnTo>
                    <a:pt x="1571" y="159"/>
                  </a:lnTo>
                  <a:lnTo>
                    <a:pt x="1569" y="159"/>
                  </a:lnTo>
                  <a:lnTo>
                    <a:pt x="1569" y="157"/>
                  </a:lnTo>
                  <a:lnTo>
                    <a:pt x="1566" y="154"/>
                  </a:lnTo>
                  <a:lnTo>
                    <a:pt x="1564" y="150"/>
                  </a:lnTo>
                  <a:lnTo>
                    <a:pt x="1562" y="147"/>
                  </a:lnTo>
                  <a:lnTo>
                    <a:pt x="1561" y="145"/>
                  </a:lnTo>
                  <a:lnTo>
                    <a:pt x="1561" y="140"/>
                  </a:lnTo>
                  <a:lnTo>
                    <a:pt x="1559" y="134"/>
                  </a:lnTo>
                  <a:lnTo>
                    <a:pt x="1578" y="122"/>
                  </a:lnTo>
                  <a:lnTo>
                    <a:pt x="1597" y="112"/>
                  </a:lnTo>
                  <a:lnTo>
                    <a:pt x="1599" y="117"/>
                  </a:lnTo>
                  <a:lnTo>
                    <a:pt x="1601" y="122"/>
                  </a:lnTo>
                  <a:lnTo>
                    <a:pt x="1603" y="124"/>
                  </a:lnTo>
                  <a:lnTo>
                    <a:pt x="1606" y="126"/>
                  </a:lnTo>
                  <a:lnTo>
                    <a:pt x="1608" y="126"/>
                  </a:lnTo>
                  <a:lnTo>
                    <a:pt x="1610" y="127"/>
                  </a:lnTo>
                  <a:lnTo>
                    <a:pt x="1613" y="129"/>
                  </a:lnTo>
                  <a:lnTo>
                    <a:pt x="1617" y="131"/>
                  </a:lnTo>
                  <a:lnTo>
                    <a:pt x="1620" y="141"/>
                  </a:lnTo>
                  <a:lnTo>
                    <a:pt x="1622" y="154"/>
                  </a:lnTo>
                  <a:lnTo>
                    <a:pt x="1624" y="166"/>
                  </a:lnTo>
                  <a:lnTo>
                    <a:pt x="1632" y="166"/>
                  </a:lnTo>
                  <a:lnTo>
                    <a:pt x="1632" y="157"/>
                  </a:lnTo>
                  <a:lnTo>
                    <a:pt x="1629" y="147"/>
                  </a:lnTo>
                  <a:lnTo>
                    <a:pt x="1629" y="134"/>
                  </a:lnTo>
                  <a:lnTo>
                    <a:pt x="1632" y="122"/>
                  </a:lnTo>
                  <a:lnTo>
                    <a:pt x="1636" y="112"/>
                  </a:lnTo>
                  <a:lnTo>
                    <a:pt x="1658" y="108"/>
                  </a:lnTo>
                  <a:close/>
                  <a:moveTo>
                    <a:pt x="2641" y="99"/>
                  </a:moveTo>
                  <a:lnTo>
                    <a:pt x="2646" y="103"/>
                  </a:lnTo>
                  <a:lnTo>
                    <a:pt x="2650" y="106"/>
                  </a:lnTo>
                  <a:lnTo>
                    <a:pt x="2655" y="106"/>
                  </a:lnTo>
                  <a:lnTo>
                    <a:pt x="2660" y="106"/>
                  </a:lnTo>
                  <a:lnTo>
                    <a:pt x="2669" y="108"/>
                  </a:lnTo>
                  <a:lnTo>
                    <a:pt x="2667" y="112"/>
                  </a:lnTo>
                  <a:lnTo>
                    <a:pt x="2667" y="113"/>
                  </a:lnTo>
                  <a:lnTo>
                    <a:pt x="2667" y="115"/>
                  </a:lnTo>
                  <a:lnTo>
                    <a:pt x="2666" y="117"/>
                  </a:lnTo>
                  <a:lnTo>
                    <a:pt x="2666" y="119"/>
                  </a:lnTo>
                  <a:lnTo>
                    <a:pt x="2653" y="126"/>
                  </a:lnTo>
                  <a:lnTo>
                    <a:pt x="2636" y="129"/>
                  </a:lnTo>
                  <a:lnTo>
                    <a:pt x="2618" y="131"/>
                  </a:lnTo>
                  <a:lnTo>
                    <a:pt x="2617" y="127"/>
                  </a:lnTo>
                  <a:lnTo>
                    <a:pt x="2617" y="124"/>
                  </a:lnTo>
                  <a:lnTo>
                    <a:pt x="2615" y="120"/>
                  </a:lnTo>
                  <a:lnTo>
                    <a:pt x="2615" y="115"/>
                  </a:lnTo>
                  <a:lnTo>
                    <a:pt x="2620" y="112"/>
                  </a:lnTo>
                  <a:lnTo>
                    <a:pt x="2624" y="108"/>
                  </a:lnTo>
                  <a:lnTo>
                    <a:pt x="2627" y="106"/>
                  </a:lnTo>
                  <a:lnTo>
                    <a:pt x="2631" y="103"/>
                  </a:lnTo>
                  <a:lnTo>
                    <a:pt x="2634" y="101"/>
                  </a:lnTo>
                  <a:lnTo>
                    <a:pt x="2641" y="99"/>
                  </a:lnTo>
                  <a:close/>
                  <a:moveTo>
                    <a:pt x="2104" y="99"/>
                  </a:moveTo>
                  <a:lnTo>
                    <a:pt x="2118" y="101"/>
                  </a:lnTo>
                  <a:lnTo>
                    <a:pt x="2128" y="106"/>
                  </a:lnTo>
                  <a:lnTo>
                    <a:pt x="2138" y="112"/>
                  </a:lnTo>
                  <a:lnTo>
                    <a:pt x="2135" y="115"/>
                  </a:lnTo>
                  <a:lnTo>
                    <a:pt x="2133" y="120"/>
                  </a:lnTo>
                  <a:lnTo>
                    <a:pt x="2130" y="122"/>
                  </a:lnTo>
                  <a:lnTo>
                    <a:pt x="2125" y="124"/>
                  </a:lnTo>
                  <a:lnTo>
                    <a:pt x="2119" y="126"/>
                  </a:lnTo>
                  <a:lnTo>
                    <a:pt x="2112" y="126"/>
                  </a:lnTo>
                  <a:lnTo>
                    <a:pt x="2107" y="129"/>
                  </a:lnTo>
                  <a:lnTo>
                    <a:pt x="2102" y="129"/>
                  </a:lnTo>
                  <a:lnTo>
                    <a:pt x="2097" y="131"/>
                  </a:lnTo>
                  <a:lnTo>
                    <a:pt x="2090" y="131"/>
                  </a:lnTo>
                  <a:lnTo>
                    <a:pt x="2090" y="120"/>
                  </a:lnTo>
                  <a:lnTo>
                    <a:pt x="2091" y="113"/>
                  </a:lnTo>
                  <a:lnTo>
                    <a:pt x="2098" y="108"/>
                  </a:lnTo>
                  <a:lnTo>
                    <a:pt x="2104" y="99"/>
                  </a:lnTo>
                  <a:close/>
                  <a:moveTo>
                    <a:pt x="765" y="99"/>
                  </a:moveTo>
                  <a:lnTo>
                    <a:pt x="779" y="99"/>
                  </a:lnTo>
                  <a:lnTo>
                    <a:pt x="782" y="108"/>
                  </a:lnTo>
                  <a:lnTo>
                    <a:pt x="786" y="113"/>
                  </a:lnTo>
                  <a:lnTo>
                    <a:pt x="789" y="120"/>
                  </a:lnTo>
                  <a:lnTo>
                    <a:pt x="791" y="131"/>
                  </a:lnTo>
                  <a:lnTo>
                    <a:pt x="788" y="131"/>
                  </a:lnTo>
                  <a:lnTo>
                    <a:pt x="777" y="124"/>
                  </a:lnTo>
                  <a:lnTo>
                    <a:pt x="770" y="117"/>
                  </a:lnTo>
                  <a:lnTo>
                    <a:pt x="765" y="110"/>
                  </a:lnTo>
                  <a:lnTo>
                    <a:pt x="765" y="99"/>
                  </a:lnTo>
                  <a:close/>
                  <a:moveTo>
                    <a:pt x="2734" y="77"/>
                  </a:moveTo>
                  <a:lnTo>
                    <a:pt x="2737" y="77"/>
                  </a:lnTo>
                  <a:lnTo>
                    <a:pt x="2741" y="79"/>
                  </a:lnTo>
                  <a:lnTo>
                    <a:pt x="2742" y="79"/>
                  </a:lnTo>
                  <a:lnTo>
                    <a:pt x="2744" y="79"/>
                  </a:lnTo>
                  <a:lnTo>
                    <a:pt x="2746" y="80"/>
                  </a:lnTo>
                  <a:lnTo>
                    <a:pt x="2742" y="84"/>
                  </a:lnTo>
                  <a:lnTo>
                    <a:pt x="2739" y="87"/>
                  </a:lnTo>
                  <a:lnTo>
                    <a:pt x="2737" y="92"/>
                  </a:lnTo>
                  <a:lnTo>
                    <a:pt x="2735" y="96"/>
                  </a:lnTo>
                  <a:lnTo>
                    <a:pt x="2734" y="103"/>
                  </a:lnTo>
                  <a:lnTo>
                    <a:pt x="2737" y="103"/>
                  </a:lnTo>
                  <a:lnTo>
                    <a:pt x="2741" y="98"/>
                  </a:lnTo>
                  <a:lnTo>
                    <a:pt x="2744" y="94"/>
                  </a:lnTo>
                  <a:lnTo>
                    <a:pt x="2748" y="91"/>
                  </a:lnTo>
                  <a:lnTo>
                    <a:pt x="2753" y="89"/>
                  </a:lnTo>
                  <a:lnTo>
                    <a:pt x="2763" y="99"/>
                  </a:lnTo>
                  <a:lnTo>
                    <a:pt x="2776" y="108"/>
                  </a:lnTo>
                  <a:lnTo>
                    <a:pt x="2784" y="115"/>
                  </a:lnTo>
                  <a:lnTo>
                    <a:pt x="2784" y="138"/>
                  </a:lnTo>
                  <a:lnTo>
                    <a:pt x="2790" y="143"/>
                  </a:lnTo>
                  <a:lnTo>
                    <a:pt x="2795" y="147"/>
                  </a:lnTo>
                  <a:lnTo>
                    <a:pt x="2800" y="148"/>
                  </a:lnTo>
                  <a:lnTo>
                    <a:pt x="2804" y="155"/>
                  </a:lnTo>
                  <a:lnTo>
                    <a:pt x="2807" y="169"/>
                  </a:lnTo>
                  <a:lnTo>
                    <a:pt x="2800" y="178"/>
                  </a:lnTo>
                  <a:lnTo>
                    <a:pt x="2797" y="187"/>
                  </a:lnTo>
                  <a:lnTo>
                    <a:pt x="2790" y="192"/>
                  </a:lnTo>
                  <a:lnTo>
                    <a:pt x="2781" y="194"/>
                  </a:lnTo>
                  <a:lnTo>
                    <a:pt x="2765" y="195"/>
                  </a:lnTo>
                  <a:lnTo>
                    <a:pt x="2753" y="185"/>
                  </a:lnTo>
                  <a:lnTo>
                    <a:pt x="2735" y="176"/>
                  </a:lnTo>
                  <a:lnTo>
                    <a:pt x="2716" y="171"/>
                  </a:lnTo>
                  <a:lnTo>
                    <a:pt x="2697" y="164"/>
                  </a:lnTo>
                  <a:lnTo>
                    <a:pt x="2680" y="157"/>
                  </a:lnTo>
                  <a:lnTo>
                    <a:pt x="2669" y="147"/>
                  </a:lnTo>
                  <a:lnTo>
                    <a:pt x="2676" y="143"/>
                  </a:lnTo>
                  <a:lnTo>
                    <a:pt x="2681" y="140"/>
                  </a:lnTo>
                  <a:lnTo>
                    <a:pt x="2685" y="136"/>
                  </a:lnTo>
                  <a:lnTo>
                    <a:pt x="2687" y="131"/>
                  </a:lnTo>
                  <a:lnTo>
                    <a:pt x="2688" y="122"/>
                  </a:lnTo>
                  <a:lnTo>
                    <a:pt x="2687" y="119"/>
                  </a:lnTo>
                  <a:lnTo>
                    <a:pt x="2685" y="113"/>
                  </a:lnTo>
                  <a:lnTo>
                    <a:pt x="2685" y="106"/>
                  </a:lnTo>
                  <a:lnTo>
                    <a:pt x="2685" y="99"/>
                  </a:lnTo>
                  <a:lnTo>
                    <a:pt x="2685" y="98"/>
                  </a:lnTo>
                  <a:lnTo>
                    <a:pt x="2687" y="98"/>
                  </a:lnTo>
                  <a:lnTo>
                    <a:pt x="2687" y="98"/>
                  </a:lnTo>
                  <a:lnTo>
                    <a:pt x="2687" y="98"/>
                  </a:lnTo>
                  <a:lnTo>
                    <a:pt x="2687" y="98"/>
                  </a:lnTo>
                  <a:lnTo>
                    <a:pt x="2688" y="96"/>
                  </a:lnTo>
                  <a:lnTo>
                    <a:pt x="2704" y="92"/>
                  </a:lnTo>
                  <a:lnTo>
                    <a:pt x="2721" y="84"/>
                  </a:lnTo>
                  <a:lnTo>
                    <a:pt x="2734" y="77"/>
                  </a:lnTo>
                  <a:close/>
                  <a:moveTo>
                    <a:pt x="2512" y="73"/>
                  </a:moveTo>
                  <a:lnTo>
                    <a:pt x="2522" y="73"/>
                  </a:lnTo>
                  <a:lnTo>
                    <a:pt x="2536" y="87"/>
                  </a:lnTo>
                  <a:lnTo>
                    <a:pt x="2554" y="99"/>
                  </a:lnTo>
                  <a:lnTo>
                    <a:pt x="2554" y="103"/>
                  </a:lnTo>
                  <a:lnTo>
                    <a:pt x="2550" y="103"/>
                  </a:lnTo>
                  <a:lnTo>
                    <a:pt x="2550" y="108"/>
                  </a:lnTo>
                  <a:lnTo>
                    <a:pt x="2533" y="99"/>
                  </a:lnTo>
                  <a:lnTo>
                    <a:pt x="2521" y="87"/>
                  </a:lnTo>
                  <a:lnTo>
                    <a:pt x="2512" y="73"/>
                  </a:lnTo>
                  <a:close/>
                  <a:moveTo>
                    <a:pt x="2161" y="68"/>
                  </a:moveTo>
                  <a:lnTo>
                    <a:pt x="2175" y="72"/>
                  </a:lnTo>
                  <a:lnTo>
                    <a:pt x="2186" y="75"/>
                  </a:lnTo>
                  <a:lnTo>
                    <a:pt x="2196" y="80"/>
                  </a:lnTo>
                  <a:lnTo>
                    <a:pt x="2196" y="89"/>
                  </a:lnTo>
                  <a:lnTo>
                    <a:pt x="2187" y="91"/>
                  </a:lnTo>
                  <a:lnTo>
                    <a:pt x="2179" y="94"/>
                  </a:lnTo>
                  <a:lnTo>
                    <a:pt x="2166" y="96"/>
                  </a:lnTo>
                  <a:lnTo>
                    <a:pt x="2161" y="98"/>
                  </a:lnTo>
                  <a:lnTo>
                    <a:pt x="2158" y="99"/>
                  </a:lnTo>
                  <a:lnTo>
                    <a:pt x="2152" y="99"/>
                  </a:lnTo>
                  <a:lnTo>
                    <a:pt x="2147" y="99"/>
                  </a:lnTo>
                  <a:lnTo>
                    <a:pt x="2147" y="89"/>
                  </a:lnTo>
                  <a:lnTo>
                    <a:pt x="2151" y="84"/>
                  </a:lnTo>
                  <a:lnTo>
                    <a:pt x="2156" y="77"/>
                  </a:lnTo>
                  <a:lnTo>
                    <a:pt x="2161" y="68"/>
                  </a:lnTo>
                  <a:close/>
                  <a:moveTo>
                    <a:pt x="1735" y="58"/>
                  </a:moveTo>
                  <a:lnTo>
                    <a:pt x="1735" y="77"/>
                  </a:lnTo>
                  <a:lnTo>
                    <a:pt x="1742" y="77"/>
                  </a:lnTo>
                  <a:lnTo>
                    <a:pt x="1746" y="75"/>
                  </a:lnTo>
                  <a:lnTo>
                    <a:pt x="1749" y="75"/>
                  </a:lnTo>
                  <a:lnTo>
                    <a:pt x="1753" y="75"/>
                  </a:lnTo>
                  <a:lnTo>
                    <a:pt x="1754" y="75"/>
                  </a:lnTo>
                  <a:lnTo>
                    <a:pt x="1758" y="77"/>
                  </a:lnTo>
                  <a:lnTo>
                    <a:pt x="1763" y="80"/>
                  </a:lnTo>
                  <a:lnTo>
                    <a:pt x="1763" y="89"/>
                  </a:lnTo>
                  <a:lnTo>
                    <a:pt x="1767" y="91"/>
                  </a:lnTo>
                  <a:lnTo>
                    <a:pt x="1772" y="91"/>
                  </a:lnTo>
                  <a:lnTo>
                    <a:pt x="1775" y="89"/>
                  </a:lnTo>
                  <a:lnTo>
                    <a:pt x="1781" y="89"/>
                  </a:lnTo>
                  <a:lnTo>
                    <a:pt x="1782" y="87"/>
                  </a:lnTo>
                  <a:lnTo>
                    <a:pt x="1786" y="89"/>
                  </a:lnTo>
                  <a:lnTo>
                    <a:pt x="1789" y="92"/>
                  </a:lnTo>
                  <a:lnTo>
                    <a:pt x="1793" y="98"/>
                  </a:lnTo>
                  <a:lnTo>
                    <a:pt x="1796" y="103"/>
                  </a:lnTo>
                  <a:lnTo>
                    <a:pt x="1791" y="115"/>
                  </a:lnTo>
                  <a:lnTo>
                    <a:pt x="1786" y="127"/>
                  </a:lnTo>
                  <a:lnTo>
                    <a:pt x="1782" y="141"/>
                  </a:lnTo>
                  <a:lnTo>
                    <a:pt x="1770" y="141"/>
                  </a:lnTo>
                  <a:lnTo>
                    <a:pt x="1761" y="145"/>
                  </a:lnTo>
                  <a:lnTo>
                    <a:pt x="1753" y="150"/>
                  </a:lnTo>
                  <a:lnTo>
                    <a:pt x="1739" y="154"/>
                  </a:lnTo>
                  <a:lnTo>
                    <a:pt x="1730" y="147"/>
                  </a:lnTo>
                  <a:lnTo>
                    <a:pt x="1718" y="143"/>
                  </a:lnTo>
                  <a:lnTo>
                    <a:pt x="1706" y="138"/>
                  </a:lnTo>
                  <a:lnTo>
                    <a:pt x="1704" y="134"/>
                  </a:lnTo>
                  <a:lnTo>
                    <a:pt x="1704" y="131"/>
                  </a:lnTo>
                  <a:lnTo>
                    <a:pt x="1702" y="127"/>
                  </a:lnTo>
                  <a:lnTo>
                    <a:pt x="1700" y="122"/>
                  </a:lnTo>
                  <a:lnTo>
                    <a:pt x="1695" y="117"/>
                  </a:lnTo>
                  <a:lnTo>
                    <a:pt x="1690" y="112"/>
                  </a:lnTo>
                  <a:lnTo>
                    <a:pt x="1686" y="108"/>
                  </a:lnTo>
                  <a:lnTo>
                    <a:pt x="1683" y="101"/>
                  </a:lnTo>
                  <a:lnTo>
                    <a:pt x="1681" y="89"/>
                  </a:lnTo>
                  <a:lnTo>
                    <a:pt x="1688" y="80"/>
                  </a:lnTo>
                  <a:lnTo>
                    <a:pt x="1693" y="73"/>
                  </a:lnTo>
                  <a:lnTo>
                    <a:pt x="1700" y="73"/>
                  </a:lnTo>
                  <a:lnTo>
                    <a:pt x="1706" y="75"/>
                  </a:lnTo>
                  <a:lnTo>
                    <a:pt x="1713" y="77"/>
                  </a:lnTo>
                  <a:lnTo>
                    <a:pt x="1720" y="77"/>
                  </a:lnTo>
                  <a:lnTo>
                    <a:pt x="1720" y="65"/>
                  </a:lnTo>
                  <a:lnTo>
                    <a:pt x="1723" y="63"/>
                  </a:lnTo>
                  <a:lnTo>
                    <a:pt x="1727" y="61"/>
                  </a:lnTo>
                  <a:lnTo>
                    <a:pt x="1728" y="61"/>
                  </a:lnTo>
                  <a:lnTo>
                    <a:pt x="1732" y="59"/>
                  </a:lnTo>
                  <a:lnTo>
                    <a:pt x="1735" y="58"/>
                  </a:lnTo>
                  <a:close/>
                  <a:moveTo>
                    <a:pt x="2186" y="45"/>
                  </a:moveTo>
                  <a:lnTo>
                    <a:pt x="2200" y="45"/>
                  </a:lnTo>
                  <a:lnTo>
                    <a:pt x="2208" y="54"/>
                  </a:lnTo>
                  <a:lnTo>
                    <a:pt x="2217" y="59"/>
                  </a:lnTo>
                  <a:lnTo>
                    <a:pt x="2224" y="66"/>
                  </a:lnTo>
                  <a:lnTo>
                    <a:pt x="2231" y="77"/>
                  </a:lnTo>
                  <a:lnTo>
                    <a:pt x="2215" y="77"/>
                  </a:lnTo>
                  <a:lnTo>
                    <a:pt x="2205" y="66"/>
                  </a:lnTo>
                  <a:lnTo>
                    <a:pt x="2194" y="58"/>
                  </a:lnTo>
                  <a:lnTo>
                    <a:pt x="2186" y="45"/>
                  </a:lnTo>
                  <a:close/>
                  <a:moveTo>
                    <a:pt x="421" y="45"/>
                  </a:moveTo>
                  <a:lnTo>
                    <a:pt x="433" y="45"/>
                  </a:lnTo>
                  <a:lnTo>
                    <a:pt x="438" y="49"/>
                  </a:lnTo>
                  <a:lnTo>
                    <a:pt x="442" y="52"/>
                  </a:lnTo>
                  <a:lnTo>
                    <a:pt x="444" y="56"/>
                  </a:lnTo>
                  <a:lnTo>
                    <a:pt x="447" y="61"/>
                  </a:lnTo>
                  <a:lnTo>
                    <a:pt x="449" y="65"/>
                  </a:lnTo>
                  <a:lnTo>
                    <a:pt x="458" y="56"/>
                  </a:lnTo>
                  <a:lnTo>
                    <a:pt x="468" y="52"/>
                  </a:lnTo>
                  <a:lnTo>
                    <a:pt x="484" y="54"/>
                  </a:lnTo>
                  <a:lnTo>
                    <a:pt x="484" y="68"/>
                  </a:lnTo>
                  <a:lnTo>
                    <a:pt x="506" y="70"/>
                  </a:lnTo>
                  <a:lnTo>
                    <a:pt x="526" y="73"/>
                  </a:lnTo>
                  <a:lnTo>
                    <a:pt x="543" y="77"/>
                  </a:lnTo>
                  <a:lnTo>
                    <a:pt x="562" y="79"/>
                  </a:lnTo>
                  <a:lnTo>
                    <a:pt x="583" y="77"/>
                  </a:lnTo>
                  <a:lnTo>
                    <a:pt x="583" y="89"/>
                  </a:lnTo>
                  <a:lnTo>
                    <a:pt x="587" y="89"/>
                  </a:lnTo>
                  <a:lnTo>
                    <a:pt x="590" y="89"/>
                  </a:lnTo>
                  <a:lnTo>
                    <a:pt x="592" y="89"/>
                  </a:lnTo>
                  <a:lnTo>
                    <a:pt x="594" y="91"/>
                  </a:lnTo>
                  <a:lnTo>
                    <a:pt x="596" y="92"/>
                  </a:lnTo>
                  <a:lnTo>
                    <a:pt x="592" y="92"/>
                  </a:lnTo>
                  <a:lnTo>
                    <a:pt x="576" y="103"/>
                  </a:lnTo>
                  <a:lnTo>
                    <a:pt x="557" y="115"/>
                  </a:lnTo>
                  <a:lnTo>
                    <a:pt x="534" y="126"/>
                  </a:lnTo>
                  <a:lnTo>
                    <a:pt x="513" y="138"/>
                  </a:lnTo>
                  <a:lnTo>
                    <a:pt x="498" y="148"/>
                  </a:lnTo>
                  <a:lnTo>
                    <a:pt x="487" y="157"/>
                  </a:lnTo>
                  <a:lnTo>
                    <a:pt x="503" y="157"/>
                  </a:lnTo>
                  <a:lnTo>
                    <a:pt x="508" y="154"/>
                  </a:lnTo>
                  <a:lnTo>
                    <a:pt x="513" y="152"/>
                  </a:lnTo>
                  <a:lnTo>
                    <a:pt x="519" y="150"/>
                  </a:lnTo>
                  <a:lnTo>
                    <a:pt x="526" y="150"/>
                  </a:lnTo>
                  <a:lnTo>
                    <a:pt x="526" y="154"/>
                  </a:lnTo>
                  <a:lnTo>
                    <a:pt x="505" y="169"/>
                  </a:lnTo>
                  <a:lnTo>
                    <a:pt x="487" y="185"/>
                  </a:lnTo>
                  <a:lnTo>
                    <a:pt x="472" y="201"/>
                  </a:lnTo>
                  <a:lnTo>
                    <a:pt x="454" y="215"/>
                  </a:lnTo>
                  <a:lnTo>
                    <a:pt x="435" y="227"/>
                  </a:lnTo>
                  <a:lnTo>
                    <a:pt x="410" y="234"/>
                  </a:lnTo>
                  <a:lnTo>
                    <a:pt x="410" y="246"/>
                  </a:lnTo>
                  <a:lnTo>
                    <a:pt x="398" y="248"/>
                  </a:lnTo>
                  <a:lnTo>
                    <a:pt x="384" y="253"/>
                  </a:lnTo>
                  <a:lnTo>
                    <a:pt x="376" y="260"/>
                  </a:lnTo>
                  <a:lnTo>
                    <a:pt x="381" y="264"/>
                  </a:lnTo>
                  <a:lnTo>
                    <a:pt x="384" y="267"/>
                  </a:lnTo>
                  <a:lnTo>
                    <a:pt x="386" y="269"/>
                  </a:lnTo>
                  <a:lnTo>
                    <a:pt x="386" y="272"/>
                  </a:lnTo>
                  <a:lnTo>
                    <a:pt x="386" y="276"/>
                  </a:lnTo>
                  <a:lnTo>
                    <a:pt x="384" y="281"/>
                  </a:lnTo>
                  <a:lnTo>
                    <a:pt x="384" y="288"/>
                  </a:lnTo>
                  <a:lnTo>
                    <a:pt x="346" y="291"/>
                  </a:lnTo>
                  <a:lnTo>
                    <a:pt x="346" y="295"/>
                  </a:lnTo>
                  <a:lnTo>
                    <a:pt x="351" y="297"/>
                  </a:lnTo>
                  <a:lnTo>
                    <a:pt x="353" y="297"/>
                  </a:lnTo>
                  <a:lnTo>
                    <a:pt x="356" y="297"/>
                  </a:lnTo>
                  <a:lnTo>
                    <a:pt x="356" y="297"/>
                  </a:lnTo>
                  <a:lnTo>
                    <a:pt x="358" y="298"/>
                  </a:lnTo>
                  <a:lnTo>
                    <a:pt x="358" y="300"/>
                  </a:lnTo>
                  <a:lnTo>
                    <a:pt x="362" y="304"/>
                  </a:lnTo>
                  <a:lnTo>
                    <a:pt x="356" y="304"/>
                  </a:lnTo>
                  <a:lnTo>
                    <a:pt x="348" y="307"/>
                  </a:lnTo>
                  <a:lnTo>
                    <a:pt x="337" y="311"/>
                  </a:lnTo>
                  <a:lnTo>
                    <a:pt x="327" y="314"/>
                  </a:lnTo>
                  <a:lnTo>
                    <a:pt x="330" y="316"/>
                  </a:lnTo>
                  <a:lnTo>
                    <a:pt x="332" y="316"/>
                  </a:lnTo>
                  <a:lnTo>
                    <a:pt x="334" y="316"/>
                  </a:lnTo>
                  <a:lnTo>
                    <a:pt x="335" y="318"/>
                  </a:lnTo>
                  <a:lnTo>
                    <a:pt x="337" y="318"/>
                  </a:lnTo>
                  <a:lnTo>
                    <a:pt x="335" y="321"/>
                  </a:lnTo>
                  <a:lnTo>
                    <a:pt x="334" y="325"/>
                  </a:lnTo>
                  <a:lnTo>
                    <a:pt x="332" y="326"/>
                  </a:lnTo>
                  <a:lnTo>
                    <a:pt x="334" y="328"/>
                  </a:lnTo>
                  <a:lnTo>
                    <a:pt x="334" y="330"/>
                  </a:lnTo>
                  <a:lnTo>
                    <a:pt x="335" y="333"/>
                  </a:lnTo>
                  <a:lnTo>
                    <a:pt x="337" y="337"/>
                  </a:lnTo>
                  <a:lnTo>
                    <a:pt x="330" y="339"/>
                  </a:lnTo>
                  <a:lnTo>
                    <a:pt x="325" y="339"/>
                  </a:lnTo>
                  <a:lnTo>
                    <a:pt x="320" y="339"/>
                  </a:lnTo>
                  <a:lnTo>
                    <a:pt x="314" y="342"/>
                  </a:lnTo>
                  <a:lnTo>
                    <a:pt x="332" y="342"/>
                  </a:lnTo>
                  <a:lnTo>
                    <a:pt x="346" y="346"/>
                  </a:lnTo>
                  <a:lnTo>
                    <a:pt x="346" y="353"/>
                  </a:lnTo>
                  <a:lnTo>
                    <a:pt x="323" y="353"/>
                  </a:lnTo>
                  <a:lnTo>
                    <a:pt x="321" y="358"/>
                  </a:lnTo>
                  <a:lnTo>
                    <a:pt x="321" y="360"/>
                  </a:lnTo>
                  <a:lnTo>
                    <a:pt x="321" y="361"/>
                  </a:lnTo>
                  <a:lnTo>
                    <a:pt x="320" y="363"/>
                  </a:lnTo>
                  <a:lnTo>
                    <a:pt x="318" y="365"/>
                  </a:lnTo>
                  <a:lnTo>
                    <a:pt x="309" y="368"/>
                  </a:lnTo>
                  <a:lnTo>
                    <a:pt x="297" y="368"/>
                  </a:lnTo>
                  <a:lnTo>
                    <a:pt x="285" y="368"/>
                  </a:lnTo>
                  <a:lnTo>
                    <a:pt x="273" y="361"/>
                  </a:lnTo>
                  <a:lnTo>
                    <a:pt x="257" y="361"/>
                  </a:lnTo>
                  <a:lnTo>
                    <a:pt x="241" y="363"/>
                  </a:lnTo>
                  <a:lnTo>
                    <a:pt x="224" y="365"/>
                  </a:lnTo>
                  <a:lnTo>
                    <a:pt x="208" y="363"/>
                  </a:lnTo>
                  <a:lnTo>
                    <a:pt x="192" y="358"/>
                  </a:lnTo>
                  <a:lnTo>
                    <a:pt x="191" y="356"/>
                  </a:lnTo>
                  <a:lnTo>
                    <a:pt x="191" y="354"/>
                  </a:lnTo>
                  <a:lnTo>
                    <a:pt x="189" y="354"/>
                  </a:lnTo>
                  <a:lnTo>
                    <a:pt x="189" y="353"/>
                  </a:lnTo>
                  <a:lnTo>
                    <a:pt x="189" y="349"/>
                  </a:lnTo>
                  <a:lnTo>
                    <a:pt x="192" y="349"/>
                  </a:lnTo>
                  <a:lnTo>
                    <a:pt x="194" y="346"/>
                  </a:lnTo>
                  <a:lnTo>
                    <a:pt x="198" y="342"/>
                  </a:lnTo>
                  <a:lnTo>
                    <a:pt x="199" y="340"/>
                  </a:lnTo>
                  <a:lnTo>
                    <a:pt x="203" y="339"/>
                  </a:lnTo>
                  <a:lnTo>
                    <a:pt x="205" y="335"/>
                  </a:lnTo>
                  <a:lnTo>
                    <a:pt x="208" y="330"/>
                  </a:lnTo>
                  <a:lnTo>
                    <a:pt x="201" y="328"/>
                  </a:lnTo>
                  <a:lnTo>
                    <a:pt x="196" y="325"/>
                  </a:lnTo>
                  <a:lnTo>
                    <a:pt x="192" y="319"/>
                  </a:lnTo>
                  <a:lnTo>
                    <a:pt x="191" y="314"/>
                  </a:lnTo>
                  <a:lnTo>
                    <a:pt x="189" y="307"/>
                  </a:lnTo>
                  <a:lnTo>
                    <a:pt x="196" y="307"/>
                  </a:lnTo>
                  <a:lnTo>
                    <a:pt x="208" y="304"/>
                  </a:lnTo>
                  <a:lnTo>
                    <a:pt x="222" y="307"/>
                  </a:lnTo>
                  <a:lnTo>
                    <a:pt x="234" y="312"/>
                  </a:lnTo>
                  <a:lnTo>
                    <a:pt x="246" y="318"/>
                  </a:lnTo>
                  <a:lnTo>
                    <a:pt x="246" y="311"/>
                  </a:lnTo>
                  <a:lnTo>
                    <a:pt x="234" y="305"/>
                  </a:lnTo>
                  <a:lnTo>
                    <a:pt x="224" y="300"/>
                  </a:lnTo>
                  <a:lnTo>
                    <a:pt x="215" y="291"/>
                  </a:lnTo>
                  <a:lnTo>
                    <a:pt x="218" y="291"/>
                  </a:lnTo>
                  <a:lnTo>
                    <a:pt x="227" y="278"/>
                  </a:lnTo>
                  <a:lnTo>
                    <a:pt x="238" y="269"/>
                  </a:lnTo>
                  <a:lnTo>
                    <a:pt x="252" y="262"/>
                  </a:lnTo>
                  <a:lnTo>
                    <a:pt x="269" y="257"/>
                  </a:lnTo>
                  <a:lnTo>
                    <a:pt x="269" y="253"/>
                  </a:lnTo>
                  <a:lnTo>
                    <a:pt x="253" y="248"/>
                  </a:lnTo>
                  <a:lnTo>
                    <a:pt x="241" y="239"/>
                  </a:lnTo>
                  <a:lnTo>
                    <a:pt x="231" y="227"/>
                  </a:lnTo>
                  <a:lnTo>
                    <a:pt x="222" y="215"/>
                  </a:lnTo>
                  <a:lnTo>
                    <a:pt x="227" y="213"/>
                  </a:lnTo>
                  <a:lnTo>
                    <a:pt x="231" y="213"/>
                  </a:lnTo>
                  <a:lnTo>
                    <a:pt x="236" y="211"/>
                  </a:lnTo>
                  <a:lnTo>
                    <a:pt x="241" y="211"/>
                  </a:lnTo>
                  <a:lnTo>
                    <a:pt x="248" y="216"/>
                  </a:lnTo>
                  <a:lnTo>
                    <a:pt x="253" y="222"/>
                  </a:lnTo>
                  <a:lnTo>
                    <a:pt x="260" y="227"/>
                  </a:lnTo>
                  <a:lnTo>
                    <a:pt x="260" y="223"/>
                  </a:lnTo>
                  <a:lnTo>
                    <a:pt x="259" y="220"/>
                  </a:lnTo>
                  <a:lnTo>
                    <a:pt x="257" y="220"/>
                  </a:lnTo>
                  <a:lnTo>
                    <a:pt x="257" y="218"/>
                  </a:lnTo>
                  <a:lnTo>
                    <a:pt x="255" y="216"/>
                  </a:lnTo>
                  <a:lnTo>
                    <a:pt x="255" y="215"/>
                  </a:lnTo>
                  <a:lnTo>
                    <a:pt x="253" y="211"/>
                  </a:lnTo>
                  <a:lnTo>
                    <a:pt x="257" y="211"/>
                  </a:lnTo>
                  <a:lnTo>
                    <a:pt x="257" y="208"/>
                  </a:lnTo>
                  <a:lnTo>
                    <a:pt x="273" y="202"/>
                  </a:lnTo>
                  <a:lnTo>
                    <a:pt x="288" y="199"/>
                  </a:lnTo>
                  <a:lnTo>
                    <a:pt x="304" y="197"/>
                  </a:lnTo>
                  <a:lnTo>
                    <a:pt x="323" y="199"/>
                  </a:lnTo>
                  <a:lnTo>
                    <a:pt x="314" y="188"/>
                  </a:lnTo>
                  <a:lnTo>
                    <a:pt x="325" y="185"/>
                  </a:lnTo>
                  <a:lnTo>
                    <a:pt x="337" y="180"/>
                  </a:lnTo>
                  <a:lnTo>
                    <a:pt x="349" y="175"/>
                  </a:lnTo>
                  <a:lnTo>
                    <a:pt x="356" y="169"/>
                  </a:lnTo>
                  <a:lnTo>
                    <a:pt x="362" y="169"/>
                  </a:lnTo>
                  <a:lnTo>
                    <a:pt x="362" y="166"/>
                  </a:lnTo>
                  <a:lnTo>
                    <a:pt x="353" y="166"/>
                  </a:lnTo>
                  <a:lnTo>
                    <a:pt x="349" y="168"/>
                  </a:lnTo>
                  <a:lnTo>
                    <a:pt x="346" y="169"/>
                  </a:lnTo>
                  <a:lnTo>
                    <a:pt x="344" y="169"/>
                  </a:lnTo>
                  <a:lnTo>
                    <a:pt x="342" y="169"/>
                  </a:lnTo>
                  <a:lnTo>
                    <a:pt x="341" y="169"/>
                  </a:lnTo>
                  <a:lnTo>
                    <a:pt x="339" y="168"/>
                  </a:lnTo>
                  <a:lnTo>
                    <a:pt x="337" y="166"/>
                  </a:lnTo>
                  <a:lnTo>
                    <a:pt x="334" y="166"/>
                  </a:lnTo>
                  <a:lnTo>
                    <a:pt x="330" y="169"/>
                  </a:lnTo>
                  <a:lnTo>
                    <a:pt x="325" y="175"/>
                  </a:lnTo>
                  <a:lnTo>
                    <a:pt x="320" y="180"/>
                  </a:lnTo>
                  <a:lnTo>
                    <a:pt x="316" y="185"/>
                  </a:lnTo>
                  <a:lnTo>
                    <a:pt x="311" y="188"/>
                  </a:lnTo>
                  <a:lnTo>
                    <a:pt x="292" y="194"/>
                  </a:lnTo>
                  <a:lnTo>
                    <a:pt x="274" y="194"/>
                  </a:lnTo>
                  <a:lnTo>
                    <a:pt x="257" y="190"/>
                  </a:lnTo>
                  <a:lnTo>
                    <a:pt x="241" y="183"/>
                  </a:lnTo>
                  <a:lnTo>
                    <a:pt x="239" y="183"/>
                  </a:lnTo>
                  <a:lnTo>
                    <a:pt x="236" y="185"/>
                  </a:lnTo>
                  <a:lnTo>
                    <a:pt x="231" y="187"/>
                  </a:lnTo>
                  <a:lnTo>
                    <a:pt x="227" y="188"/>
                  </a:lnTo>
                  <a:lnTo>
                    <a:pt x="224" y="190"/>
                  </a:lnTo>
                  <a:lnTo>
                    <a:pt x="218" y="192"/>
                  </a:lnTo>
                  <a:lnTo>
                    <a:pt x="215" y="183"/>
                  </a:lnTo>
                  <a:lnTo>
                    <a:pt x="218" y="182"/>
                  </a:lnTo>
                  <a:lnTo>
                    <a:pt x="218" y="182"/>
                  </a:lnTo>
                  <a:lnTo>
                    <a:pt x="220" y="180"/>
                  </a:lnTo>
                  <a:lnTo>
                    <a:pt x="222" y="176"/>
                  </a:lnTo>
                  <a:lnTo>
                    <a:pt x="212" y="176"/>
                  </a:lnTo>
                  <a:lnTo>
                    <a:pt x="208" y="178"/>
                  </a:lnTo>
                  <a:lnTo>
                    <a:pt x="203" y="180"/>
                  </a:lnTo>
                  <a:lnTo>
                    <a:pt x="198" y="180"/>
                  </a:lnTo>
                  <a:lnTo>
                    <a:pt x="192" y="180"/>
                  </a:lnTo>
                  <a:lnTo>
                    <a:pt x="189" y="169"/>
                  </a:lnTo>
                  <a:lnTo>
                    <a:pt x="192" y="168"/>
                  </a:lnTo>
                  <a:lnTo>
                    <a:pt x="194" y="168"/>
                  </a:lnTo>
                  <a:lnTo>
                    <a:pt x="196" y="168"/>
                  </a:lnTo>
                  <a:lnTo>
                    <a:pt x="198" y="166"/>
                  </a:lnTo>
                  <a:lnTo>
                    <a:pt x="199" y="166"/>
                  </a:lnTo>
                  <a:lnTo>
                    <a:pt x="177" y="169"/>
                  </a:lnTo>
                  <a:lnTo>
                    <a:pt x="175" y="164"/>
                  </a:lnTo>
                  <a:lnTo>
                    <a:pt x="171" y="161"/>
                  </a:lnTo>
                  <a:lnTo>
                    <a:pt x="170" y="159"/>
                  </a:lnTo>
                  <a:lnTo>
                    <a:pt x="168" y="155"/>
                  </a:lnTo>
                  <a:lnTo>
                    <a:pt x="164" y="150"/>
                  </a:lnTo>
                  <a:lnTo>
                    <a:pt x="170" y="148"/>
                  </a:lnTo>
                  <a:lnTo>
                    <a:pt x="173" y="148"/>
                  </a:lnTo>
                  <a:lnTo>
                    <a:pt x="175" y="148"/>
                  </a:lnTo>
                  <a:lnTo>
                    <a:pt x="177" y="148"/>
                  </a:lnTo>
                  <a:lnTo>
                    <a:pt x="177" y="147"/>
                  </a:lnTo>
                  <a:lnTo>
                    <a:pt x="178" y="145"/>
                  </a:lnTo>
                  <a:lnTo>
                    <a:pt x="180" y="141"/>
                  </a:lnTo>
                  <a:lnTo>
                    <a:pt x="173" y="140"/>
                  </a:lnTo>
                  <a:lnTo>
                    <a:pt x="166" y="138"/>
                  </a:lnTo>
                  <a:lnTo>
                    <a:pt x="163" y="134"/>
                  </a:lnTo>
                  <a:lnTo>
                    <a:pt x="157" y="131"/>
                  </a:lnTo>
                  <a:lnTo>
                    <a:pt x="161" y="131"/>
                  </a:lnTo>
                  <a:lnTo>
                    <a:pt x="161" y="126"/>
                  </a:lnTo>
                  <a:lnTo>
                    <a:pt x="178" y="129"/>
                  </a:lnTo>
                  <a:lnTo>
                    <a:pt x="187" y="127"/>
                  </a:lnTo>
                  <a:lnTo>
                    <a:pt x="194" y="124"/>
                  </a:lnTo>
                  <a:lnTo>
                    <a:pt x="198" y="119"/>
                  </a:lnTo>
                  <a:lnTo>
                    <a:pt x="203" y="112"/>
                  </a:lnTo>
                  <a:lnTo>
                    <a:pt x="212" y="108"/>
                  </a:lnTo>
                  <a:lnTo>
                    <a:pt x="222" y="105"/>
                  </a:lnTo>
                  <a:lnTo>
                    <a:pt x="229" y="108"/>
                  </a:lnTo>
                  <a:lnTo>
                    <a:pt x="238" y="112"/>
                  </a:lnTo>
                  <a:lnTo>
                    <a:pt x="245" y="113"/>
                  </a:lnTo>
                  <a:lnTo>
                    <a:pt x="253" y="112"/>
                  </a:lnTo>
                  <a:lnTo>
                    <a:pt x="250" y="110"/>
                  </a:lnTo>
                  <a:lnTo>
                    <a:pt x="246" y="108"/>
                  </a:lnTo>
                  <a:lnTo>
                    <a:pt x="245" y="108"/>
                  </a:lnTo>
                  <a:lnTo>
                    <a:pt x="245" y="106"/>
                  </a:lnTo>
                  <a:lnTo>
                    <a:pt x="243" y="105"/>
                  </a:lnTo>
                  <a:lnTo>
                    <a:pt x="243" y="101"/>
                  </a:lnTo>
                  <a:lnTo>
                    <a:pt x="241" y="96"/>
                  </a:lnTo>
                  <a:lnTo>
                    <a:pt x="246" y="94"/>
                  </a:lnTo>
                  <a:lnTo>
                    <a:pt x="250" y="92"/>
                  </a:lnTo>
                  <a:lnTo>
                    <a:pt x="253" y="92"/>
                  </a:lnTo>
                  <a:lnTo>
                    <a:pt x="255" y="91"/>
                  </a:lnTo>
                  <a:lnTo>
                    <a:pt x="259" y="89"/>
                  </a:lnTo>
                  <a:lnTo>
                    <a:pt x="266" y="89"/>
                  </a:lnTo>
                  <a:lnTo>
                    <a:pt x="269" y="91"/>
                  </a:lnTo>
                  <a:lnTo>
                    <a:pt x="273" y="94"/>
                  </a:lnTo>
                  <a:lnTo>
                    <a:pt x="276" y="96"/>
                  </a:lnTo>
                  <a:lnTo>
                    <a:pt x="276" y="92"/>
                  </a:lnTo>
                  <a:lnTo>
                    <a:pt x="274" y="91"/>
                  </a:lnTo>
                  <a:lnTo>
                    <a:pt x="274" y="89"/>
                  </a:lnTo>
                  <a:lnTo>
                    <a:pt x="274" y="89"/>
                  </a:lnTo>
                  <a:lnTo>
                    <a:pt x="274" y="87"/>
                  </a:lnTo>
                  <a:lnTo>
                    <a:pt x="273" y="84"/>
                  </a:lnTo>
                  <a:lnTo>
                    <a:pt x="278" y="82"/>
                  </a:lnTo>
                  <a:lnTo>
                    <a:pt x="281" y="80"/>
                  </a:lnTo>
                  <a:lnTo>
                    <a:pt x="287" y="77"/>
                  </a:lnTo>
                  <a:lnTo>
                    <a:pt x="290" y="73"/>
                  </a:lnTo>
                  <a:lnTo>
                    <a:pt x="292" y="73"/>
                  </a:lnTo>
                  <a:lnTo>
                    <a:pt x="299" y="73"/>
                  </a:lnTo>
                  <a:lnTo>
                    <a:pt x="304" y="75"/>
                  </a:lnTo>
                  <a:lnTo>
                    <a:pt x="308" y="79"/>
                  </a:lnTo>
                  <a:lnTo>
                    <a:pt x="314" y="79"/>
                  </a:lnTo>
                  <a:lnTo>
                    <a:pt x="323" y="77"/>
                  </a:lnTo>
                  <a:lnTo>
                    <a:pt x="327" y="65"/>
                  </a:lnTo>
                  <a:lnTo>
                    <a:pt x="332" y="63"/>
                  </a:lnTo>
                  <a:lnTo>
                    <a:pt x="337" y="63"/>
                  </a:lnTo>
                  <a:lnTo>
                    <a:pt x="342" y="63"/>
                  </a:lnTo>
                  <a:lnTo>
                    <a:pt x="346" y="65"/>
                  </a:lnTo>
                  <a:lnTo>
                    <a:pt x="349" y="65"/>
                  </a:lnTo>
                  <a:lnTo>
                    <a:pt x="356" y="54"/>
                  </a:lnTo>
                  <a:lnTo>
                    <a:pt x="367" y="52"/>
                  </a:lnTo>
                  <a:lnTo>
                    <a:pt x="374" y="56"/>
                  </a:lnTo>
                  <a:lnTo>
                    <a:pt x="381" y="59"/>
                  </a:lnTo>
                  <a:lnTo>
                    <a:pt x="388" y="61"/>
                  </a:lnTo>
                  <a:lnTo>
                    <a:pt x="397" y="58"/>
                  </a:lnTo>
                  <a:lnTo>
                    <a:pt x="409" y="51"/>
                  </a:lnTo>
                  <a:lnTo>
                    <a:pt x="421" y="45"/>
                  </a:lnTo>
                  <a:close/>
                  <a:moveTo>
                    <a:pt x="2104" y="42"/>
                  </a:moveTo>
                  <a:lnTo>
                    <a:pt x="2111" y="44"/>
                  </a:lnTo>
                  <a:lnTo>
                    <a:pt x="2118" y="47"/>
                  </a:lnTo>
                  <a:lnTo>
                    <a:pt x="2121" y="51"/>
                  </a:lnTo>
                  <a:lnTo>
                    <a:pt x="2126" y="54"/>
                  </a:lnTo>
                  <a:lnTo>
                    <a:pt x="2132" y="58"/>
                  </a:lnTo>
                  <a:lnTo>
                    <a:pt x="2128" y="68"/>
                  </a:lnTo>
                  <a:lnTo>
                    <a:pt x="2107" y="80"/>
                  </a:lnTo>
                  <a:lnTo>
                    <a:pt x="2091" y="94"/>
                  </a:lnTo>
                  <a:lnTo>
                    <a:pt x="2077" y="112"/>
                  </a:lnTo>
                  <a:lnTo>
                    <a:pt x="2074" y="112"/>
                  </a:lnTo>
                  <a:lnTo>
                    <a:pt x="2074" y="108"/>
                  </a:lnTo>
                  <a:lnTo>
                    <a:pt x="2069" y="105"/>
                  </a:lnTo>
                  <a:lnTo>
                    <a:pt x="2065" y="101"/>
                  </a:lnTo>
                  <a:lnTo>
                    <a:pt x="2063" y="98"/>
                  </a:lnTo>
                  <a:lnTo>
                    <a:pt x="2060" y="94"/>
                  </a:lnTo>
                  <a:lnTo>
                    <a:pt x="2058" y="89"/>
                  </a:lnTo>
                  <a:lnTo>
                    <a:pt x="2062" y="82"/>
                  </a:lnTo>
                  <a:lnTo>
                    <a:pt x="2063" y="77"/>
                  </a:lnTo>
                  <a:lnTo>
                    <a:pt x="2065" y="68"/>
                  </a:lnTo>
                  <a:lnTo>
                    <a:pt x="2039" y="68"/>
                  </a:lnTo>
                  <a:lnTo>
                    <a:pt x="2039" y="61"/>
                  </a:lnTo>
                  <a:lnTo>
                    <a:pt x="2053" y="56"/>
                  </a:lnTo>
                  <a:lnTo>
                    <a:pt x="2067" y="52"/>
                  </a:lnTo>
                  <a:lnTo>
                    <a:pt x="2084" y="49"/>
                  </a:lnTo>
                  <a:lnTo>
                    <a:pt x="2086" y="54"/>
                  </a:lnTo>
                  <a:lnTo>
                    <a:pt x="2088" y="56"/>
                  </a:lnTo>
                  <a:lnTo>
                    <a:pt x="2088" y="58"/>
                  </a:lnTo>
                  <a:lnTo>
                    <a:pt x="2090" y="58"/>
                  </a:lnTo>
                  <a:lnTo>
                    <a:pt x="2090" y="59"/>
                  </a:lnTo>
                  <a:lnTo>
                    <a:pt x="2093" y="61"/>
                  </a:lnTo>
                  <a:lnTo>
                    <a:pt x="2095" y="56"/>
                  </a:lnTo>
                  <a:lnTo>
                    <a:pt x="2097" y="52"/>
                  </a:lnTo>
                  <a:lnTo>
                    <a:pt x="2098" y="49"/>
                  </a:lnTo>
                  <a:lnTo>
                    <a:pt x="2102" y="45"/>
                  </a:lnTo>
                  <a:lnTo>
                    <a:pt x="2104" y="42"/>
                  </a:lnTo>
                  <a:close/>
                  <a:moveTo>
                    <a:pt x="2147" y="23"/>
                  </a:moveTo>
                  <a:lnTo>
                    <a:pt x="2151" y="24"/>
                  </a:lnTo>
                  <a:lnTo>
                    <a:pt x="2152" y="24"/>
                  </a:lnTo>
                  <a:lnTo>
                    <a:pt x="2154" y="26"/>
                  </a:lnTo>
                  <a:lnTo>
                    <a:pt x="2154" y="26"/>
                  </a:lnTo>
                  <a:lnTo>
                    <a:pt x="2156" y="28"/>
                  </a:lnTo>
                  <a:lnTo>
                    <a:pt x="2158" y="31"/>
                  </a:lnTo>
                  <a:lnTo>
                    <a:pt x="2161" y="37"/>
                  </a:lnTo>
                  <a:lnTo>
                    <a:pt x="2165" y="42"/>
                  </a:lnTo>
                  <a:lnTo>
                    <a:pt x="2166" y="49"/>
                  </a:lnTo>
                  <a:lnTo>
                    <a:pt x="2158" y="49"/>
                  </a:lnTo>
                  <a:lnTo>
                    <a:pt x="2158" y="45"/>
                  </a:lnTo>
                  <a:lnTo>
                    <a:pt x="2154" y="42"/>
                  </a:lnTo>
                  <a:lnTo>
                    <a:pt x="2151" y="38"/>
                  </a:lnTo>
                  <a:lnTo>
                    <a:pt x="2149" y="35"/>
                  </a:lnTo>
                  <a:lnTo>
                    <a:pt x="2147" y="30"/>
                  </a:lnTo>
                  <a:lnTo>
                    <a:pt x="2147" y="23"/>
                  </a:lnTo>
                  <a:close/>
                  <a:moveTo>
                    <a:pt x="943" y="19"/>
                  </a:moveTo>
                  <a:lnTo>
                    <a:pt x="967" y="19"/>
                  </a:lnTo>
                  <a:lnTo>
                    <a:pt x="992" y="23"/>
                  </a:lnTo>
                  <a:lnTo>
                    <a:pt x="1014" y="26"/>
                  </a:lnTo>
                  <a:lnTo>
                    <a:pt x="1034" y="31"/>
                  </a:lnTo>
                  <a:lnTo>
                    <a:pt x="1063" y="26"/>
                  </a:lnTo>
                  <a:lnTo>
                    <a:pt x="1067" y="30"/>
                  </a:lnTo>
                  <a:lnTo>
                    <a:pt x="1070" y="31"/>
                  </a:lnTo>
                  <a:lnTo>
                    <a:pt x="1074" y="37"/>
                  </a:lnTo>
                  <a:lnTo>
                    <a:pt x="1076" y="40"/>
                  </a:lnTo>
                  <a:lnTo>
                    <a:pt x="1079" y="42"/>
                  </a:lnTo>
                  <a:lnTo>
                    <a:pt x="1096" y="49"/>
                  </a:lnTo>
                  <a:lnTo>
                    <a:pt x="1116" y="54"/>
                  </a:lnTo>
                  <a:lnTo>
                    <a:pt x="1133" y="58"/>
                  </a:lnTo>
                  <a:lnTo>
                    <a:pt x="1133" y="65"/>
                  </a:lnTo>
                  <a:lnTo>
                    <a:pt x="1105" y="65"/>
                  </a:lnTo>
                  <a:lnTo>
                    <a:pt x="1093" y="59"/>
                  </a:lnTo>
                  <a:lnTo>
                    <a:pt x="1079" y="59"/>
                  </a:lnTo>
                  <a:lnTo>
                    <a:pt x="1063" y="61"/>
                  </a:lnTo>
                  <a:lnTo>
                    <a:pt x="1048" y="65"/>
                  </a:lnTo>
                  <a:lnTo>
                    <a:pt x="1048" y="73"/>
                  </a:lnTo>
                  <a:lnTo>
                    <a:pt x="1067" y="73"/>
                  </a:lnTo>
                  <a:lnTo>
                    <a:pt x="1081" y="70"/>
                  </a:lnTo>
                  <a:lnTo>
                    <a:pt x="1098" y="68"/>
                  </a:lnTo>
                  <a:lnTo>
                    <a:pt x="1119" y="68"/>
                  </a:lnTo>
                  <a:lnTo>
                    <a:pt x="1140" y="68"/>
                  </a:lnTo>
                  <a:lnTo>
                    <a:pt x="1156" y="68"/>
                  </a:lnTo>
                  <a:lnTo>
                    <a:pt x="1170" y="82"/>
                  </a:lnTo>
                  <a:lnTo>
                    <a:pt x="1187" y="92"/>
                  </a:lnTo>
                  <a:lnTo>
                    <a:pt x="1182" y="103"/>
                  </a:lnTo>
                  <a:lnTo>
                    <a:pt x="1172" y="110"/>
                  </a:lnTo>
                  <a:lnTo>
                    <a:pt x="1163" y="115"/>
                  </a:lnTo>
                  <a:lnTo>
                    <a:pt x="1151" y="119"/>
                  </a:lnTo>
                  <a:lnTo>
                    <a:pt x="1133" y="119"/>
                  </a:lnTo>
                  <a:lnTo>
                    <a:pt x="1117" y="124"/>
                  </a:lnTo>
                  <a:lnTo>
                    <a:pt x="1100" y="124"/>
                  </a:lnTo>
                  <a:lnTo>
                    <a:pt x="1081" y="122"/>
                  </a:lnTo>
                  <a:lnTo>
                    <a:pt x="1063" y="120"/>
                  </a:lnTo>
                  <a:lnTo>
                    <a:pt x="1046" y="120"/>
                  </a:lnTo>
                  <a:lnTo>
                    <a:pt x="1032" y="124"/>
                  </a:lnTo>
                  <a:lnTo>
                    <a:pt x="1021" y="134"/>
                  </a:lnTo>
                  <a:lnTo>
                    <a:pt x="1063" y="134"/>
                  </a:lnTo>
                  <a:lnTo>
                    <a:pt x="1076" y="131"/>
                  </a:lnTo>
                  <a:lnTo>
                    <a:pt x="1091" y="129"/>
                  </a:lnTo>
                  <a:lnTo>
                    <a:pt x="1109" y="131"/>
                  </a:lnTo>
                  <a:lnTo>
                    <a:pt x="1121" y="134"/>
                  </a:lnTo>
                  <a:lnTo>
                    <a:pt x="1124" y="147"/>
                  </a:lnTo>
                  <a:lnTo>
                    <a:pt x="1130" y="145"/>
                  </a:lnTo>
                  <a:lnTo>
                    <a:pt x="1138" y="140"/>
                  </a:lnTo>
                  <a:lnTo>
                    <a:pt x="1149" y="136"/>
                  </a:lnTo>
                  <a:lnTo>
                    <a:pt x="1159" y="134"/>
                  </a:lnTo>
                  <a:lnTo>
                    <a:pt x="1161" y="140"/>
                  </a:lnTo>
                  <a:lnTo>
                    <a:pt x="1163" y="143"/>
                  </a:lnTo>
                  <a:lnTo>
                    <a:pt x="1165" y="145"/>
                  </a:lnTo>
                  <a:lnTo>
                    <a:pt x="1168" y="147"/>
                  </a:lnTo>
                  <a:lnTo>
                    <a:pt x="1172" y="150"/>
                  </a:lnTo>
                  <a:lnTo>
                    <a:pt x="1156" y="180"/>
                  </a:lnTo>
                  <a:lnTo>
                    <a:pt x="1163" y="180"/>
                  </a:lnTo>
                  <a:lnTo>
                    <a:pt x="1175" y="173"/>
                  </a:lnTo>
                  <a:lnTo>
                    <a:pt x="1191" y="164"/>
                  </a:lnTo>
                  <a:lnTo>
                    <a:pt x="1210" y="157"/>
                  </a:lnTo>
                  <a:lnTo>
                    <a:pt x="1231" y="150"/>
                  </a:lnTo>
                  <a:lnTo>
                    <a:pt x="1254" y="145"/>
                  </a:lnTo>
                  <a:lnTo>
                    <a:pt x="1274" y="145"/>
                  </a:lnTo>
                  <a:lnTo>
                    <a:pt x="1294" y="147"/>
                  </a:lnTo>
                  <a:lnTo>
                    <a:pt x="1308" y="155"/>
                  </a:lnTo>
                  <a:lnTo>
                    <a:pt x="1316" y="169"/>
                  </a:lnTo>
                  <a:lnTo>
                    <a:pt x="1322" y="169"/>
                  </a:lnTo>
                  <a:lnTo>
                    <a:pt x="1322" y="171"/>
                  </a:lnTo>
                  <a:lnTo>
                    <a:pt x="1322" y="171"/>
                  </a:lnTo>
                  <a:lnTo>
                    <a:pt x="1320" y="173"/>
                  </a:lnTo>
                  <a:lnTo>
                    <a:pt x="1318" y="173"/>
                  </a:lnTo>
                  <a:lnTo>
                    <a:pt x="1318" y="173"/>
                  </a:lnTo>
                  <a:lnTo>
                    <a:pt x="1316" y="173"/>
                  </a:lnTo>
                  <a:lnTo>
                    <a:pt x="1313" y="176"/>
                  </a:lnTo>
                  <a:lnTo>
                    <a:pt x="1308" y="178"/>
                  </a:lnTo>
                  <a:lnTo>
                    <a:pt x="1302" y="180"/>
                  </a:lnTo>
                  <a:lnTo>
                    <a:pt x="1295" y="182"/>
                  </a:lnTo>
                  <a:lnTo>
                    <a:pt x="1290" y="183"/>
                  </a:lnTo>
                  <a:lnTo>
                    <a:pt x="1278" y="202"/>
                  </a:lnTo>
                  <a:lnTo>
                    <a:pt x="1255" y="216"/>
                  </a:lnTo>
                  <a:lnTo>
                    <a:pt x="1229" y="225"/>
                  </a:lnTo>
                  <a:lnTo>
                    <a:pt x="1198" y="230"/>
                  </a:lnTo>
                  <a:lnTo>
                    <a:pt x="1198" y="236"/>
                  </a:lnTo>
                  <a:lnTo>
                    <a:pt x="1198" y="239"/>
                  </a:lnTo>
                  <a:lnTo>
                    <a:pt x="1198" y="241"/>
                  </a:lnTo>
                  <a:lnTo>
                    <a:pt x="1196" y="243"/>
                  </a:lnTo>
                  <a:lnTo>
                    <a:pt x="1198" y="244"/>
                  </a:lnTo>
                  <a:lnTo>
                    <a:pt x="1198" y="246"/>
                  </a:lnTo>
                  <a:lnTo>
                    <a:pt x="1201" y="250"/>
                  </a:lnTo>
                  <a:lnTo>
                    <a:pt x="1206" y="253"/>
                  </a:lnTo>
                  <a:lnTo>
                    <a:pt x="1210" y="255"/>
                  </a:lnTo>
                  <a:lnTo>
                    <a:pt x="1213" y="258"/>
                  </a:lnTo>
                  <a:lnTo>
                    <a:pt x="1217" y="260"/>
                  </a:lnTo>
                  <a:lnTo>
                    <a:pt x="1220" y="265"/>
                  </a:lnTo>
                  <a:lnTo>
                    <a:pt x="1217" y="272"/>
                  </a:lnTo>
                  <a:lnTo>
                    <a:pt x="1213" y="288"/>
                  </a:lnTo>
                  <a:lnTo>
                    <a:pt x="1210" y="307"/>
                  </a:lnTo>
                  <a:lnTo>
                    <a:pt x="1206" y="326"/>
                  </a:lnTo>
                  <a:lnTo>
                    <a:pt x="1206" y="342"/>
                  </a:lnTo>
                  <a:lnTo>
                    <a:pt x="1210" y="340"/>
                  </a:lnTo>
                  <a:lnTo>
                    <a:pt x="1213" y="340"/>
                  </a:lnTo>
                  <a:lnTo>
                    <a:pt x="1215" y="340"/>
                  </a:lnTo>
                  <a:lnTo>
                    <a:pt x="1219" y="340"/>
                  </a:lnTo>
                  <a:lnTo>
                    <a:pt x="1220" y="340"/>
                  </a:lnTo>
                  <a:lnTo>
                    <a:pt x="1226" y="342"/>
                  </a:lnTo>
                  <a:lnTo>
                    <a:pt x="1224" y="347"/>
                  </a:lnTo>
                  <a:lnTo>
                    <a:pt x="1224" y="349"/>
                  </a:lnTo>
                  <a:lnTo>
                    <a:pt x="1224" y="353"/>
                  </a:lnTo>
                  <a:lnTo>
                    <a:pt x="1224" y="354"/>
                  </a:lnTo>
                  <a:lnTo>
                    <a:pt x="1224" y="358"/>
                  </a:lnTo>
                  <a:lnTo>
                    <a:pt x="1226" y="365"/>
                  </a:lnTo>
                  <a:lnTo>
                    <a:pt x="1220" y="365"/>
                  </a:lnTo>
                  <a:lnTo>
                    <a:pt x="1220" y="368"/>
                  </a:lnTo>
                  <a:lnTo>
                    <a:pt x="1217" y="367"/>
                  </a:lnTo>
                  <a:lnTo>
                    <a:pt x="1213" y="363"/>
                  </a:lnTo>
                  <a:lnTo>
                    <a:pt x="1212" y="361"/>
                  </a:lnTo>
                  <a:lnTo>
                    <a:pt x="1208" y="360"/>
                  </a:lnTo>
                  <a:lnTo>
                    <a:pt x="1205" y="358"/>
                  </a:lnTo>
                  <a:lnTo>
                    <a:pt x="1198" y="358"/>
                  </a:lnTo>
                  <a:lnTo>
                    <a:pt x="1194" y="360"/>
                  </a:lnTo>
                  <a:lnTo>
                    <a:pt x="1191" y="361"/>
                  </a:lnTo>
                  <a:lnTo>
                    <a:pt x="1187" y="363"/>
                  </a:lnTo>
                  <a:lnTo>
                    <a:pt x="1185" y="365"/>
                  </a:lnTo>
                  <a:lnTo>
                    <a:pt x="1182" y="367"/>
                  </a:lnTo>
                  <a:lnTo>
                    <a:pt x="1180" y="370"/>
                  </a:lnTo>
                  <a:lnTo>
                    <a:pt x="1178" y="377"/>
                  </a:lnTo>
                  <a:lnTo>
                    <a:pt x="1201" y="384"/>
                  </a:lnTo>
                  <a:lnTo>
                    <a:pt x="1206" y="415"/>
                  </a:lnTo>
                  <a:lnTo>
                    <a:pt x="1201" y="415"/>
                  </a:lnTo>
                  <a:lnTo>
                    <a:pt x="1198" y="415"/>
                  </a:lnTo>
                  <a:lnTo>
                    <a:pt x="1194" y="417"/>
                  </a:lnTo>
                  <a:lnTo>
                    <a:pt x="1191" y="419"/>
                  </a:lnTo>
                  <a:lnTo>
                    <a:pt x="1191" y="426"/>
                  </a:lnTo>
                  <a:lnTo>
                    <a:pt x="1199" y="431"/>
                  </a:lnTo>
                  <a:lnTo>
                    <a:pt x="1205" y="438"/>
                  </a:lnTo>
                  <a:lnTo>
                    <a:pt x="1208" y="447"/>
                  </a:lnTo>
                  <a:lnTo>
                    <a:pt x="1210" y="461"/>
                  </a:lnTo>
                  <a:lnTo>
                    <a:pt x="1201" y="461"/>
                  </a:lnTo>
                  <a:lnTo>
                    <a:pt x="1199" y="461"/>
                  </a:lnTo>
                  <a:lnTo>
                    <a:pt x="1194" y="459"/>
                  </a:lnTo>
                  <a:lnTo>
                    <a:pt x="1191" y="461"/>
                  </a:lnTo>
                  <a:lnTo>
                    <a:pt x="1185" y="461"/>
                  </a:lnTo>
                  <a:lnTo>
                    <a:pt x="1182" y="464"/>
                  </a:lnTo>
                  <a:lnTo>
                    <a:pt x="1178" y="468"/>
                  </a:lnTo>
                  <a:lnTo>
                    <a:pt x="1184" y="471"/>
                  </a:lnTo>
                  <a:lnTo>
                    <a:pt x="1187" y="473"/>
                  </a:lnTo>
                  <a:lnTo>
                    <a:pt x="1189" y="475"/>
                  </a:lnTo>
                  <a:lnTo>
                    <a:pt x="1191" y="476"/>
                  </a:lnTo>
                  <a:lnTo>
                    <a:pt x="1192" y="482"/>
                  </a:lnTo>
                  <a:lnTo>
                    <a:pt x="1194" y="487"/>
                  </a:lnTo>
                  <a:lnTo>
                    <a:pt x="1192" y="489"/>
                  </a:lnTo>
                  <a:lnTo>
                    <a:pt x="1192" y="490"/>
                  </a:lnTo>
                  <a:lnTo>
                    <a:pt x="1192" y="490"/>
                  </a:lnTo>
                  <a:lnTo>
                    <a:pt x="1191" y="492"/>
                  </a:lnTo>
                  <a:lnTo>
                    <a:pt x="1191" y="496"/>
                  </a:lnTo>
                  <a:lnTo>
                    <a:pt x="1177" y="496"/>
                  </a:lnTo>
                  <a:lnTo>
                    <a:pt x="1163" y="499"/>
                  </a:lnTo>
                  <a:lnTo>
                    <a:pt x="1152" y="503"/>
                  </a:lnTo>
                  <a:lnTo>
                    <a:pt x="1156" y="503"/>
                  </a:lnTo>
                  <a:lnTo>
                    <a:pt x="1161" y="506"/>
                  </a:lnTo>
                  <a:lnTo>
                    <a:pt x="1165" y="508"/>
                  </a:lnTo>
                  <a:lnTo>
                    <a:pt x="1168" y="508"/>
                  </a:lnTo>
                  <a:lnTo>
                    <a:pt x="1172" y="510"/>
                  </a:lnTo>
                  <a:lnTo>
                    <a:pt x="1175" y="513"/>
                  </a:lnTo>
                  <a:lnTo>
                    <a:pt x="1178" y="518"/>
                  </a:lnTo>
                  <a:lnTo>
                    <a:pt x="1172" y="527"/>
                  </a:lnTo>
                  <a:lnTo>
                    <a:pt x="1168" y="538"/>
                  </a:lnTo>
                  <a:lnTo>
                    <a:pt x="1163" y="550"/>
                  </a:lnTo>
                  <a:lnTo>
                    <a:pt x="1161" y="545"/>
                  </a:lnTo>
                  <a:lnTo>
                    <a:pt x="1158" y="541"/>
                  </a:lnTo>
                  <a:lnTo>
                    <a:pt x="1156" y="539"/>
                  </a:lnTo>
                  <a:lnTo>
                    <a:pt x="1152" y="539"/>
                  </a:lnTo>
                  <a:lnTo>
                    <a:pt x="1147" y="538"/>
                  </a:lnTo>
                  <a:lnTo>
                    <a:pt x="1140" y="538"/>
                  </a:lnTo>
                  <a:lnTo>
                    <a:pt x="1140" y="541"/>
                  </a:lnTo>
                  <a:lnTo>
                    <a:pt x="1144" y="541"/>
                  </a:lnTo>
                  <a:lnTo>
                    <a:pt x="1156" y="553"/>
                  </a:lnTo>
                  <a:lnTo>
                    <a:pt x="1166" y="567"/>
                  </a:lnTo>
                  <a:lnTo>
                    <a:pt x="1172" y="585"/>
                  </a:lnTo>
                  <a:lnTo>
                    <a:pt x="1175" y="606"/>
                  </a:lnTo>
                  <a:lnTo>
                    <a:pt x="1172" y="606"/>
                  </a:lnTo>
                  <a:lnTo>
                    <a:pt x="1172" y="611"/>
                  </a:lnTo>
                  <a:lnTo>
                    <a:pt x="1144" y="614"/>
                  </a:lnTo>
                  <a:lnTo>
                    <a:pt x="1144" y="595"/>
                  </a:lnTo>
                  <a:lnTo>
                    <a:pt x="1140" y="592"/>
                  </a:lnTo>
                  <a:lnTo>
                    <a:pt x="1137" y="590"/>
                  </a:lnTo>
                  <a:lnTo>
                    <a:pt x="1135" y="588"/>
                  </a:lnTo>
                  <a:lnTo>
                    <a:pt x="1130" y="585"/>
                  </a:lnTo>
                  <a:lnTo>
                    <a:pt x="1124" y="583"/>
                  </a:lnTo>
                  <a:lnTo>
                    <a:pt x="1116" y="588"/>
                  </a:lnTo>
                  <a:lnTo>
                    <a:pt x="1105" y="592"/>
                  </a:lnTo>
                  <a:lnTo>
                    <a:pt x="1093" y="593"/>
                  </a:lnTo>
                  <a:lnTo>
                    <a:pt x="1082" y="597"/>
                  </a:lnTo>
                  <a:lnTo>
                    <a:pt x="1076" y="602"/>
                  </a:lnTo>
                  <a:lnTo>
                    <a:pt x="1082" y="602"/>
                  </a:lnTo>
                  <a:lnTo>
                    <a:pt x="1091" y="602"/>
                  </a:lnTo>
                  <a:lnTo>
                    <a:pt x="1105" y="600"/>
                  </a:lnTo>
                  <a:lnTo>
                    <a:pt x="1121" y="599"/>
                  </a:lnTo>
                  <a:lnTo>
                    <a:pt x="1121" y="606"/>
                  </a:lnTo>
                  <a:lnTo>
                    <a:pt x="1086" y="618"/>
                  </a:lnTo>
                  <a:lnTo>
                    <a:pt x="1086" y="621"/>
                  </a:lnTo>
                  <a:lnTo>
                    <a:pt x="1095" y="621"/>
                  </a:lnTo>
                  <a:lnTo>
                    <a:pt x="1100" y="620"/>
                  </a:lnTo>
                  <a:lnTo>
                    <a:pt x="1107" y="618"/>
                  </a:lnTo>
                  <a:lnTo>
                    <a:pt x="1114" y="616"/>
                  </a:lnTo>
                  <a:lnTo>
                    <a:pt x="1121" y="614"/>
                  </a:lnTo>
                  <a:lnTo>
                    <a:pt x="1123" y="623"/>
                  </a:lnTo>
                  <a:lnTo>
                    <a:pt x="1130" y="627"/>
                  </a:lnTo>
                  <a:lnTo>
                    <a:pt x="1137" y="628"/>
                  </a:lnTo>
                  <a:lnTo>
                    <a:pt x="1149" y="627"/>
                  </a:lnTo>
                  <a:lnTo>
                    <a:pt x="1163" y="627"/>
                  </a:lnTo>
                  <a:lnTo>
                    <a:pt x="1163" y="630"/>
                  </a:lnTo>
                  <a:lnTo>
                    <a:pt x="1159" y="630"/>
                  </a:lnTo>
                  <a:lnTo>
                    <a:pt x="1140" y="648"/>
                  </a:lnTo>
                  <a:lnTo>
                    <a:pt x="1119" y="665"/>
                  </a:lnTo>
                  <a:lnTo>
                    <a:pt x="1098" y="679"/>
                  </a:lnTo>
                  <a:lnTo>
                    <a:pt x="1074" y="691"/>
                  </a:lnTo>
                  <a:lnTo>
                    <a:pt x="1048" y="696"/>
                  </a:lnTo>
                  <a:lnTo>
                    <a:pt x="1018" y="695"/>
                  </a:lnTo>
                  <a:lnTo>
                    <a:pt x="1018" y="700"/>
                  </a:lnTo>
                  <a:lnTo>
                    <a:pt x="1018" y="705"/>
                  </a:lnTo>
                  <a:lnTo>
                    <a:pt x="1016" y="709"/>
                  </a:lnTo>
                  <a:lnTo>
                    <a:pt x="1014" y="710"/>
                  </a:lnTo>
                  <a:lnTo>
                    <a:pt x="1013" y="710"/>
                  </a:lnTo>
                  <a:lnTo>
                    <a:pt x="1011" y="712"/>
                  </a:lnTo>
                  <a:lnTo>
                    <a:pt x="1007" y="714"/>
                  </a:lnTo>
                  <a:lnTo>
                    <a:pt x="1004" y="716"/>
                  </a:lnTo>
                  <a:lnTo>
                    <a:pt x="1002" y="717"/>
                  </a:lnTo>
                  <a:lnTo>
                    <a:pt x="999" y="721"/>
                  </a:lnTo>
                  <a:lnTo>
                    <a:pt x="995" y="731"/>
                  </a:lnTo>
                  <a:lnTo>
                    <a:pt x="993" y="744"/>
                  </a:lnTo>
                  <a:lnTo>
                    <a:pt x="990" y="752"/>
                  </a:lnTo>
                  <a:lnTo>
                    <a:pt x="981" y="761"/>
                  </a:lnTo>
                  <a:lnTo>
                    <a:pt x="966" y="771"/>
                  </a:lnTo>
                  <a:lnTo>
                    <a:pt x="946" y="780"/>
                  </a:lnTo>
                  <a:lnTo>
                    <a:pt x="929" y="787"/>
                  </a:lnTo>
                  <a:lnTo>
                    <a:pt x="913" y="791"/>
                  </a:lnTo>
                  <a:lnTo>
                    <a:pt x="913" y="787"/>
                  </a:lnTo>
                  <a:lnTo>
                    <a:pt x="913" y="784"/>
                  </a:lnTo>
                  <a:lnTo>
                    <a:pt x="911" y="784"/>
                  </a:lnTo>
                  <a:lnTo>
                    <a:pt x="911" y="782"/>
                  </a:lnTo>
                  <a:lnTo>
                    <a:pt x="910" y="780"/>
                  </a:lnTo>
                  <a:lnTo>
                    <a:pt x="908" y="794"/>
                  </a:lnTo>
                  <a:lnTo>
                    <a:pt x="903" y="806"/>
                  </a:lnTo>
                  <a:lnTo>
                    <a:pt x="899" y="817"/>
                  </a:lnTo>
                  <a:lnTo>
                    <a:pt x="894" y="827"/>
                  </a:lnTo>
                  <a:lnTo>
                    <a:pt x="890" y="841"/>
                  </a:lnTo>
                  <a:lnTo>
                    <a:pt x="894" y="843"/>
                  </a:lnTo>
                  <a:lnTo>
                    <a:pt x="894" y="845"/>
                  </a:lnTo>
                  <a:lnTo>
                    <a:pt x="896" y="845"/>
                  </a:lnTo>
                  <a:lnTo>
                    <a:pt x="896" y="845"/>
                  </a:lnTo>
                  <a:lnTo>
                    <a:pt x="896" y="847"/>
                  </a:lnTo>
                  <a:lnTo>
                    <a:pt x="894" y="848"/>
                  </a:lnTo>
                  <a:lnTo>
                    <a:pt x="890" y="852"/>
                  </a:lnTo>
                  <a:lnTo>
                    <a:pt x="887" y="854"/>
                  </a:lnTo>
                  <a:lnTo>
                    <a:pt x="884" y="857"/>
                  </a:lnTo>
                  <a:lnTo>
                    <a:pt x="880" y="859"/>
                  </a:lnTo>
                  <a:lnTo>
                    <a:pt x="878" y="862"/>
                  </a:lnTo>
                  <a:lnTo>
                    <a:pt x="875" y="867"/>
                  </a:lnTo>
                  <a:lnTo>
                    <a:pt x="868" y="887"/>
                  </a:lnTo>
                  <a:lnTo>
                    <a:pt x="863" y="908"/>
                  </a:lnTo>
                  <a:lnTo>
                    <a:pt x="861" y="932"/>
                  </a:lnTo>
                  <a:lnTo>
                    <a:pt x="857" y="955"/>
                  </a:lnTo>
                  <a:lnTo>
                    <a:pt x="852" y="976"/>
                  </a:lnTo>
                  <a:lnTo>
                    <a:pt x="849" y="974"/>
                  </a:lnTo>
                  <a:lnTo>
                    <a:pt x="849" y="974"/>
                  </a:lnTo>
                  <a:lnTo>
                    <a:pt x="847" y="974"/>
                  </a:lnTo>
                  <a:lnTo>
                    <a:pt x="847" y="972"/>
                  </a:lnTo>
                  <a:lnTo>
                    <a:pt x="845" y="972"/>
                  </a:lnTo>
                  <a:lnTo>
                    <a:pt x="840" y="969"/>
                  </a:lnTo>
                  <a:lnTo>
                    <a:pt x="831" y="962"/>
                  </a:lnTo>
                  <a:lnTo>
                    <a:pt x="817" y="953"/>
                  </a:lnTo>
                  <a:lnTo>
                    <a:pt x="801" y="944"/>
                  </a:lnTo>
                  <a:lnTo>
                    <a:pt x="786" y="934"/>
                  </a:lnTo>
                  <a:lnTo>
                    <a:pt x="774" y="925"/>
                  </a:lnTo>
                  <a:lnTo>
                    <a:pt x="763" y="920"/>
                  </a:lnTo>
                  <a:lnTo>
                    <a:pt x="760" y="918"/>
                  </a:lnTo>
                  <a:lnTo>
                    <a:pt x="756" y="880"/>
                  </a:lnTo>
                  <a:lnTo>
                    <a:pt x="754" y="876"/>
                  </a:lnTo>
                  <a:lnTo>
                    <a:pt x="749" y="873"/>
                  </a:lnTo>
                  <a:lnTo>
                    <a:pt x="746" y="871"/>
                  </a:lnTo>
                  <a:lnTo>
                    <a:pt x="740" y="867"/>
                  </a:lnTo>
                  <a:lnTo>
                    <a:pt x="737" y="864"/>
                  </a:lnTo>
                  <a:lnTo>
                    <a:pt x="740" y="862"/>
                  </a:lnTo>
                  <a:lnTo>
                    <a:pt x="740" y="860"/>
                  </a:lnTo>
                  <a:lnTo>
                    <a:pt x="742" y="859"/>
                  </a:lnTo>
                  <a:lnTo>
                    <a:pt x="742" y="859"/>
                  </a:lnTo>
                  <a:lnTo>
                    <a:pt x="744" y="855"/>
                  </a:lnTo>
                  <a:lnTo>
                    <a:pt x="746" y="852"/>
                  </a:lnTo>
                  <a:lnTo>
                    <a:pt x="737" y="852"/>
                  </a:lnTo>
                  <a:lnTo>
                    <a:pt x="732" y="852"/>
                  </a:lnTo>
                  <a:lnTo>
                    <a:pt x="728" y="852"/>
                  </a:lnTo>
                  <a:lnTo>
                    <a:pt x="726" y="850"/>
                  </a:lnTo>
                  <a:lnTo>
                    <a:pt x="725" y="847"/>
                  </a:lnTo>
                  <a:lnTo>
                    <a:pt x="721" y="841"/>
                  </a:lnTo>
                  <a:lnTo>
                    <a:pt x="719" y="838"/>
                  </a:lnTo>
                  <a:lnTo>
                    <a:pt x="719" y="834"/>
                  </a:lnTo>
                  <a:lnTo>
                    <a:pt x="719" y="833"/>
                  </a:lnTo>
                  <a:lnTo>
                    <a:pt x="719" y="829"/>
                  </a:lnTo>
                  <a:lnTo>
                    <a:pt x="721" y="826"/>
                  </a:lnTo>
                  <a:lnTo>
                    <a:pt x="721" y="822"/>
                  </a:lnTo>
                  <a:lnTo>
                    <a:pt x="711" y="822"/>
                  </a:lnTo>
                  <a:lnTo>
                    <a:pt x="711" y="817"/>
                  </a:lnTo>
                  <a:lnTo>
                    <a:pt x="712" y="812"/>
                  </a:lnTo>
                  <a:lnTo>
                    <a:pt x="714" y="810"/>
                  </a:lnTo>
                  <a:lnTo>
                    <a:pt x="714" y="806"/>
                  </a:lnTo>
                  <a:lnTo>
                    <a:pt x="716" y="803"/>
                  </a:lnTo>
                  <a:lnTo>
                    <a:pt x="718" y="798"/>
                  </a:lnTo>
                  <a:lnTo>
                    <a:pt x="712" y="798"/>
                  </a:lnTo>
                  <a:lnTo>
                    <a:pt x="707" y="798"/>
                  </a:lnTo>
                  <a:lnTo>
                    <a:pt x="704" y="796"/>
                  </a:lnTo>
                  <a:lnTo>
                    <a:pt x="698" y="794"/>
                  </a:lnTo>
                  <a:lnTo>
                    <a:pt x="697" y="768"/>
                  </a:lnTo>
                  <a:lnTo>
                    <a:pt x="695" y="744"/>
                  </a:lnTo>
                  <a:lnTo>
                    <a:pt x="695" y="721"/>
                  </a:lnTo>
                  <a:lnTo>
                    <a:pt x="702" y="698"/>
                  </a:lnTo>
                  <a:lnTo>
                    <a:pt x="709" y="688"/>
                  </a:lnTo>
                  <a:lnTo>
                    <a:pt x="718" y="681"/>
                  </a:lnTo>
                  <a:lnTo>
                    <a:pt x="725" y="675"/>
                  </a:lnTo>
                  <a:lnTo>
                    <a:pt x="730" y="667"/>
                  </a:lnTo>
                  <a:lnTo>
                    <a:pt x="735" y="656"/>
                  </a:lnTo>
                  <a:lnTo>
                    <a:pt x="737" y="637"/>
                  </a:lnTo>
                  <a:lnTo>
                    <a:pt x="733" y="637"/>
                  </a:lnTo>
                  <a:lnTo>
                    <a:pt x="730" y="641"/>
                  </a:lnTo>
                  <a:lnTo>
                    <a:pt x="726" y="642"/>
                  </a:lnTo>
                  <a:lnTo>
                    <a:pt x="725" y="642"/>
                  </a:lnTo>
                  <a:lnTo>
                    <a:pt x="721" y="642"/>
                  </a:lnTo>
                  <a:lnTo>
                    <a:pt x="718" y="641"/>
                  </a:lnTo>
                  <a:lnTo>
                    <a:pt x="704" y="637"/>
                  </a:lnTo>
                  <a:lnTo>
                    <a:pt x="693" y="630"/>
                  </a:lnTo>
                  <a:lnTo>
                    <a:pt x="686" y="620"/>
                  </a:lnTo>
                  <a:lnTo>
                    <a:pt x="683" y="602"/>
                  </a:lnTo>
                  <a:lnTo>
                    <a:pt x="688" y="602"/>
                  </a:lnTo>
                  <a:lnTo>
                    <a:pt x="688" y="599"/>
                  </a:lnTo>
                  <a:lnTo>
                    <a:pt x="697" y="604"/>
                  </a:lnTo>
                  <a:lnTo>
                    <a:pt x="707" y="611"/>
                  </a:lnTo>
                  <a:lnTo>
                    <a:pt x="716" y="614"/>
                  </a:lnTo>
                  <a:lnTo>
                    <a:pt x="726" y="614"/>
                  </a:lnTo>
                  <a:lnTo>
                    <a:pt x="726" y="613"/>
                  </a:lnTo>
                  <a:lnTo>
                    <a:pt x="728" y="611"/>
                  </a:lnTo>
                  <a:lnTo>
                    <a:pt x="728" y="611"/>
                  </a:lnTo>
                  <a:lnTo>
                    <a:pt x="728" y="609"/>
                  </a:lnTo>
                  <a:lnTo>
                    <a:pt x="730" y="606"/>
                  </a:lnTo>
                  <a:lnTo>
                    <a:pt x="711" y="592"/>
                  </a:lnTo>
                  <a:lnTo>
                    <a:pt x="695" y="572"/>
                  </a:lnTo>
                  <a:lnTo>
                    <a:pt x="690" y="574"/>
                  </a:lnTo>
                  <a:lnTo>
                    <a:pt x="686" y="576"/>
                  </a:lnTo>
                  <a:lnTo>
                    <a:pt x="681" y="578"/>
                  </a:lnTo>
                  <a:lnTo>
                    <a:pt x="676" y="579"/>
                  </a:lnTo>
                  <a:lnTo>
                    <a:pt x="672" y="576"/>
                  </a:lnTo>
                  <a:lnTo>
                    <a:pt x="671" y="574"/>
                  </a:lnTo>
                  <a:lnTo>
                    <a:pt x="669" y="571"/>
                  </a:lnTo>
                  <a:lnTo>
                    <a:pt x="667" y="569"/>
                  </a:lnTo>
                  <a:lnTo>
                    <a:pt x="664" y="564"/>
                  </a:lnTo>
                  <a:lnTo>
                    <a:pt x="674" y="553"/>
                  </a:lnTo>
                  <a:lnTo>
                    <a:pt x="676" y="538"/>
                  </a:lnTo>
                  <a:lnTo>
                    <a:pt x="674" y="518"/>
                  </a:lnTo>
                  <a:lnTo>
                    <a:pt x="669" y="497"/>
                  </a:lnTo>
                  <a:lnTo>
                    <a:pt x="660" y="475"/>
                  </a:lnTo>
                  <a:lnTo>
                    <a:pt x="650" y="454"/>
                  </a:lnTo>
                  <a:lnTo>
                    <a:pt x="637" y="435"/>
                  </a:lnTo>
                  <a:lnTo>
                    <a:pt x="627" y="417"/>
                  </a:lnTo>
                  <a:lnTo>
                    <a:pt x="618" y="403"/>
                  </a:lnTo>
                  <a:lnTo>
                    <a:pt x="597" y="389"/>
                  </a:lnTo>
                  <a:lnTo>
                    <a:pt x="573" y="384"/>
                  </a:lnTo>
                  <a:lnTo>
                    <a:pt x="548" y="384"/>
                  </a:lnTo>
                  <a:lnTo>
                    <a:pt x="520" y="384"/>
                  </a:lnTo>
                  <a:lnTo>
                    <a:pt x="493" y="386"/>
                  </a:lnTo>
                  <a:lnTo>
                    <a:pt x="465" y="384"/>
                  </a:lnTo>
                  <a:lnTo>
                    <a:pt x="465" y="379"/>
                  </a:lnTo>
                  <a:lnTo>
                    <a:pt x="465" y="375"/>
                  </a:lnTo>
                  <a:lnTo>
                    <a:pt x="466" y="374"/>
                  </a:lnTo>
                  <a:lnTo>
                    <a:pt x="466" y="372"/>
                  </a:lnTo>
                  <a:lnTo>
                    <a:pt x="466" y="370"/>
                  </a:lnTo>
                  <a:lnTo>
                    <a:pt x="465" y="368"/>
                  </a:lnTo>
                  <a:lnTo>
                    <a:pt x="454" y="363"/>
                  </a:lnTo>
                  <a:lnTo>
                    <a:pt x="444" y="360"/>
                  </a:lnTo>
                  <a:lnTo>
                    <a:pt x="433" y="353"/>
                  </a:lnTo>
                  <a:lnTo>
                    <a:pt x="442" y="353"/>
                  </a:lnTo>
                  <a:lnTo>
                    <a:pt x="452" y="349"/>
                  </a:lnTo>
                  <a:lnTo>
                    <a:pt x="466" y="346"/>
                  </a:lnTo>
                  <a:lnTo>
                    <a:pt x="482" y="344"/>
                  </a:lnTo>
                  <a:lnTo>
                    <a:pt x="494" y="340"/>
                  </a:lnTo>
                  <a:lnTo>
                    <a:pt x="503" y="333"/>
                  </a:lnTo>
                  <a:lnTo>
                    <a:pt x="461" y="333"/>
                  </a:lnTo>
                  <a:lnTo>
                    <a:pt x="451" y="330"/>
                  </a:lnTo>
                  <a:lnTo>
                    <a:pt x="442" y="330"/>
                  </a:lnTo>
                  <a:lnTo>
                    <a:pt x="431" y="328"/>
                  </a:lnTo>
                  <a:lnTo>
                    <a:pt x="423" y="326"/>
                  </a:lnTo>
                  <a:lnTo>
                    <a:pt x="414" y="323"/>
                  </a:lnTo>
                  <a:lnTo>
                    <a:pt x="409" y="314"/>
                  </a:lnTo>
                  <a:lnTo>
                    <a:pt x="407" y="300"/>
                  </a:lnTo>
                  <a:lnTo>
                    <a:pt x="428" y="297"/>
                  </a:lnTo>
                  <a:lnTo>
                    <a:pt x="447" y="290"/>
                  </a:lnTo>
                  <a:lnTo>
                    <a:pt x="463" y="283"/>
                  </a:lnTo>
                  <a:lnTo>
                    <a:pt x="480" y="276"/>
                  </a:lnTo>
                  <a:lnTo>
                    <a:pt x="515" y="276"/>
                  </a:lnTo>
                  <a:lnTo>
                    <a:pt x="529" y="230"/>
                  </a:lnTo>
                  <a:lnTo>
                    <a:pt x="496" y="230"/>
                  </a:lnTo>
                  <a:lnTo>
                    <a:pt x="487" y="218"/>
                  </a:lnTo>
                  <a:lnTo>
                    <a:pt x="498" y="211"/>
                  </a:lnTo>
                  <a:lnTo>
                    <a:pt x="506" y="204"/>
                  </a:lnTo>
                  <a:lnTo>
                    <a:pt x="517" y="199"/>
                  </a:lnTo>
                  <a:lnTo>
                    <a:pt x="529" y="195"/>
                  </a:lnTo>
                  <a:lnTo>
                    <a:pt x="529" y="183"/>
                  </a:lnTo>
                  <a:lnTo>
                    <a:pt x="543" y="176"/>
                  </a:lnTo>
                  <a:lnTo>
                    <a:pt x="550" y="168"/>
                  </a:lnTo>
                  <a:lnTo>
                    <a:pt x="557" y="157"/>
                  </a:lnTo>
                  <a:lnTo>
                    <a:pt x="568" y="150"/>
                  </a:lnTo>
                  <a:lnTo>
                    <a:pt x="580" y="145"/>
                  </a:lnTo>
                  <a:lnTo>
                    <a:pt x="590" y="145"/>
                  </a:lnTo>
                  <a:lnTo>
                    <a:pt x="599" y="148"/>
                  </a:lnTo>
                  <a:lnTo>
                    <a:pt x="611" y="147"/>
                  </a:lnTo>
                  <a:lnTo>
                    <a:pt x="602" y="143"/>
                  </a:lnTo>
                  <a:lnTo>
                    <a:pt x="597" y="141"/>
                  </a:lnTo>
                  <a:lnTo>
                    <a:pt x="592" y="140"/>
                  </a:lnTo>
                  <a:lnTo>
                    <a:pt x="587" y="134"/>
                  </a:lnTo>
                  <a:lnTo>
                    <a:pt x="604" y="131"/>
                  </a:lnTo>
                  <a:lnTo>
                    <a:pt x="620" y="126"/>
                  </a:lnTo>
                  <a:lnTo>
                    <a:pt x="634" y="122"/>
                  </a:lnTo>
                  <a:lnTo>
                    <a:pt x="650" y="119"/>
                  </a:lnTo>
                  <a:lnTo>
                    <a:pt x="651" y="126"/>
                  </a:lnTo>
                  <a:lnTo>
                    <a:pt x="653" y="129"/>
                  </a:lnTo>
                  <a:lnTo>
                    <a:pt x="655" y="134"/>
                  </a:lnTo>
                  <a:lnTo>
                    <a:pt x="657" y="138"/>
                  </a:lnTo>
                  <a:lnTo>
                    <a:pt x="662" y="140"/>
                  </a:lnTo>
                  <a:lnTo>
                    <a:pt x="669" y="141"/>
                  </a:lnTo>
                  <a:lnTo>
                    <a:pt x="669" y="136"/>
                  </a:lnTo>
                  <a:lnTo>
                    <a:pt x="672" y="131"/>
                  </a:lnTo>
                  <a:lnTo>
                    <a:pt x="674" y="124"/>
                  </a:lnTo>
                  <a:lnTo>
                    <a:pt x="676" y="119"/>
                  </a:lnTo>
                  <a:lnTo>
                    <a:pt x="679" y="124"/>
                  </a:lnTo>
                  <a:lnTo>
                    <a:pt x="685" y="129"/>
                  </a:lnTo>
                  <a:lnTo>
                    <a:pt x="688" y="133"/>
                  </a:lnTo>
                  <a:lnTo>
                    <a:pt x="695" y="136"/>
                  </a:lnTo>
                  <a:lnTo>
                    <a:pt x="702" y="138"/>
                  </a:lnTo>
                  <a:lnTo>
                    <a:pt x="698" y="115"/>
                  </a:lnTo>
                  <a:lnTo>
                    <a:pt x="711" y="112"/>
                  </a:lnTo>
                  <a:lnTo>
                    <a:pt x="721" y="108"/>
                  </a:lnTo>
                  <a:lnTo>
                    <a:pt x="737" y="112"/>
                  </a:lnTo>
                  <a:lnTo>
                    <a:pt x="754" y="119"/>
                  </a:lnTo>
                  <a:lnTo>
                    <a:pt x="772" y="129"/>
                  </a:lnTo>
                  <a:lnTo>
                    <a:pt x="791" y="138"/>
                  </a:lnTo>
                  <a:lnTo>
                    <a:pt x="807" y="145"/>
                  </a:lnTo>
                  <a:lnTo>
                    <a:pt x="822" y="150"/>
                  </a:lnTo>
                  <a:lnTo>
                    <a:pt x="822" y="147"/>
                  </a:lnTo>
                  <a:lnTo>
                    <a:pt x="812" y="138"/>
                  </a:lnTo>
                  <a:lnTo>
                    <a:pt x="805" y="131"/>
                  </a:lnTo>
                  <a:lnTo>
                    <a:pt x="801" y="122"/>
                  </a:lnTo>
                  <a:lnTo>
                    <a:pt x="807" y="112"/>
                  </a:lnTo>
                  <a:lnTo>
                    <a:pt x="803" y="108"/>
                  </a:lnTo>
                  <a:lnTo>
                    <a:pt x="798" y="103"/>
                  </a:lnTo>
                  <a:lnTo>
                    <a:pt x="793" y="99"/>
                  </a:lnTo>
                  <a:lnTo>
                    <a:pt x="788" y="96"/>
                  </a:lnTo>
                  <a:lnTo>
                    <a:pt x="784" y="92"/>
                  </a:lnTo>
                  <a:lnTo>
                    <a:pt x="788" y="84"/>
                  </a:lnTo>
                  <a:lnTo>
                    <a:pt x="798" y="87"/>
                  </a:lnTo>
                  <a:lnTo>
                    <a:pt x="812" y="89"/>
                  </a:lnTo>
                  <a:lnTo>
                    <a:pt x="824" y="87"/>
                  </a:lnTo>
                  <a:lnTo>
                    <a:pt x="833" y="80"/>
                  </a:lnTo>
                  <a:lnTo>
                    <a:pt x="791" y="80"/>
                  </a:lnTo>
                  <a:lnTo>
                    <a:pt x="791" y="77"/>
                  </a:lnTo>
                  <a:lnTo>
                    <a:pt x="788" y="77"/>
                  </a:lnTo>
                  <a:lnTo>
                    <a:pt x="788" y="73"/>
                  </a:lnTo>
                  <a:lnTo>
                    <a:pt x="793" y="70"/>
                  </a:lnTo>
                  <a:lnTo>
                    <a:pt x="798" y="66"/>
                  </a:lnTo>
                  <a:lnTo>
                    <a:pt x="803" y="63"/>
                  </a:lnTo>
                  <a:lnTo>
                    <a:pt x="808" y="59"/>
                  </a:lnTo>
                  <a:lnTo>
                    <a:pt x="814" y="58"/>
                  </a:lnTo>
                  <a:lnTo>
                    <a:pt x="836" y="61"/>
                  </a:lnTo>
                  <a:lnTo>
                    <a:pt x="842" y="45"/>
                  </a:lnTo>
                  <a:lnTo>
                    <a:pt x="868" y="49"/>
                  </a:lnTo>
                  <a:lnTo>
                    <a:pt x="870" y="49"/>
                  </a:lnTo>
                  <a:lnTo>
                    <a:pt x="871" y="45"/>
                  </a:lnTo>
                  <a:lnTo>
                    <a:pt x="873" y="44"/>
                  </a:lnTo>
                  <a:lnTo>
                    <a:pt x="875" y="40"/>
                  </a:lnTo>
                  <a:lnTo>
                    <a:pt x="880" y="38"/>
                  </a:lnTo>
                  <a:lnTo>
                    <a:pt x="884" y="44"/>
                  </a:lnTo>
                  <a:lnTo>
                    <a:pt x="889" y="49"/>
                  </a:lnTo>
                  <a:lnTo>
                    <a:pt x="894" y="54"/>
                  </a:lnTo>
                  <a:lnTo>
                    <a:pt x="894" y="45"/>
                  </a:lnTo>
                  <a:lnTo>
                    <a:pt x="896" y="44"/>
                  </a:lnTo>
                  <a:lnTo>
                    <a:pt x="896" y="42"/>
                  </a:lnTo>
                  <a:lnTo>
                    <a:pt x="896" y="40"/>
                  </a:lnTo>
                  <a:lnTo>
                    <a:pt x="896" y="38"/>
                  </a:lnTo>
                  <a:lnTo>
                    <a:pt x="897" y="35"/>
                  </a:lnTo>
                  <a:lnTo>
                    <a:pt x="899" y="33"/>
                  </a:lnTo>
                  <a:lnTo>
                    <a:pt x="903" y="31"/>
                  </a:lnTo>
                  <a:lnTo>
                    <a:pt x="920" y="23"/>
                  </a:lnTo>
                  <a:lnTo>
                    <a:pt x="943" y="19"/>
                  </a:lnTo>
                  <a:close/>
                  <a:moveTo>
                    <a:pt x="2205" y="16"/>
                  </a:moveTo>
                  <a:lnTo>
                    <a:pt x="2215" y="19"/>
                  </a:lnTo>
                  <a:lnTo>
                    <a:pt x="2215" y="26"/>
                  </a:lnTo>
                  <a:lnTo>
                    <a:pt x="2200" y="26"/>
                  </a:lnTo>
                  <a:lnTo>
                    <a:pt x="2205" y="16"/>
                  </a:lnTo>
                  <a:close/>
                  <a:moveTo>
                    <a:pt x="2676" y="0"/>
                  </a:moveTo>
                  <a:lnTo>
                    <a:pt x="2681" y="3"/>
                  </a:lnTo>
                  <a:lnTo>
                    <a:pt x="2685" y="7"/>
                  </a:lnTo>
                  <a:lnTo>
                    <a:pt x="2687" y="10"/>
                  </a:lnTo>
                  <a:lnTo>
                    <a:pt x="2688" y="16"/>
                  </a:lnTo>
                  <a:lnTo>
                    <a:pt x="2690" y="19"/>
                  </a:lnTo>
                  <a:lnTo>
                    <a:pt x="2692" y="24"/>
                  </a:lnTo>
                  <a:lnTo>
                    <a:pt x="2695" y="26"/>
                  </a:lnTo>
                  <a:lnTo>
                    <a:pt x="2706" y="31"/>
                  </a:lnTo>
                  <a:lnTo>
                    <a:pt x="2716" y="33"/>
                  </a:lnTo>
                  <a:lnTo>
                    <a:pt x="2723" y="33"/>
                  </a:lnTo>
                  <a:lnTo>
                    <a:pt x="2728" y="37"/>
                  </a:lnTo>
                  <a:lnTo>
                    <a:pt x="2732" y="44"/>
                  </a:lnTo>
                  <a:lnTo>
                    <a:pt x="2734" y="58"/>
                  </a:lnTo>
                  <a:lnTo>
                    <a:pt x="2732" y="59"/>
                  </a:lnTo>
                  <a:lnTo>
                    <a:pt x="2732" y="59"/>
                  </a:lnTo>
                  <a:lnTo>
                    <a:pt x="2732" y="61"/>
                  </a:lnTo>
                  <a:lnTo>
                    <a:pt x="2732" y="63"/>
                  </a:lnTo>
                  <a:lnTo>
                    <a:pt x="2730" y="65"/>
                  </a:lnTo>
                  <a:lnTo>
                    <a:pt x="2708" y="65"/>
                  </a:lnTo>
                  <a:lnTo>
                    <a:pt x="2685" y="65"/>
                  </a:lnTo>
                  <a:lnTo>
                    <a:pt x="2666" y="73"/>
                  </a:lnTo>
                  <a:lnTo>
                    <a:pt x="2662" y="75"/>
                  </a:lnTo>
                  <a:lnTo>
                    <a:pt x="2660" y="79"/>
                  </a:lnTo>
                  <a:lnTo>
                    <a:pt x="2659" y="80"/>
                  </a:lnTo>
                  <a:lnTo>
                    <a:pt x="2657" y="82"/>
                  </a:lnTo>
                  <a:lnTo>
                    <a:pt x="2655" y="84"/>
                  </a:lnTo>
                  <a:lnTo>
                    <a:pt x="2652" y="86"/>
                  </a:lnTo>
                  <a:lnTo>
                    <a:pt x="2646" y="89"/>
                  </a:lnTo>
                  <a:lnTo>
                    <a:pt x="2643" y="84"/>
                  </a:lnTo>
                  <a:lnTo>
                    <a:pt x="2641" y="80"/>
                  </a:lnTo>
                  <a:lnTo>
                    <a:pt x="2638" y="77"/>
                  </a:lnTo>
                  <a:lnTo>
                    <a:pt x="2650" y="47"/>
                  </a:lnTo>
                  <a:lnTo>
                    <a:pt x="2662" y="23"/>
                  </a:lnTo>
                  <a:lnTo>
                    <a:pt x="2676" y="0"/>
                  </a:lnTo>
                  <a:close/>
                  <a:moveTo>
                    <a:pt x="2554" y="0"/>
                  </a:moveTo>
                  <a:lnTo>
                    <a:pt x="2563" y="9"/>
                  </a:lnTo>
                  <a:lnTo>
                    <a:pt x="2568" y="19"/>
                  </a:lnTo>
                  <a:lnTo>
                    <a:pt x="2573" y="31"/>
                  </a:lnTo>
                  <a:lnTo>
                    <a:pt x="2564" y="31"/>
                  </a:lnTo>
                  <a:lnTo>
                    <a:pt x="2564" y="26"/>
                  </a:lnTo>
                  <a:lnTo>
                    <a:pt x="2561" y="23"/>
                  </a:lnTo>
                  <a:lnTo>
                    <a:pt x="2557" y="19"/>
                  </a:lnTo>
                  <a:lnTo>
                    <a:pt x="2556" y="14"/>
                  </a:lnTo>
                  <a:lnTo>
                    <a:pt x="2554" y="9"/>
                  </a:lnTo>
                  <a:lnTo>
                    <a:pt x="255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ko-KR" altLang="en-US"/>
            </a:p>
          </p:txBody>
        </p:sp>
      </p:grpSp>
      <p:sp>
        <p:nvSpPr>
          <p:cNvPr id="2" name="Text Placeholder 1"/>
          <p:cNvSpPr>
            <a:spLocks noGrp="1"/>
          </p:cNvSpPr>
          <p:nvPr>
            <p:ph type="body" sz="quarter" idx="10"/>
          </p:nvPr>
        </p:nvSpPr>
        <p:spPr/>
        <p:txBody>
          <a:bodyPr/>
          <a:lstStyle/>
          <a:p>
            <a:r>
              <a:rPr lang="en-US" altLang="ko-KR" dirty="0"/>
              <a:t>Worldmap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
        <p:nvSpPr>
          <p:cNvPr id="5" name="Oval 4"/>
          <p:cNvSpPr/>
          <p:nvPr/>
        </p:nvSpPr>
        <p:spPr>
          <a:xfrm>
            <a:off x="5043354" y="1770690"/>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11"/>
          <p:cNvSpPr/>
          <p:nvPr/>
        </p:nvSpPr>
        <p:spPr>
          <a:xfrm>
            <a:off x="6447510" y="1772844"/>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7851666" y="1777152"/>
            <a:ext cx="648072" cy="6480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ectangle 9"/>
          <p:cNvSpPr/>
          <p:nvPr/>
        </p:nvSpPr>
        <p:spPr>
          <a:xfrm flipH="1">
            <a:off x="5206062" y="1945863"/>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6"/>
          <p:cNvSpPr/>
          <p:nvPr/>
        </p:nvSpPr>
        <p:spPr>
          <a:xfrm rot="18900000" flipH="1">
            <a:off x="6649322" y="1882063"/>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Oval 21"/>
          <p:cNvSpPr>
            <a:spLocks noChangeAspect="1"/>
          </p:cNvSpPr>
          <p:nvPr/>
        </p:nvSpPr>
        <p:spPr>
          <a:xfrm>
            <a:off x="7973037" y="1899730"/>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TextBox 17"/>
          <p:cNvSpPr txBox="1"/>
          <p:nvPr/>
        </p:nvSpPr>
        <p:spPr>
          <a:xfrm>
            <a:off x="4572000" y="3972742"/>
            <a:ext cx="4176464"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19" name="Text Placeholder 13"/>
          <p:cNvSpPr txBox="1">
            <a:spLocks/>
          </p:cNvSpPr>
          <p:nvPr/>
        </p:nvSpPr>
        <p:spPr>
          <a:xfrm>
            <a:off x="486984" y="3934889"/>
            <a:ext cx="3975894" cy="9067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400" b="1" dirty="0">
                <a:solidFill>
                  <a:schemeClr val="tx1">
                    <a:lumMod val="75000"/>
                    <a:lumOff val="25000"/>
                  </a:schemeClr>
                </a:solidFill>
                <a:cs typeface="Arial" pitchFamily="34" charset="0"/>
              </a:rPr>
              <a:t>Simple </a:t>
            </a:r>
            <a:r>
              <a:rPr lang="en-US" sz="2400" b="1" dirty="0">
                <a:solidFill>
                  <a:schemeClr val="accent3"/>
                </a:solidFill>
                <a:cs typeface="Arial" pitchFamily="34" charset="0"/>
              </a:rPr>
              <a:t>PowerPoint</a:t>
            </a:r>
            <a:endParaRPr lang="en-US" altLang="ko-KR" sz="2400" b="1" dirty="0">
              <a:solidFill>
                <a:schemeClr val="accent3"/>
              </a:solidFill>
              <a:cs typeface="Arial" pitchFamily="34" charset="0"/>
            </a:endParaRPr>
          </a:p>
          <a:p>
            <a:pPr marL="0" indent="0">
              <a:lnSpc>
                <a:spcPct val="110000"/>
              </a:lnSpc>
              <a:buNone/>
            </a:pPr>
            <a:r>
              <a:rPr lang="en-US" altLang="ko-KR" sz="2400" b="1" dirty="0">
                <a:solidFill>
                  <a:schemeClr val="tx1">
                    <a:lumMod val="75000"/>
                    <a:lumOff val="25000"/>
                  </a:schemeClr>
                </a:solidFill>
                <a:cs typeface="Arial" pitchFamily="34" charset="0"/>
              </a:rPr>
              <a:t>Presentation Designed</a:t>
            </a:r>
          </a:p>
        </p:txBody>
      </p:sp>
      <p:sp>
        <p:nvSpPr>
          <p:cNvPr id="20" name="TextBox 19"/>
          <p:cNvSpPr txBox="1"/>
          <p:nvPr/>
        </p:nvSpPr>
        <p:spPr>
          <a:xfrm>
            <a:off x="562797" y="1143946"/>
            <a:ext cx="1890202" cy="338554"/>
          </a:xfrm>
          <a:prstGeom prst="rect">
            <a:avLst/>
          </a:prstGeom>
          <a:noFill/>
        </p:spPr>
        <p:txBody>
          <a:bodyPr wrap="square" rtlCol="0">
            <a:spAutoFit/>
          </a:bodyPr>
          <a:lstStyle/>
          <a:p>
            <a:r>
              <a:rPr lang="en-US" altLang="ko-KR" sz="1600" b="1" dirty="0">
                <a:solidFill>
                  <a:schemeClr val="tx1">
                    <a:lumMod val="75000"/>
                    <a:lumOff val="25000"/>
                  </a:schemeClr>
                </a:solidFill>
                <a:cs typeface="Arial" pitchFamily="34" charset="0"/>
              </a:rPr>
              <a:t>Your Text Here</a:t>
            </a:r>
            <a:endParaRPr lang="ko-KR" altLang="en-US" sz="1600" b="1" dirty="0">
              <a:solidFill>
                <a:schemeClr val="tx1">
                  <a:lumMod val="75000"/>
                  <a:lumOff val="25000"/>
                </a:schemeClr>
              </a:solidFill>
              <a:cs typeface="Arial" pitchFamily="34" charset="0"/>
            </a:endParaRPr>
          </a:p>
        </p:txBody>
      </p:sp>
      <p:sp>
        <p:nvSpPr>
          <p:cNvPr id="21" name="TextBox 20"/>
          <p:cNvSpPr txBox="1"/>
          <p:nvPr/>
        </p:nvSpPr>
        <p:spPr>
          <a:xfrm>
            <a:off x="2507798" y="1079063"/>
            <a:ext cx="624066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You can simply impress your audience and add a unique zing and appeal to your Presentations. </a:t>
            </a:r>
          </a:p>
        </p:txBody>
      </p:sp>
      <p:grpSp>
        <p:nvGrpSpPr>
          <p:cNvPr id="22" name="Group 21"/>
          <p:cNvGrpSpPr/>
          <p:nvPr/>
        </p:nvGrpSpPr>
        <p:grpSpPr>
          <a:xfrm>
            <a:off x="4650612" y="2499945"/>
            <a:ext cx="1433556" cy="1111275"/>
            <a:chOff x="6228184" y="1749861"/>
            <a:chExt cx="2592288" cy="1111275"/>
          </a:xfrm>
        </p:grpSpPr>
        <p:sp>
          <p:nvSpPr>
            <p:cNvPr id="23" name="TextBox 22"/>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p>
          </p:txBody>
        </p:sp>
        <p:sp>
          <p:nvSpPr>
            <p:cNvPr id="24" name="TextBox 23"/>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grpSp>
        <p:nvGrpSpPr>
          <p:cNvPr id="25" name="Group 24"/>
          <p:cNvGrpSpPr/>
          <p:nvPr/>
        </p:nvGrpSpPr>
        <p:grpSpPr>
          <a:xfrm>
            <a:off x="6054768" y="2499945"/>
            <a:ext cx="1433556" cy="1111275"/>
            <a:chOff x="6228184" y="1749861"/>
            <a:chExt cx="2592288" cy="1111275"/>
          </a:xfrm>
        </p:grpSpPr>
        <p:sp>
          <p:nvSpPr>
            <p:cNvPr id="26" name="TextBox 25"/>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p>
          </p:txBody>
        </p:sp>
        <p:sp>
          <p:nvSpPr>
            <p:cNvPr id="27" name="TextBox 26"/>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grpSp>
        <p:nvGrpSpPr>
          <p:cNvPr id="28" name="Group 27"/>
          <p:cNvGrpSpPr/>
          <p:nvPr/>
        </p:nvGrpSpPr>
        <p:grpSpPr>
          <a:xfrm>
            <a:off x="7458924" y="2499945"/>
            <a:ext cx="1433556" cy="1111275"/>
            <a:chOff x="6228184" y="1749861"/>
            <a:chExt cx="2592288" cy="1111275"/>
          </a:xfrm>
        </p:grpSpPr>
        <p:sp>
          <p:nvSpPr>
            <p:cNvPr id="29" name="TextBox 28"/>
            <p:cNvSpPr txBox="1"/>
            <p:nvPr/>
          </p:nvSpPr>
          <p:spPr>
            <a:xfrm>
              <a:off x="6228184" y="2030139"/>
              <a:ext cx="2592288"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 </a:t>
              </a:r>
            </a:p>
          </p:txBody>
        </p:sp>
        <p:sp>
          <p:nvSpPr>
            <p:cNvPr id="30" name="TextBox 29"/>
            <p:cNvSpPr txBox="1"/>
            <p:nvPr/>
          </p:nvSpPr>
          <p:spPr>
            <a:xfrm>
              <a:off x="6228184" y="1749861"/>
              <a:ext cx="259228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Text Here</a:t>
              </a: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15192192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
          <p:cNvSpPr txBox="1">
            <a:spLocks/>
          </p:cNvSpPr>
          <p:nvPr/>
        </p:nvSpPr>
        <p:spPr>
          <a:xfrm>
            <a:off x="395536" y="1635646"/>
            <a:ext cx="2808312" cy="158417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2800" b="1" dirty="0">
                <a:solidFill>
                  <a:schemeClr val="bg1"/>
                </a:solidFill>
                <a:latin typeface="+mj-lt"/>
                <a:cs typeface="Arial" pitchFamily="34" charset="0"/>
              </a:rPr>
              <a:t>Portfolio </a:t>
            </a:r>
          </a:p>
          <a:p>
            <a:pPr marL="0" indent="0">
              <a:buNone/>
            </a:pPr>
            <a:r>
              <a:rPr lang="en-US" altLang="ko-KR" sz="2800" b="1" dirty="0">
                <a:solidFill>
                  <a:schemeClr val="bg1"/>
                </a:solidFill>
                <a:latin typeface="+mj-lt"/>
                <a:cs typeface="Arial" pitchFamily="34" charset="0"/>
              </a:rPr>
              <a:t>Presentation</a:t>
            </a:r>
          </a:p>
          <a:p>
            <a:pPr marL="0" indent="0">
              <a:buNone/>
            </a:pPr>
            <a:r>
              <a:rPr lang="en-US" altLang="ko-KR" sz="2800" b="1" dirty="0">
                <a:solidFill>
                  <a:schemeClr val="bg1"/>
                </a:solidFill>
                <a:latin typeface="+mj-lt"/>
                <a:cs typeface="Arial" pitchFamily="34" charset="0"/>
              </a:rPr>
              <a:t>Designed</a:t>
            </a:r>
            <a:endParaRPr lang="ko-KR" altLang="en-US" sz="2800" b="1" dirty="0">
              <a:solidFill>
                <a:schemeClr val="bg1"/>
              </a:solidFill>
              <a:latin typeface="+mj-lt"/>
              <a:cs typeface="Arial" pitchFamily="34" charset="0"/>
            </a:endParaRPr>
          </a:p>
        </p:txBody>
      </p:sp>
      <p:sp>
        <p:nvSpPr>
          <p:cNvPr id="13" name="TextBox 12"/>
          <p:cNvSpPr txBox="1"/>
          <p:nvPr/>
        </p:nvSpPr>
        <p:spPr>
          <a:xfrm>
            <a:off x="395536" y="3363838"/>
            <a:ext cx="2664296" cy="1384995"/>
          </a:xfrm>
          <a:prstGeom prst="rect">
            <a:avLst/>
          </a:prstGeom>
          <a:noFill/>
        </p:spPr>
        <p:txBody>
          <a:bodyPr wrap="square" rtlCol="0">
            <a:spAutoFit/>
          </a:bodyPr>
          <a:lstStyle/>
          <a:p>
            <a:r>
              <a:rPr lang="en-US" altLang="ko-KR" sz="1200" dirty="0">
                <a:solidFill>
                  <a:schemeClr val="bg1"/>
                </a:solidFill>
                <a:cs typeface="Arial" pitchFamily="34" charset="0"/>
              </a:rPr>
              <a:t>Get a modern PowerPoint  Presentation that is beautifully designed.  Easy to change colors, photos and Text. You can simply impress your audience and add a unique zing and appeal to your Presentations. </a:t>
            </a:r>
          </a:p>
        </p:txBody>
      </p:sp>
      <p:sp>
        <p:nvSpPr>
          <p:cNvPr id="3" name="그림 개체 틀 2">
            <a:extLst>
              <a:ext uri="{FF2B5EF4-FFF2-40B4-BE49-F238E27FC236}">
                <a16:creationId xmlns:a16="http://schemas.microsoft.com/office/drawing/2014/main" id="{169CF7C6-7731-4B75-8450-41761D409D3D}"/>
              </a:ext>
            </a:extLst>
          </p:cNvPr>
          <p:cNvSpPr>
            <a:spLocks noGrp="1"/>
          </p:cNvSpPr>
          <p:nvPr>
            <p:ph type="pic" idx="11"/>
          </p:nvPr>
        </p:nvSpPr>
        <p:spPr/>
      </p:sp>
      <p:sp>
        <p:nvSpPr>
          <p:cNvPr id="5" name="그림 개체 틀 4">
            <a:extLst>
              <a:ext uri="{FF2B5EF4-FFF2-40B4-BE49-F238E27FC236}">
                <a16:creationId xmlns:a16="http://schemas.microsoft.com/office/drawing/2014/main" id="{F2BF9296-B926-47AD-BF44-3D536A3135B1}"/>
              </a:ext>
            </a:extLst>
          </p:cNvPr>
          <p:cNvSpPr>
            <a:spLocks noGrp="1"/>
          </p:cNvSpPr>
          <p:nvPr>
            <p:ph type="pic" idx="1"/>
          </p:nvPr>
        </p:nvSpPr>
        <p:spPr/>
      </p:sp>
      <p:sp>
        <p:nvSpPr>
          <p:cNvPr id="7" name="그림 개체 틀 6">
            <a:extLst>
              <a:ext uri="{FF2B5EF4-FFF2-40B4-BE49-F238E27FC236}">
                <a16:creationId xmlns:a16="http://schemas.microsoft.com/office/drawing/2014/main" id="{417688FE-1F93-40B5-86B7-206BD24B143A}"/>
              </a:ext>
            </a:extLst>
          </p:cNvPr>
          <p:cNvSpPr>
            <a:spLocks noGrp="1"/>
          </p:cNvSpPr>
          <p:nvPr>
            <p:ph type="pic" idx="10"/>
          </p:nvPr>
        </p:nvSpPr>
        <p:spPr/>
      </p:sp>
      <p:sp>
        <p:nvSpPr>
          <p:cNvPr id="9" name="그림 개체 틀 8">
            <a:extLst>
              <a:ext uri="{FF2B5EF4-FFF2-40B4-BE49-F238E27FC236}">
                <a16:creationId xmlns:a16="http://schemas.microsoft.com/office/drawing/2014/main" id="{993F7107-C362-4CA3-B438-A199FE8B253E}"/>
              </a:ext>
            </a:extLst>
          </p:cNvPr>
          <p:cNvSpPr>
            <a:spLocks noGrp="1"/>
          </p:cNvSpPr>
          <p:nvPr>
            <p:ph type="pic" idx="12"/>
          </p:nvPr>
        </p:nvSpPr>
        <p:spPr/>
      </p:sp>
    </p:spTree>
    <p:extLst>
      <p:ext uri="{BB962C8B-B14F-4D97-AF65-F5344CB8AC3E}">
        <p14:creationId xmlns:p14="http://schemas.microsoft.com/office/powerpoint/2010/main" val="22820800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Table Style</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graphicFrame>
        <p:nvGraphicFramePr>
          <p:cNvPr id="6" name="Table 5"/>
          <p:cNvGraphicFramePr>
            <a:graphicFrameLocks noGrp="1"/>
          </p:cNvGraphicFramePr>
          <p:nvPr/>
        </p:nvGraphicFramePr>
        <p:xfrm>
          <a:off x="683568" y="1506052"/>
          <a:ext cx="1744244" cy="2899827"/>
        </p:xfrm>
        <a:graphic>
          <a:graphicData uri="http://schemas.openxmlformats.org/drawingml/2006/table">
            <a:tbl>
              <a:tblPr firstRow="1" bandRow="1">
                <a:tableStyleId>{5940675A-B579-460E-94D1-54222C63F5DA}</a:tableStyleId>
              </a:tblPr>
              <a:tblGrid>
                <a:gridCol w="199534">
                  <a:extLst>
                    <a:ext uri="{9D8B030D-6E8A-4147-A177-3AD203B41FA5}">
                      <a16:colId xmlns:a16="http://schemas.microsoft.com/office/drawing/2014/main" val="20000"/>
                    </a:ext>
                  </a:extLst>
                </a:gridCol>
                <a:gridCol w="1345176">
                  <a:extLst>
                    <a:ext uri="{9D8B030D-6E8A-4147-A177-3AD203B41FA5}">
                      <a16:colId xmlns:a16="http://schemas.microsoft.com/office/drawing/2014/main" val="20001"/>
                    </a:ext>
                  </a:extLst>
                </a:gridCol>
                <a:gridCol w="199534">
                  <a:extLst>
                    <a:ext uri="{9D8B030D-6E8A-4147-A177-3AD203B41FA5}">
                      <a16:colId xmlns:a16="http://schemas.microsoft.com/office/drawing/2014/main" val="20002"/>
                    </a:ext>
                  </a:extLst>
                </a:gridCol>
              </a:tblGrid>
              <a:tr h="609468">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400" b="1" dirty="0">
                          <a:solidFill>
                            <a:schemeClr val="tx1">
                              <a:lumMod val="75000"/>
                              <a:lumOff val="25000"/>
                            </a:schemeClr>
                          </a:solidFill>
                          <a:latin typeface="+mn-lt"/>
                          <a:cs typeface="Arial" pitchFamily="34" charset="0"/>
                        </a:rPr>
                        <a:t>$150</a:t>
                      </a:r>
                      <a:endParaRPr lang="ko-KR" altLang="en-US" sz="3400" b="1"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3229">
                <a:tc>
                  <a:txBody>
                    <a:bodyPr/>
                    <a:lstStyle/>
                    <a:p>
                      <a:pPr latinLnBrk="1"/>
                      <a:endParaRPr lang="ko-KR" altLang="en-US" sz="1300" b="1" dirty="0">
                        <a:solidFill>
                          <a:schemeClr val="bg1"/>
                        </a:solidFill>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bg1"/>
                          </a:solidFill>
                          <a:latin typeface="+mn-lt"/>
                          <a:cs typeface="Arial" pitchFamily="34" charset="0"/>
                        </a:rPr>
                        <a:t>Content Here</a:t>
                      </a:r>
                      <a:endParaRPr lang="en-JM" altLang="ko-KR" sz="1300" b="1" dirty="0">
                        <a:solidFill>
                          <a:schemeClr val="bg1"/>
                        </a:solidFill>
                        <a:latin typeface="+mn-lt"/>
                        <a:cs typeface="Arial" pitchFamily="34" charset="0"/>
                      </a:endParaRPr>
                    </a:p>
                  </a:txBody>
                  <a:tcPr marL="87067" marR="87067" marT="43533" marB="43533"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300" b="1" dirty="0">
                        <a:solidFill>
                          <a:schemeClr val="bg1"/>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98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tx1">
                              <a:lumMod val="75000"/>
                              <a:lumOff val="25000"/>
                            </a:schemeClr>
                          </a:solidFill>
                          <a:latin typeface="+mn-lt"/>
                          <a:cs typeface="Arial" pitchFamily="34" charset="0"/>
                        </a:rPr>
                        <a:t>Content Here</a:t>
                      </a:r>
                      <a:endParaRPr lang="en-JM" altLang="ko-KR" sz="1300" b="1" dirty="0">
                        <a:solidFill>
                          <a:schemeClr val="tx1">
                            <a:lumMod val="75000"/>
                            <a:lumOff val="25000"/>
                          </a:schemeClr>
                        </a:solidFill>
                        <a:latin typeface="+mn-lt"/>
                        <a:cs typeface="Arial" pitchFamily="34" charset="0"/>
                      </a:endParaRPr>
                    </a:p>
                  </a:txBody>
                  <a:tcPr marL="87067" marR="87067" marT="43533" marB="43533"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60000"/>
                      </a:schemeClr>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3923928" y="1506052"/>
          <a:ext cx="1731865" cy="2899827"/>
        </p:xfrm>
        <a:graphic>
          <a:graphicData uri="http://schemas.openxmlformats.org/drawingml/2006/table">
            <a:tbl>
              <a:tblPr firstRow="1" bandRow="1">
                <a:tableStyleId>{5940675A-B579-460E-94D1-54222C63F5DA}</a:tableStyleId>
              </a:tblPr>
              <a:tblGrid>
                <a:gridCol w="199534">
                  <a:extLst>
                    <a:ext uri="{9D8B030D-6E8A-4147-A177-3AD203B41FA5}">
                      <a16:colId xmlns:a16="http://schemas.microsoft.com/office/drawing/2014/main" val="20000"/>
                    </a:ext>
                  </a:extLst>
                </a:gridCol>
                <a:gridCol w="1332797">
                  <a:extLst>
                    <a:ext uri="{9D8B030D-6E8A-4147-A177-3AD203B41FA5}">
                      <a16:colId xmlns:a16="http://schemas.microsoft.com/office/drawing/2014/main" val="20001"/>
                    </a:ext>
                  </a:extLst>
                </a:gridCol>
                <a:gridCol w="199534">
                  <a:extLst>
                    <a:ext uri="{9D8B030D-6E8A-4147-A177-3AD203B41FA5}">
                      <a16:colId xmlns:a16="http://schemas.microsoft.com/office/drawing/2014/main" val="20002"/>
                    </a:ext>
                  </a:extLst>
                </a:gridCol>
              </a:tblGrid>
              <a:tr h="609468">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400" b="1" dirty="0">
                          <a:solidFill>
                            <a:schemeClr val="tx1">
                              <a:lumMod val="75000"/>
                              <a:lumOff val="25000"/>
                            </a:schemeClr>
                          </a:solidFill>
                          <a:latin typeface="+mn-lt"/>
                          <a:cs typeface="Arial" pitchFamily="34" charset="0"/>
                        </a:rPr>
                        <a:t>$160</a:t>
                      </a:r>
                      <a:endParaRPr lang="ko-KR" altLang="en-US" sz="3400" b="1"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75000"/>
                            <a:lumOff val="25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03229">
                <a:tc>
                  <a:txBody>
                    <a:bodyPr/>
                    <a:lstStyle/>
                    <a:p>
                      <a:pPr latinLnBrk="1"/>
                      <a:endParaRPr lang="ko-KR" altLang="en-US" sz="1300" b="1" dirty="0">
                        <a:solidFill>
                          <a:schemeClr val="bg1"/>
                        </a:solidFill>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32AEB8"/>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bg1"/>
                          </a:solidFill>
                          <a:latin typeface="+mn-lt"/>
                          <a:cs typeface="Arial" pitchFamily="34" charset="0"/>
                        </a:rPr>
                        <a:t>Content Here</a:t>
                      </a:r>
                      <a:endParaRPr lang="en-JM" altLang="ko-KR" sz="1300" b="1" dirty="0">
                        <a:solidFill>
                          <a:schemeClr val="bg1"/>
                        </a:solidFill>
                        <a:latin typeface="+mn-lt"/>
                        <a:cs typeface="Arial" pitchFamily="34" charset="0"/>
                      </a:endParaRPr>
                    </a:p>
                  </a:txBody>
                  <a:tcPr marL="87067" marR="87067" marT="43533" marB="43533"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latinLnBrk="1"/>
                      <a:endParaRPr lang="ko-KR" altLang="en-US" sz="1300" b="1" dirty="0">
                        <a:solidFill>
                          <a:schemeClr val="bg1"/>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03229">
                <a:tc>
                  <a:txBody>
                    <a:bodyPr/>
                    <a:lstStyle/>
                    <a:p>
                      <a:pPr latinLnBrk="1"/>
                      <a:endParaRPr lang="ko-KR" altLang="en-US" sz="1100" dirty="0">
                        <a:latin typeface="+mn-lt"/>
                        <a:cs typeface="Arial" pitchFamily="34" charset="0"/>
                      </a:endParaRPr>
                    </a:p>
                  </a:txBody>
                  <a:tcPr marL="87067" marR="87067" marT="43533" marB="43533">
                    <a:lnL w="19050" cap="flat" cmpd="sng" algn="ctr">
                      <a:solidFill>
                        <a:schemeClr val="accent1"/>
                      </a:solidFill>
                      <a:prstDash val="solid"/>
                      <a:round/>
                      <a:headEnd type="none" w="med" len="med"/>
                      <a:tailEnd type="none" w="med" len="med"/>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dirty="0">
                          <a:solidFill>
                            <a:schemeClr val="tx1">
                              <a:lumMod val="75000"/>
                              <a:lumOff val="25000"/>
                            </a:schemeClr>
                          </a:solidFill>
                          <a:latin typeface="+mn-lt"/>
                          <a:cs typeface="Arial" pitchFamily="34" charset="0"/>
                        </a:rPr>
                        <a:t>Text Here</a:t>
                      </a:r>
                      <a:endParaRPr lang="en-JM" altLang="ko-KR" sz="1100" dirty="0">
                        <a:solidFill>
                          <a:schemeClr val="tx1">
                            <a:lumMod val="75000"/>
                            <a:lumOff val="25000"/>
                          </a:schemeClr>
                        </a:solidFill>
                        <a:latin typeface="+mn-lt"/>
                        <a:cs typeface="Arial" pitchFamily="34" charset="0"/>
                      </a:endParaRPr>
                    </a:p>
                  </a:txBody>
                  <a:tcPr marL="87067" marR="87067" marT="43533" marB="43533" anchor="ctr">
                    <a:lnL w="12700" cmpd="sng">
                      <a:noFill/>
                    </a:lnL>
                    <a:lnR w="12700" cmpd="sng">
                      <a:noFill/>
                    </a:lnR>
                    <a:lnT w="12700" cap="flat" cmpd="sng" algn="ctr">
                      <a:no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100" dirty="0">
                        <a:solidFill>
                          <a:schemeClr val="tx1">
                            <a:lumMod val="50000"/>
                            <a:lumOff val="50000"/>
                          </a:schemeClr>
                        </a:solidFill>
                        <a:latin typeface="+mn-lt"/>
                        <a:cs typeface="Arial" pitchFamily="34" charset="0"/>
                      </a:endParaRPr>
                    </a:p>
                  </a:txBody>
                  <a:tcPr marL="87067" marR="87067" marT="43533" marB="43533">
                    <a:lnL w="12700" cmpd="sng">
                      <a:noFill/>
                    </a:lnL>
                    <a:lnR w="19050" cap="flat" cmpd="sng" algn="ctr">
                      <a:solidFill>
                        <a:schemeClr val="accent1"/>
                      </a:solidFill>
                      <a:prstDash val="solid"/>
                      <a:round/>
                      <a:headEnd type="none" w="med" len="med"/>
                      <a:tailEnd type="none" w="med" len="med"/>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470985">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300" b="1" kern="1200" dirty="0">
                          <a:solidFill>
                            <a:schemeClr val="tx1">
                              <a:lumMod val="75000"/>
                              <a:lumOff val="25000"/>
                            </a:schemeClr>
                          </a:solidFill>
                          <a:latin typeface="+mn-lt"/>
                          <a:cs typeface="Arial" pitchFamily="34" charset="0"/>
                        </a:rPr>
                        <a:t>Content Here</a:t>
                      </a:r>
                      <a:endParaRPr lang="en-JM" altLang="ko-KR" sz="1300" b="1" dirty="0">
                        <a:solidFill>
                          <a:schemeClr val="tx1">
                            <a:lumMod val="75000"/>
                            <a:lumOff val="25000"/>
                          </a:schemeClr>
                        </a:solidFill>
                        <a:latin typeface="+mn-lt"/>
                        <a:cs typeface="Arial" pitchFamily="34" charset="0"/>
                      </a:endParaRPr>
                    </a:p>
                  </a:txBody>
                  <a:tcPr marL="87067" marR="87067" marT="43533" marB="43533"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alpha val="60000"/>
                      </a:schemeClr>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267744" y="1386336"/>
          <a:ext cx="1888260" cy="3139259"/>
        </p:xfrm>
        <a:graphic>
          <a:graphicData uri="http://schemas.openxmlformats.org/drawingml/2006/table">
            <a:tbl>
              <a:tblPr firstRow="1" bandRow="1">
                <a:tableStyleId>{5940675A-B579-460E-94D1-54222C63F5DA}</a:tableStyleId>
              </a:tblPr>
              <a:tblGrid>
                <a:gridCol w="216009">
                  <a:extLst>
                    <a:ext uri="{9D8B030D-6E8A-4147-A177-3AD203B41FA5}">
                      <a16:colId xmlns:a16="http://schemas.microsoft.com/office/drawing/2014/main" val="20000"/>
                    </a:ext>
                  </a:extLst>
                </a:gridCol>
                <a:gridCol w="1456242">
                  <a:extLst>
                    <a:ext uri="{9D8B030D-6E8A-4147-A177-3AD203B41FA5}">
                      <a16:colId xmlns:a16="http://schemas.microsoft.com/office/drawing/2014/main" val="20001"/>
                    </a:ext>
                  </a:extLst>
                </a:gridCol>
                <a:gridCol w="216009">
                  <a:extLst>
                    <a:ext uri="{9D8B030D-6E8A-4147-A177-3AD203B41FA5}">
                      <a16:colId xmlns:a16="http://schemas.microsoft.com/office/drawing/2014/main" val="20002"/>
                    </a:ext>
                  </a:extLst>
                </a:gridCol>
              </a:tblGrid>
              <a:tr h="659790">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700" b="1" dirty="0">
                          <a:solidFill>
                            <a:schemeClr val="tx1">
                              <a:lumMod val="75000"/>
                              <a:lumOff val="25000"/>
                            </a:schemeClr>
                          </a:solidFill>
                          <a:latin typeface="+mn-lt"/>
                          <a:cs typeface="Arial" pitchFamily="34" charset="0"/>
                        </a:rPr>
                        <a:t>$180</a:t>
                      </a:r>
                      <a:endParaRPr lang="ko-KR" altLang="en-US" sz="3700" b="1"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28266">
                <a:tc>
                  <a:txBody>
                    <a:bodyPr/>
                    <a:lstStyle/>
                    <a:p>
                      <a:pPr latinLnBrk="1"/>
                      <a:endParaRPr lang="ko-KR" altLang="en-US" sz="1400" b="1" dirty="0">
                        <a:solidFill>
                          <a:schemeClr val="bg1"/>
                        </a:solidFill>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bg1"/>
                          </a:solidFill>
                          <a:latin typeface="+mn-lt"/>
                          <a:cs typeface="Arial" pitchFamily="34" charset="0"/>
                        </a:rPr>
                        <a:t>Content Here</a:t>
                      </a:r>
                      <a:endParaRPr lang="en-JM" altLang="ko-KR" sz="1400" b="1" dirty="0">
                        <a:solidFill>
                          <a:schemeClr val="bg1"/>
                        </a:solidFill>
                        <a:latin typeface="+mn-lt"/>
                        <a:cs typeface="Arial" pitchFamily="34" charset="0"/>
                      </a:endParaRPr>
                    </a:p>
                  </a:txBody>
                  <a:tcPr marL="94256" marR="94256" marT="47127" marB="47127"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latinLnBrk="1"/>
                      <a:endParaRPr lang="ko-KR" altLang="en-US" sz="1400" b="1" dirty="0">
                        <a:solidFill>
                          <a:schemeClr val="bg1"/>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28266">
                <a:tc>
                  <a:txBody>
                    <a:bodyPr/>
                    <a:lstStyle/>
                    <a:p>
                      <a:pPr latinLnBrk="1"/>
                      <a:endParaRPr lang="ko-KR" altLang="en-US" sz="1200" dirty="0">
                        <a:latin typeface="+mn-lt"/>
                        <a:cs typeface="Arial" pitchFamily="34" charset="0"/>
                      </a:endParaRPr>
                    </a:p>
                  </a:txBody>
                  <a:tcPr marL="94256" marR="94256" marT="47127" marB="47127">
                    <a:lnL w="19050" cap="flat" cmpd="sng" algn="ctr">
                      <a:solidFill>
                        <a:schemeClr val="accent2"/>
                      </a:solidFill>
                      <a:prstDash val="solid"/>
                      <a:round/>
                      <a:headEnd type="none" w="med" len="med"/>
                      <a:tailEnd type="none" w="med" len="med"/>
                    </a:lnL>
                    <a:lnR w="12700" cmpd="sng">
                      <a:noFill/>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Text Here</a:t>
                      </a:r>
                      <a:endParaRPr lang="en-JM" altLang="ko-KR" sz="1200" dirty="0">
                        <a:solidFill>
                          <a:schemeClr val="tx1">
                            <a:lumMod val="75000"/>
                            <a:lumOff val="25000"/>
                          </a:schemeClr>
                        </a:solidFill>
                        <a:latin typeface="+mn-lt"/>
                        <a:cs typeface="Arial" pitchFamily="34" charset="0"/>
                      </a:endParaRPr>
                    </a:p>
                  </a:txBody>
                  <a:tcPr marL="94256" marR="94256" marT="47127" marB="47127" anchor="ctr">
                    <a:lnL w="12700" cmpd="sng">
                      <a:noFill/>
                    </a:lnL>
                    <a:lnR w="12700" cmpd="sng">
                      <a:noFill/>
                    </a:lnR>
                    <a:lnT w="12700" cap="flat" cmpd="sng" algn="ctr">
                      <a:no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1200" dirty="0">
                        <a:solidFill>
                          <a:schemeClr val="tx1">
                            <a:lumMod val="50000"/>
                            <a:lumOff val="50000"/>
                          </a:schemeClr>
                        </a:solidFill>
                        <a:latin typeface="+mn-lt"/>
                        <a:cs typeface="Arial" pitchFamily="34" charset="0"/>
                      </a:endParaRPr>
                    </a:p>
                  </a:txBody>
                  <a:tcPr marL="94256" marR="94256" marT="47127" marB="47127">
                    <a:lnL w="12700" cmpd="sng">
                      <a:noFill/>
                    </a:lnL>
                    <a:lnR w="19050" cap="flat" cmpd="sng" algn="ctr">
                      <a:solidFill>
                        <a:schemeClr val="accent2"/>
                      </a:solidFill>
                      <a:prstDash val="solid"/>
                      <a:round/>
                      <a:headEnd type="none" w="med" len="med"/>
                      <a:tailEnd type="none" w="med" len="med"/>
                    </a:lnR>
                    <a:lnT w="12700" cmpd="sng">
                      <a:noFill/>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09873">
                <a:tc gridSpan="3">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400" b="1" kern="1200" dirty="0">
                          <a:solidFill>
                            <a:schemeClr val="tx1">
                              <a:lumMod val="75000"/>
                              <a:lumOff val="25000"/>
                            </a:schemeClr>
                          </a:solidFill>
                          <a:latin typeface="+mn-lt"/>
                          <a:cs typeface="Arial" pitchFamily="34" charset="0"/>
                        </a:rPr>
                        <a:t>Content Here</a:t>
                      </a:r>
                      <a:endParaRPr lang="en-JM" altLang="ko-KR" sz="1400" b="1" dirty="0">
                        <a:solidFill>
                          <a:schemeClr val="tx1">
                            <a:lumMod val="75000"/>
                            <a:lumOff val="25000"/>
                          </a:schemeClr>
                        </a:solidFill>
                        <a:latin typeface="+mn-lt"/>
                        <a:cs typeface="Arial" pitchFamily="34" charset="0"/>
                      </a:endParaRPr>
                    </a:p>
                  </a:txBody>
                  <a:tcPr marL="94256" marR="94256" marT="47127" marB="47127" anchor="ctr">
                    <a:lnL w="19050" cap="flat" cmpd="sng" algn="ctr">
                      <a:solidFill>
                        <a:schemeClr val="accent2"/>
                      </a:solidFill>
                      <a:prstDash val="solid"/>
                      <a:round/>
                      <a:headEnd type="none" w="med" len="med"/>
                      <a:tailEnd type="none" w="med" len="med"/>
                    </a:lnL>
                    <a:lnR w="19050" cap="flat" cmpd="sng" algn="ctr">
                      <a:solidFill>
                        <a:schemeClr val="accent2"/>
                      </a:solidFill>
                      <a:prstDash val="solid"/>
                      <a:round/>
                      <a:headEnd type="none" w="med" len="med"/>
                      <a:tailEnd type="none" w="med" len="med"/>
                    </a:lnR>
                    <a:lnT w="19050" cap="flat" cmpd="sng" algn="ctr">
                      <a:solidFill>
                        <a:schemeClr val="accent2"/>
                      </a:solidFill>
                      <a:prstDash val="solid"/>
                      <a:round/>
                      <a:headEnd type="none" w="med" len="med"/>
                      <a:tailEnd type="none" w="med" len="med"/>
                    </a:lnT>
                    <a:lnB w="190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pPr latinLnBrk="1"/>
                      <a:endParaRPr lang="ko-KR" altLang="en-US" sz="1200" dirty="0">
                        <a:latin typeface="Arial" pitchFamily="34" charset="0"/>
                        <a:cs typeface="Arial" pitchFamily="34" charset="0"/>
                      </a:endParaRPr>
                    </a:p>
                  </a:txBody>
                  <a:tcPr/>
                </a:tc>
                <a:tc hMerge="1">
                  <a:txBody>
                    <a:bodyPr/>
                    <a:lstStyle/>
                    <a:p>
                      <a:pPr latinLnBrk="1"/>
                      <a:endParaRPr lang="ko-KR" altLang="en-US" sz="1200"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6012160" y="1203598"/>
            <a:ext cx="2736304" cy="954107"/>
          </a:xfrm>
          <a:prstGeom prst="rect">
            <a:avLst/>
          </a:prstGeom>
          <a:noFill/>
        </p:spPr>
        <p:txBody>
          <a:bodyPr wrap="square" rtlCol="0">
            <a:spAutoFit/>
          </a:bodyPr>
          <a:lstStyle/>
          <a:p>
            <a:r>
              <a:rPr lang="en-US" altLang="ko-KR" sz="2800" b="1" dirty="0">
                <a:solidFill>
                  <a:schemeClr val="accent1"/>
                </a:solidFill>
                <a:cs typeface="Arial" pitchFamily="34" charset="0"/>
              </a:rPr>
              <a:t>PowerPoint  Presentation</a:t>
            </a:r>
            <a:endParaRPr lang="ko-KR" altLang="en-US" sz="2800" b="1" dirty="0">
              <a:solidFill>
                <a:schemeClr val="accent1"/>
              </a:solidFill>
              <a:cs typeface="Arial" pitchFamily="34" charset="0"/>
            </a:endParaRPr>
          </a:p>
        </p:txBody>
      </p:sp>
      <p:sp>
        <p:nvSpPr>
          <p:cNvPr id="10" name="Rectangle 9"/>
          <p:cNvSpPr/>
          <p:nvPr/>
        </p:nvSpPr>
        <p:spPr>
          <a:xfrm>
            <a:off x="6115972" y="2157705"/>
            <a:ext cx="12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 name="TextBox 10"/>
          <p:cNvSpPr txBox="1"/>
          <p:nvPr/>
        </p:nvSpPr>
        <p:spPr>
          <a:xfrm>
            <a:off x="6012160" y="2355727"/>
            <a:ext cx="2664296" cy="1754326"/>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Get a modern PowerPoint  Presentation that is beautifully designed.  Easy to change colors, photos and Text. You can simply impress your audience and add a unique zing and appeal to your Presentations. Get a modern PowerPoint  Presentation that is beautifully designed.  </a:t>
            </a:r>
          </a:p>
        </p:txBody>
      </p:sp>
      <p:sp>
        <p:nvSpPr>
          <p:cNvPr id="12" name="TextBox 11"/>
          <p:cNvSpPr txBox="1"/>
          <p:nvPr/>
        </p:nvSpPr>
        <p:spPr>
          <a:xfrm>
            <a:off x="6115972" y="4155926"/>
            <a:ext cx="1728192" cy="307777"/>
          </a:xfrm>
          <a:prstGeom prst="rect">
            <a:avLst/>
          </a:prstGeom>
          <a:solidFill>
            <a:schemeClr val="accent1"/>
          </a:solidFill>
        </p:spPr>
        <p:txBody>
          <a:bodyPr wrap="square" rtlCol="0">
            <a:spAutoFit/>
          </a:bodyPr>
          <a:lstStyle/>
          <a:p>
            <a:pPr algn="ctr"/>
            <a:r>
              <a:rPr lang="en-US" altLang="ko-KR" sz="1400" b="1" dirty="0">
                <a:solidFill>
                  <a:schemeClr val="bg1"/>
                </a:solidFill>
                <a:cs typeface="Arial" pitchFamily="34" charset="0"/>
              </a:rPr>
              <a:t>Your Text Here</a:t>
            </a:r>
            <a:endParaRPr lang="ko-KR" altLang="en-US" sz="1400" b="1" dirty="0">
              <a:solidFill>
                <a:schemeClr val="bg1"/>
              </a:solidFill>
              <a:cs typeface="Arial" pitchFamily="34" charset="0"/>
            </a:endParaRPr>
          </a:p>
        </p:txBody>
      </p:sp>
    </p:spTree>
    <p:extLst>
      <p:ext uri="{BB962C8B-B14F-4D97-AF65-F5344CB8AC3E}">
        <p14:creationId xmlns:p14="http://schemas.microsoft.com/office/powerpoint/2010/main" val="13344747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itchFamily="34" charset="0"/>
              </a:rPr>
              <a:t>One Columns Designed</a:t>
            </a:r>
            <a:endParaRPr lang="ko-KR" altLang="en-US" sz="2800" b="1" dirty="0">
              <a:solidFill>
                <a:schemeClr val="bg1"/>
              </a:solidFill>
              <a:latin typeface="+mj-lt"/>
              <a:cs typeface="Arial" pitchFamily="34" charset="0"/>
            </a:endParaRPr>
          </a:p>
        </p:txBody>
      </p:sp>
      <p:grpSp>
        <p:nvGrpSpPr>
          <p:cNvPr id="21" name="Group 20"/>
          <p:cNvGrpSpPr/>
          <p:nvPr/>
        </p:nvGrpSpPr>
        <p:grpSpPr>
          <a:xfrm>
            <a:off x="611560" y="691634"/>
            <a:ext cx="5688632" cy="3781584"/>
            <a:chOff x="3687661" y="1203598"/>
            <a:chExt cx="2252491" cy="3781584"/>
          </a:xfrm>
        </p:grpSpPr>
        <p:sp>
          <p:nvSpPr>
            <p:cNvPr id="22" name="TextBox 21"/>
            <p:cNvSpPr txBox="1"/>
            <p:nvPr/>
          </p:nvSpPr>
          <p:spPr>
            <a:xfrm>
              <a:off x="3687661" y="1568862"/>
              <a:ext cx="2252491" cy="34163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Easy to change colors, photos and Text. You can simply impress your audience and add a unique zing and appeal to your Presentations. You can simply impress your audience and add a unique zing and appeal to your Presentations. </a:t>
              </a:r>
            </a:p>
          </p:txBody>
        </p:sp>
        <p:sp>
          <p:nvSpPr>
            <p:cNvPr id="23" name="TextBox 22"/>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5630455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1775" y="0"/>
            <a:ext cx="2016224"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a:spLocks/>
          </p:cNvSpPr>
          <p:nvPr/>
        </p:nvSpPr>
        <p:spPr>
          <a:xfrm>
            <a:off x="6763892" y="771302"/>
            <a:ext cx="1800200" cy="144040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itchFamily="34" charset="0"/>
              </a:rPr>
              <a:t>Two Columns Designed</a:t>
            </a:r>
            <a:endParaRPr lang="ko-KR" altLang="en-US" sz="2800" b="1" dirty="0">
              <a:solidFill>
                <a:schemeClr val="bg1"/>
              </a:solidFill>
              <a:latin typeface="+mj-lt"/>
              <a:cs typeface="Arial" pitchFamily="34" charset="0"/>
            </a:endParaRPr>
          </a:p>
        </p:txBody>
      </p:sp>
      <p:grpSp>
        <p:nvGrpSpPr>
          <p:cNvPr id="21" name="Group 20"/>
          <p:cNvGrpSpPr/>
          <p:nvPr/>
        </p:nvGrpSpPr>
        <p:grpSpPr>
          <a:xfrm>
            <a:off x="611560" y="691634"/>
            <a:ext cx="2736304" cy="3781584"/>
            <a:chOff x="3687661" y="1203598"/>
            <a:chExt cx="2252491" cy="3781584"/>
          </a:xfrm>
        </p:grpSpPr>
        <p:sp>
          <p:nvSpPr>
            <p:cNvPr id="22" name="TextBox 21"/>
            <p:cNvSpPr txBox="1"/>
            <p:nvPr/>
          </p:nvSpPr>
          <p:spPr>
            <a:xfrm>
              <a:off x="3687661" y="1568862"/>
              <a:ext cx="2252491" cy="34163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23" name="TextBox 22"/>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grpSp>
        <p:nvGrpSpPr>
          <p:cNvPr id="9" name="Group 8"/>
          <p:cNvGrpSpPr/>
          <p:nvPr/>
        </p:nvGrpSpPr>
        <p:grpSpPr>
          <a:xfrm>
            <a:off x="3635896" y="691634"/>
            <a:ext cx="2736304" cy="3781584"/>
            <a:chOff x="3687661" y="1203598"/>
            <a:chExt cx="2252491" cy="3781584"/>
          </a:xfrm>
        </p:grpSpPr>
        <p:sp>
          <p:nvSpPr>
            <p:cNvPr id="10" name="TextBox 9"/>
            <p:cNvSpPr txBox="1"/>
            <p:nvPr/>
          </p:nvSpPr>
          <p:spPr>
            <a:xfrm>
              <a:off x="3687661" y="1568862"/>
              <a:ext cx="2252491" cy="3416320"/>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You can simply impress your audience and add a unique zing and appeal to your Presentations. Easy to change colors, photos and Text.</a:t>
              </a:r>
            </a:p>
            <a:p>
              <a:r>
                <a:rPr lang="en-US" altLang="ko-KR" sz="1200" dirty="0">
                  <a:solidFill>
                    <a:schemeClr val="tx1">
                      <a:lumMod val="75000"/>
                      <a:lumOff val="25000"/>
                    </a:schemeClr>
                  </a:solidFill>
                  <a:cs typeface="Arial" pitchFamily="34" charset="0"/>
                </a:rPr>
                <a:t>You can simply impress your audience and add a unique zing and appeal to your Presentations. You can simply impress your audience and add a unique zing and appeal to your Presentations. Easy to change colors, photos and Text. You can simply impress your audience and add a unique zing and appeal to your Presentations. </a:t>
              </a:r>
            </a:p>
            <a:p>
              <a:endParaRPr lang="en-US" altLang="ko-KR" sz="1200" dirty="0">
                <a:solidFill>
                  <a:schemeClr val="tx1">
                    <a:lumMod val="75000"/>
                    <a:lumOff val="25000"/>
                  </a:schemeClr>
                </a:solidFill>
                <a:cs typeface="Arial" pitchFamily="34" charset="0"/>
              </a:endParaRPr>
            </a:p>
            <a:p>
              <a:r>
                <a:rPr lang="en-US" altLang="ko-KR" sz="1200" dirty="0">
                  <a:solidFill>
                    <a:schemeClr val="tx1">
                      <a:lumMod val="75000"/>
                      <a:lumOff val="25000"/>
                    </a:schemeClr>
                  </a:solidFill>
                  <a:cs typeface="Arial" pitchFamily="34" charset="0"/>
                </a:rPr>
                <a:t>You can simply impress your audience and add a unique zing and appeal to your Presentations. </a:t>
              </a:r>
            </a:p>
          </p:txBody>
        </p:sp>
        <p:sp>
          <p:nvSpPr>
            <p:cNvPr id="11" name="TextBox 10"/>
            <p:cNvSpPr txBox="1"/>
            <p:nvPr/>
          </p:nvSpPr>
          <p:spPr>
            <a:xfrm>
              <a:off x="3687661" y="1203598"/>
              <a:ext cx="2252491"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Your Text  Here</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3768473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en-US" altLang="ko-KR" dirty="0"/>
              <a:t>Insert the title of your subtitle Here</a:t>
            </a:r>
          </a:p>
        </p:txBody>
      </p:sp>
    </p:spTree>
    <p:extLst>
      <p:ext uri="{BB962C8B-B14F-4D97-AF65-F5344CB8AC3E}">
        <p14:creationId xmlns:p14="http://schemas.microsoft.com/office/powerpoint/2010/main" val="2305155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6FAEA90-371A-4379-AFBB-702E2A8764DD}"/>
              </a:ext>
            </a:extLst>
          </p:cNvPr>
          <p:cNvSpPr>
            <a:spLocks noGrp="1"/>
          </p:cNvSpPr>
          <p:nvPr>
            <p:ph type="body" sz="quarter" idx="10"/>
          </p:nvPr>
        </p:nvSpPr>
        <p:spPr/>
        <p:txBody>
          <a:bodyPr/>
          <a:lstStyle/>
          <a:p>
            <a:r>
              <a:rPr lang="en-US" altLang="ko-KR" dirty="0"/>
              <a:t>Fully Editable Shapes</a:t>
            </a:r>
          </a:p>
        </p:txBody>
      </p:sp>
      <p:grpSp>
        <p:nvGrpSpPr>
          <p:cNvPr id="5" name="Group 14">
            <a:extLst>
              <a:ext uri="{FF2B5EF4-FFF2-40B4-BE49-F238E27FC236}">
                <a16:creationId xmlns:a16="http://schemas.microsoft.com/office/drawing/2014/main" id="{20C2B74B-BECB-4535-B502-06DC80D74B06}"/>
              </a:ext>
            </a:extLst>
          </p:cNvPr>
          <p:cNvGrpSpPr/>
          <p:nvPr/>
        </p:nvGrpSpPr>
        <p:grpSpPr>
          <a:xfrm>
            <a:off x="5705611" y="1090334"/>
            <a:ext cx="1052368" cy="3696329"/>
            <a:chOff x="4058860" y="987781"/>
            <a:chExt cx="1052368" cy="3696329"/>
          </a:xfrm>
        </p:grpSpPr>
        <p:sp>
          <p:nvSpPr>
            <p:cNvPr id="6" name="Rectangle 8">
              <a:extLst>
                <a:ext uri="{FF2B5EF4-FFF2-40B4-BE49-F238E27FC236}">
                  <a16:creationId xmlns:a16="http://schemas.microsoft.com/office/drawing/2014/main" id="{25302530-3AAA-4B18-B144-C49D138138CE}"/>
                </a:ext>
              </a:extLst>
            </p:cNvPr>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a:extLst>
                <a:ext uri="{FF2B5EF4-FFF2-40B4-BE49-F238E27FC236}">
                  <a16:creationId xmlns:a16="http://schemas.microsoft.com/office/drawing/2014/main" id="{91FA14DC-BAA1-4B27-93F4-512A9C64EF6C}"/>
                </a:ext>
              </a:extLst>
            </p:cNvPr>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a:extLst>
                <a:ext uri="{FF2B5EF4-FFF2-40B4-BE49-F238E27FC236}">
                  <a16:creationId xmlns:a16="http://schemas.microsoft.com/office/drawing/2014/main" id="{C6C7785C-8982-46D8-BD2D-F0082959A035}"/>
                </a:ext>
              </a:extLst>
            </p:cNvPr>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a:extLst>
                <a:ext uri="{FF2B5EF4-FFF2-40B4-BE49-F238E27FC236}">
                  <a16:creationId xmlns:a16="http://schemas.microsoft.com/office/drawing/2014/main" id="{0EA746AB-277A-4BA1-9F0A-B7C535C1FB4A}"/>
                </a:ext>
              </a:extLst>
            </p:cNvPr>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a:extLst>
                <a:ext uri="{FF2B5EF4-FFF2-40B4-BE49-F238E27FC236}">
                  <a16:creationId xmlns:a16="http://schemas.microsoft.com/office/drawing/2014/main" id="{8DD3C104-DCA5-4C07-AA7C-5F42944E40F4}"/>
                </a:ext>
              </a:extLst>
            </p:cNvPr>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a:extLst>
                <a:ext uri="{FF2B5EF4-FFF2-40B4-BE49-F238E27FC236}">
                  <a16:creationId xmlns:a16="http://schemas.microsoft.com/office/drawing/2014/main" id="{B6979A23-A285-45E9-95F0-43DC4293EA1E}"/>
                </a:ext>
              </a:extLst>
            </p:cNvPr>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Parallelogram 15">
              <a:extLst>
                <a:ext uri="{FF2B5EF4-FFF2-40B4-BE49-F238E27FC236}">
                  <a16:creationId xmlns:a16="http://schemas.microsoft.com/office/drawing/2014/main" id="{00FFC3E9-ACCE-438D-B2B5-5AA4625B76F2}"/>
                </a:ext>
              </a:extLst>
            </p:cNvPr>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3" name="Group 13">
            <a:extLst>
              <a:ext uri="{FF2B5EF4-FFF2-40B4-BE49-F238E27FC236}">
                <a16:creationId xmlns:a16="http://schemas.microsoft.com/office/drawing/2014/main" id="{65F79F49-58E8-4478-83BB-5809BAA07443}"/>
              </a:ext>
            </a:extLst>
          </p:cNvPr>
          <p:cNvGrpSpPr/>
          <p:nvPr/>
        </p:nvGrpSpPr>
        <p:grpSpPr>
          <a:xfrm>
            <a:off x="6996748" y="1882422"/>
            <a:ext cx="1296144" cy="2760467"/>
            <a:chOff x="6777274" y="1831284"/>
            <a:chExt cx="552841" cy="1177414"/>
          </a:xfrm>
        </p:grpSpPr>
        <p:grpSp>
          <p:nvGrpSpPr>
            <p:cNvPr id="14" name="Group 14">
              <a:extLst>
                <a:ext uri="{FF2B5EF4-FFF2-40B4-BE49-F238E27FC236}">
                  <a16:creationId xmlns:a16="http://schemas.microsoft.com/office/drawing/2014/main" id="{39069EC5-081A-4BF5-ADB4-DFB8C9680FD7}"/>
                </a:ext>
              </a:extLst>
            </p:cNvPr>
            <p:cNvGrpSpPr/>
            <p:nvPr/>
          </p:nvGrpSpPr>
          <p:grpSpPr>
            <a:xfrm>
              <a:off x="6939980" y="1831284"/>
              <a:ext cx="385719" cy="718117"/>
              <a:chOff x="6783521" y="1654812"/>
              <a:chExt cx="726841" cy="1353205"/>
            </a:xfrm>
          </p:grpSpPr>
          <p:sp>
            <p:nvSpPr>
              <p:cNvPr id="16" name="Freeform 16">
                <a:extLst>
                  <a:ext uri="{FF2B5EF4-FFF2-40B4-BE49-F238E27FC236}">
                    <a16:creationId xmlns:a16="http://schemas.microsoft.com/office/drawing/2014/main" id="{BA14A9F0-A0DA-428A-B109-2F3FAF5EA287}"/>
                  </a:ext>
                </a:extLst>
              </p:cNvPr>
              <p:cNvSpPr/>
              <p:nvPr/>
            </p:nvSpPr>
            <p:spPr>
              <a:xfrm>
                <a:off x="6783521" y="1886618"/>
                <a:ext cx="726841" cy="1121399"/>
              </a:xfrm>
              <a:custGeom>
                <a:avLst/>
                <a:gdLst/>
                <a:ahLst/>
                <a:cxnLst/>
                <a:rect l="l" t="t" r="r" b="b"/>
                <a:pathLst>
                  <a:path w="726841" h="1121399">
                    <a:moveTo>
                      <a:pt x="236325" y="1049494"/>
                    </a:moveTo>
                    <a:lnTo>
                      <a:pt x="495287" y="1049494"/>
                    </a:lnTo>
                    <a:cubicBezTo>
                      <a:pt x="491080" y="1064561"/>
                      <a:pt x="487966" y="1079199"/>
                      <a:pt x="485273" y="1093187"/>
                    </a:cubicBezTo>
                    <a:lnTo>
                      <a:pt x="245258" y="1092728"/>
                    </a:lnTo>
                    <a:close/>
                    <a:moveTo>
                      <a:pt x="363421" y="203844"/>
                    </a:moveTo>
                    <a:cubicBezTo>
                      <a:pt x="401307" y="203844"/>
                      <a:pt x="432020" y="234557"/>
                      <a:pt x="432020" y="272443"/>
                    </a:cubicBezTo>
                    <a:cubicBezTo>
                      <a:pt x="432020" y="310329"/>
                      <a:pt x="401307" y="341042"/>
                      <a:pt x="363421" y="341042"/>
                    </a:cubicBezTo>
                    <a:cubicBezTo>
                      <a:pt x="325534" y="341042"/>
                      <a:pt x="294821" y="310329"/>
                      <a:pt x="294821" y="272443"/>
                    </a:cubicBezTo>
                    <a:cubicBezTo>
                      <a:pt x="294821" y="234557"/>
                      <a:pt x="325534" y="203844"/>
                      <a:pt x="363421" y="203844"/>
                    </a:cubicBezTo>
                    <a:close/>
                    <a:moveTo>
                      <a:pt x="363421" y="135244"/>
                    </a:moveTo>
                    <a:cubicBezTo>
                      <a:pt x="287648" y="135244"/>
                      <a:pt x="226222" y="196671"/>
                      <a:pt x="226222" y="272443"/>
                    </a:cubicBezTo>
                    <a:cubicBezTo>
                      <a:pt x="226222" y="348216"/>
                      <a:pt x="287648" y="409642"/>
                      <a:pt x="363421" y="409642"/>
                    </a:cubicBezTo>
                    <a:cubicBezTo>
                      <a:pt x="439193" y="409642"/>
                      <a:pt x="500619" y="348216"/>
                      <a:pt x="500619" y="272443"/>
                    </a:cubicBezTo>
                    <a:cubicBezTo>
                      <a:pt x="500619" y="196671"/>
                      <a:pt x="439193" y="135244"/>
                      <a:pt x="363421" y="135244"/>
                    </a:cubicBezTo>
                    <a:close/>
                    <a:moveTo>
                      <a:pt x="196200" y="0"/>
                    </a:moveTo>
                    <a:cubicBezTo>
                      <a:pt x="300307" y="58658"/>
                      <a:pt x="427219" y="59450"/>
                      <a:pt x="531959" y="2129"/>
                    </a:cubicBezTo>
                    <a:cubicBezTo>
                      <a:pt x="645195" y="251105"/>
                      <a:pt x="615578" y="521951"/>
                      <a:pt x="565642" y="749813"/>
                    </a:cubicBezTo>
                    <a:lnTo>
                      <a:pt x="726841" y="904479"/>
                    </a:lnTo>
                    <a:lnTo>
                      <a:pt x="700460" y="1113326"/>
                    </a:lnTo>
                    <a:lnTo>
                      <a:pt x="510728" y="982128"/>
                    </a:lnTo>
                    <a:lnTo>
                      <a:pt x="503274" y="1014651"/>
                    </a:lnTo>
                    <a:lnTo>
                      <a:pt x="228241" y="1014651"/>
                    </a:lnTo>
                    <a:cubicBezTo>
                      <a:pt x="226194" y="1005458"/>
                      <a:pt x="223902" y="996068"/>
                      <a:pt x="221524" y="986461"/>
                    </a:cubicBezTo>
                    <a:lnTo>
                      <a:pt x="26381" y="1121399"/>
                    </a:lnTo>
                    <a:lnTo>
                      <a:pt x="0" y="912552"/>
                    </a:lnTo>
                    <a:lnTo>
                      <a:pt x="162681" y="756465"/>
                    </a:lnTo>
                    <a:lnTo>
                      <a:pt x="163137" y="757906"/>
                    </a:lnTo>
                    <a:lnTo>
                      <a:pt x="165881" y="748957"/>
                    </a:lnTo>
                    <a:cubicBezTo>
                      <a:pt x="117348" y="521774"/>
                      <a:pt x="87568" y="246912"/>
                      <a:pt x="1962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Freeform 17">
                <a:extLst>
                  <a:ext uri="{FF2B5EF4-FFF2-40B4-BE49-F238E27FC236}">
                    <a16:creationId xmlns:a16="http://schemas.microsoft.com/office/drawing/2014/main" id="{4E58BA02-427E-476C-927F-941A5BEE8001}"/>
                  </a:ext>
                </a:extLst>
              </p:cNvPr>
              <p:cNvSpPr/>
              <p:nvPr/>
            </p:nvSpPr>
            <p:spPr>
              <a:xfrm>
                <a:off x="6997804" y="1654812"/>
                <a:ext cx="298274" cy="244742"/>
              </a:xfrm>
              <a:custGeom>
                <a:avLst/>
                <a:gdLst/>
                <a:ahLst/>
                <a:cxnLst/>
                <a:rect l="l" t="t" r="r" b="b"/>
                <a:pathLst>
                  <a:path w="298274" h="244742">
                    <a:moveTo>
                      <a:pt x="147328" y="0"/>
                    </a:moveTo>
                    <a:cubicBezTo>
                      <a:pt x="212319" y="65590"/>
                      <a:pt x="261867" y="134854"/>
                      <a:pt x="298274" y="206570"/>
                    </a:cubicBezTo>
                    <a:cubicBezTo>
                      <a:pt x="205418" y="258299"/>
                      <a:pt x="92251" y="257374"/>
                      <a:pt x="0" y="204273"/>
                    </a:cubicBezTo>
                    <a:cubicBezTo>
                      <a:pt x="35363" y="132633"/>
                      <a:pt x="83678" y="64016"/>
                      <a:pt x="1473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Freeform 15">
              <a:extLst>
                <a:ext uri="{FF2B5EF4-FFF2-40B4-BE49-F238E27FC236}">
                  <a16:creationId xmlns:a16="http://schemas.microsoft.com/office/drawing/2014/main" id="{6D576C7F-8CAF-4600-8ECF-22D5FBEC5FEA}"/>
                </a:ext>
              </a:extLst>
            </p:cNvPr>
            <p:cNvSpPr/>
            <p:nvPr/>
          </p:nvSpPr>
          <p:spPr>
            <a:xfrm>
              <a:off x="6777274" y="2572267"/>
              <a:ext cx="552841" cy="436431"/>
            </a:xfrm>
            <a:custGeom>
              <a:avLst/>
              <a:gdLst/>
              <a:ahLst/>
              <a:cxnLst/>
              <a:rect l="l" t="t" r="r" b="b"/>
              <a:pathLst>
                <a:path w="935319" h="738371">
                  <a:moveTo>
                    <a:pt x="570246" y="5904"/>
                  </a:moveTo>
                  <a:cubicBezTo>
                    <a:pt x="462283" y="64891"/>
                    <a:pt x="426421" y="317189"/>
                    <a:pt x="649701" y="474399"/>
                  </a:cubicBezTo>
                  <a:cubicBezTo>
                    <a:pt x="593836" y="327977"/>
                    <a:pt x="630970" y="255746"/>
                    <a:pt x="667057" y="182470"/>
                  </a:cubicBezTo>
                  <a:cubicBezTo>
                    <a:pt x="667659" y="219721"/>
                    <a:pt x="629598" y="299814"/>
                    <a:pt x="723199" y="346469"/>
                  </a:cubicBezTo>
                  <a:cubicBezTo>
                    <a:pt x="679394" y="206128"/>
                    <a:pt x="864427" y="161920"/>
                    <a:pt x="670152" y="6949"/>
                  </a:cubicBezTo>
                  <a:cubicBezTo>
                    <a:pt x="951156" y="47548"/>
                    <a:pt x="868526" y="190548"/>
                    <a:pt x="935319" y="334595"/>
                  </a:cubicBezTo>
                  <a:cubicBezTo>
                    <a:pt x="886447" y="343095"/>
                    <a:pt x="815632" y="212619"/>
                    <a:pt x="831546" y="274410"/>
                  </a:cubicBezTo>
                  <a:cubicBezTo>
                    <a:pt x="915063" y="518579"/>
                    <a:pt x="665249" y="525551"/>
                    <a:pt x="744586" y="738371"/>
                  </a:cubicBezTo>
                  <a:cubicBezTo>
                    <a:pt x="498005" y="724435"/>
                    <a:pt x="570128" y="495242"/>
                    <a:pt x="454164" y="439509"/>
                  </a:cubicBezTo>
                  <a:cubicBezTo>
                    <a:pt x="422689" y="433882"/>
                    <a:pt x="384944" y="459601"/>
                    <a:pt x="454829" y="574141"/>
                  </a:cubicBezTo>
                  <a:cubicBezTo>
                    <a:pt x="47812" y="270832"/>
                    <a:pt x="333584" y="22904"/>
                    <a:pt x="570246" y="5904"/>
                  </a:cubicBezTo>
                  <a:close/>
                  <a:moveTo>
                    <a:pt x="0" y="0"/>
                  </a:moveTo>
                  <a:lnTo>
                    <a:pt x="9284" y="0"/>
                  </a:lnTo>
                  <a:lnTo>
                    <a:pt x="746" y="590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Group 13318">
            <a:extLst>
              <a:ext uri="{FF2B5EF4-FFF2-40B4-BE49-F238E27FC236}">
                <a16:creationId xmlns:a16="http://schemas.microsoft.com/office/drawing/2014/main" id="{3176A925-9561-4C3F-8238-DB986AC67B50}"/>
              </a:ext>
            </a:extLst>
          </p:cNvPr>
          <p:cNvGrpSpPr/>
          <p:nvPr/>
        </p:nvGrpSpPr>
        <p:grpSpPr>
          <a:xfrm rot="19917947">
            <a:off x="1469388" y="1353546"/>
            <a:ext cx="1665869" cy="3558872"/>
            <a:chOff x="1359132" y="345882"/>
            <a:chExt cx="1966239" cy="4200564"/>
          </a:xfrm>
        </p:grpSpPr>
        <p:grpSp>
          <p:nvGrpSpPr>
            <p:cNvPr id="19"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32"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0" name="Group 26">
              <a:extLst>
                <a:ext uri="{FF2B5EF4-FFF2-40B4-BE49-F238E27FC236}">
                  <a16:creationId xmlns:a16="http://schemas.microsoft.com/office/drawing/2014/main" id="{187C0761-B81E-4279-BA43-015F4789B66D}"/>
                </a:ext>
              </a:extLst>
            </p:cNvPr>
            <p:cNvGrpSpPr/>
            <p:nvPr/>
          </p:nvGrpSpPr>
          <p:grpSpPr>
            <a:xfrm>
              <a:off x="1359132" y="345882"/>
              <a:ext cx="1966239" cy="1811155"/>
              <a:chOff x="1888981" y="1110787"/>
              <a:chExt cx="2254374" cy="2076562"/>
            </a:xfrm>
          </p:grpSpPr>
          <p:sp>
            <p:nvSpPr>
              <p:cNvPr id="21"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3"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5"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1"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9" name="Freeform 13312">
            <a:extLst>
              <a:ext uri="{FF2B5EF4-FFF2-40B4-BE49-F238E27FC236}">
                <a16:creationId xmlns:a16="http://schemas.microsoft.com/office/drawing/2014/main" id="{36A901D8-68F0-4EDC-8133-6AF6E902A151}"/>
              </a:ext>
            </a:extLst>
          </p:cNvPr>
          <p:cNvSpPr/>
          <p:nvPr/>
        </p:nvSpPr>
        <p:spPr>
          <a:xfrm>
            <a:off x="-15861" y="2530131"/>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0" name="Freeform 9">
            <a:extLst>
              <a:ext uri="{FF2B5EF4-FFF2-40B4-BE49-F238E27FC236}">
                <a16:creationId xmlns:a16="http://schemas.microsoft.com/office/drawing/2014/main" id="{3C447687-3C26-4F6D-946F-76D90165FA0C}"/>
              </a:ext>
            </a:extLst>
          </p:cNvPr>
          <p:cNvSpPr>
            <a:spLocks/>
          </p:cNvSpPr>
          <p:nvPr/>
        </p:nvSpPr>
        <p:spPr bwMode="auto">
          <a:xfrm>
            <a:off x="4600019" y="1667069"/>
            <a:ext cx="765102" cy="2729660"/>
          </a:xfrm>
          <a:custGeom>
            <a:avLst/>
            <a:gdLst>
              <a:gd name="T0" fmla="*/ 453 w 768"/>
              <a:gd name="T1" fmla="*/ 45 h 2740"/>
              <a:gd name="T2" fmla="*/ 508 w 768"/>
              <a:gd name="T3" fmla="*/ 200 h 2740"/>
              <a:gd name="T4" fmla="*/ 464 w 768"/>
              <a:gd name="T5" fmla="*/ 287 h 2740"/>
              <a:gd name="T6" fmla="*/ 479 w 768"/>
              <a:gd name="T7" fmla="*/ 389 h 2740"/>
              <a:gd name="T8" fmla="*/ 628 w 768"/>
              <a:gd name="T9" fmla="*/ 445 h 2740"/>
              <a:gd name="T10" fmla="*/ 691 w 768"/>
              <a:gd name="T11" fmla="*/ 583 h 2740"/>
              <a:gd name="T12" fmla="*/ 719 w 768"/>
              <a:gd name="T13" fmla="*/ 858 h 2740"/>
              <a:gd name="T14" fmla="*/ 748 w 768"/>
              <a:gd name="T15" fmla="*/ 1287 h 2740"/>
              <a:gd name="T16" fmla="*/ 768 w 768"/>
              <a:gd name="T17" fmla="*/ 1416 h 2740"/>
              <a:gd name="T18" fmla="*/ 713 w 768"/>
              <a:gd name="T19" fmla="*/ 1478 h 2740"/>
              <a:gd name="T20" fmla="*/ 677 w 768"/>
              <a:gd name="T21" fmla="*/ 1427 h 2740"/>
              <a:gd name="T22" fmla="*/ 691 w 768"/>
              <a:gd name="T23" fmla="*/ 1320 h 2740"/>
              <a:gd name="T24" fmla="*/ 639 w 768"/>
              <a:gd name="T25" fmla="*/ 934 h 2740"/>
              <a:gd name="T26" fmla="*/ 595 w 768"/>
              <a:gd name="T27" fmla="*/ 745 h 2740"/>
              <a:gd name="T28" fmla="*/ 555 w 768"/>
              <a:gd name="T29" fmla="*/ 792 h 2740"/>
              <a:gd name="T30" fmla="*/ 535 w 768"/>
              <a:gd name="T31" fmla="*/ 947 h 2740"/>
              <a:gd name="T32" fmla="*/ 611 w 768"/>
              <a:gd name="T33" fmla="*/ 1125 h 2740"/>
              <a:gd name="T34" fmla="*/ 639 w 768"/>
              <a:gd name="T35" fmla="*/ 1351 h 2740"/>
              <a:gd name="T36" fmla="*/ 617 w 768"/>
              <a:gd name="T37" fmla="*/ 1912 h 2740"/>
              <a:gd name="T38" fmla="*/ 544 w 768"/>
              <a:gd name="T39" fmla="*/ 2387 h 2740"/>
              <a:gd name="T40" fmla="*/ 559 w 768"/>
              <a:gd name="T41" fmla="*/ 2711 h 2740"/>
              <a:gd name="T42" fmla="*/ 455 w 768"/>
              <a:gd name="T43" fmla="*/ 2687 h 2740"/>
              <a:gd name="T44" fmla="*/ 451 w 768"/>
              <a:gd name="T45" fmla="*/ 2523 h 2740"/>
              <a:gd name="T46" fmla="*/ 468 w 768"/>
              <a:gd name="T47" fmla="*/ 2363 h 2740"/>
              <a:gd name="T48" fmla="*/ 448 w 768"/>
              <a:gd name="T49" fmla="*/ 2136 h 2740"/>
              <a:gd name="T50" fmla="*/ 455 w 768"/>
              <a:gd name="T51" fmla="*/ 1894 h 2740"/>
              <a:gd name="T52" fmla="*/ 406 w 768"/>
              <a:gd name="T53" fmla="*/ 1598 h 2740"/>
              <a:gd name="T54" fmla="*/ 351 w 768"/>
              <a:gd name="T55" fmla="*/ 1680 h 2740"/>
              <a:gd name="T56" fmla="*/ 330 w 768"/>
              <a:gd name="T57" fmla="*/ 2018 h 2740"/>
              <a:gd name="T58" fmla="*/ 310 w 768"/>
              <a:gd name="T59" fmla="*/ 2223 h 2740"/>
              <a:gd name="T60" fmla="*/ 308 w 768"/>
              <a:gd name="T61" fmla="*/ 2411 h 2740"/>
              <a:gd name="T62" fmla="*/ 324 w 768"/>
              <a:gd name="T63" fmla="*/ 2647 h 2740"/>
              <a:gd name="T64" fmla="*/ 253 w 768"/>
              <a:gd name="T65" fmla="*/ 2729 h 2740"/>
              <a:gd name="T66" fmla="*/ 217 w 768"/>
              <a:gd name="T67" fmla="*/ 2616 h 2740"/>
              <a:gd name="T68" fmla="*/ 231 w 768"/>
              <a:gd name="T69" fmla="*/ 2376 h 2740"/>
              <a:gd name="T70" fmla="*/ 180 w 768"/>
              <a:gd name="T71" fmla="*/ 2118 h 2740"/>
              <a:gd name="T72" fmla="*/ 168 w 768"/>
              <a:gd name="T73" fmla="*/ 1867 h 2740"/>
              <a:gd name="T74" fmla="*/ 175 w 768"/>
              <a:gd name="T75" fmla="*/ 1607 h 2740"/>
              <a:gd name="T76" fmla="*/ 126 w 768"/>
              <a:gd name="T77" fmla="*/ 1363 h 2740"/>
              <a:gd name="T78" fmla="*/ 166 w 768"/>
              <a:gd name="T79" fmla="*/ 1107 h 2740"/>
              <a:gd name="T80" fmla="*/ 235 w 768"/>
              <a:gd name="T81" fmla="*/ 869 h 2740"/>
              <a:gd name="T82" fmla="*/ 182 w 768"/>
              <a:gd name="T83" fmla="*/ 711 h 2740"/>
              <a:gd name="T84" fmla="*/ 128 w 768"/>
              <a:gd name="T85" fmla="*/ 931 h 2740"/>
              <a:gd name="T86" fmla="*/ 119 w 768"/>
              <a:gd name="T87" fmla="*/ 1111 h 2740"/>
              <a:gd name="T88" fmla="*/ 64 w 768"/>
              <a:gd name="T89" fmla="*/ 1311 h 2740"/>
              <a:gd name="T90" fmla="*/ 100 w 768"/>
              <a:gd name="T91" fmla="*/ 1460 h 2740"/>
              <a:gd name="T92" fmla="*/ 79 w 768"/>
              <a:gd name="T93" fmla="*/ 1481 h 2740"/>
              <a:gd name="T94" fmla="*/ 4 w 768"/>
              <a:gd name="T95" fmla="*/ 1423 h 2740"/>
              <a:gd name="T96" fmla="*/ 22 w 768"/>
              <a:gd name="T97" fmla="*/ 1251 h 2740"/>
              <a:gd name="T98" fmla="*/ 70 w 768"/>
              <a:gd name="T99" fmla="*/ 623 h 2740"/>
              <a:gd name="T100" fmla="*/ 117 w 768"/>
              <a:gd name="T101" fmla="*/ 458 h 2740"/>
              <a:gd name="T102" fmla="*/ 251 w 768"/>
              <a:gd name="T103" fmla="*/ 412 h 2740"/>
              <a:gd name="T104" fmla="*/ 320 w 768"/>
              <a:gd name="T105" fmla="*/ 325 h 2740"/>
              <a:gd name="T106" fmla="*/ 253 w 768"/>
              <a:gd name="T107" fmla="*/ 221 h 2740"/>
              <a:gd name="T108" fmla="*/ 250 w 768"/>
              <a:gd name="T109" fmla="*/ 136 h 2740"/>
              <a:gd name="T110" fmla="*/ 322 w 768"/>
              <a:gd name="T111" fmla="*/ 3 h 2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8" h="2740">
                <a:moveTo>
                  <a:pt x="339" y="0"/>
                </a:moveTo>
                <a:lnTo>
                  <a:pt x="375" y="3"/>
                </a:lnTo>
                <a:lnTo>
                  <a:pt x="406" y="12"/>
                </a:lnTo>
                <a:lnTo>
                  <a:pt x="431" y="27"/>
                </a:lnTo>
                <a:lnTo>
                  <a:pt x="453" y="45"/>
                </a:lnTo>
                <a:lnTo>
                  <a:pt x="471" y="69"/>
                </a:lnTo>
                <a:lnTo>
                  <a:pt x="486" y="94"/>
                </a:lnTo>
                <a:lnTo>
                  <a:pt x="495" y="123"/>
                </a:lnTo>
                <a:lnTo>
                  <a:pt x="495" y="183"/>
                </a:lnTo>
                <a:lnTo>
                  <a:pt x="508" y="200"/>
                </a:lnTo>
                <a:lnTo>
                  <a:pt x="502" y="221"/>
                </a:lnTo>
                <a:lnTo>
                  <a:pt x="495" y="240"/>
                </a:lnTo>
                <a:lnTo>
                  <a:pt x="484" y="256"/>
                </a:lnTo>
                <a:lnTo>
                  <a:pt x="475" y="271"/>
                </a:lnTo>
                <a:lnTo>
                  <a:pt x="464" y="287"/>
                </a:lnTo>
                <a:lnTo>
                  <a:pt x="455" y="303"/>
                </a:lnTo>
                <a:lnTo>
                  <a:pt x="451" y="323"/>
                </a:lnTo>
                <a:lnTo>
                  <a:pt x="450" y="349"/>
                </a:lnTo>
                <a:lnTo>
                  <a:pt x="455" y="380"/>
                </a:lnTo>
                <a:lnTo>
                  <a:pt x="479" y="389"/>
                </a:lnTo>
                <a:lnTo>
                  <a:pt x="508" y="400"/>
                </a:lnTo>
                <a:lnTo>
                  <a:pt x="539" y="409"/>
                </a:lnTo>
                <a:lnTo>
                  <a:pt x="570" y="420"/>
                </a:lnTo>
                <a:lnTo>
                  <a:pt x="600" y="431"/>
                </a:lnTo>
                <a:lnTo>
                  <a:pt x="628" y="445"/>
                </a:lnTo>
                <a:lnTo>
                  <a:pt x="650" y="460"/>
                </a:lnTo>
                <a:lnTo>
                  <a:pt x="668" y="480"/>
                </a:lnTo>
                <a:lnTo>
                  <a:pt x="682" y="511"/>
                </a:lnTo>
                <a:lnTo>
                  <a:pt x="690" y="545"/>
                </a:lnTo>
                <a:lnTo>
                  <a:pt x="691" y="583"/>
                </a:lnTo>
                <a:lnTo>
                  <a:pt x="693" y="623"/>
                </a:lnTo>
                <a:lnTo>
                  <a:pt x="693" y="665"/>
                </a:lnTo>
                <a:lnTo>
                  <a:pt x="699" y="707"/>
                </a:lnTo>
                <a:lnTo>
                  <a:pt x="710" y="781"/>
                </a:lnTo>
                <a:lnTo>
                  <a:pt x="719" y="858"/>
                </a:lnTo>
                <a:lnTo>
                  <a:pt x="728" y="931"/>
                </a:lnTo>
                <a:lnTo>
                  <a:pt x="739" y="1000"/>
                </a:lnTo>
                <a:lnTo>
                  <a:pt x="742" y="1183"/>
                </a:lnTo>
                <a:lnTo>
                  <a:pt x="742" y="1267"/>
                </a:lnTo>
                <a:lnTo>
                  <a:pt x="748" y="1287"/>
                </a:lnTo>
                <a:lnTo>
                  <a:pt x="753" y="1311"/>
                </a:lnTo>
                <a:lnTo>
                  <a:pt x="759" y="1336"/>
                </a:lnTo>
                <a:lnTo>
                  <a:pt x="762" y="1363"/>
                </a:lnTo>
                <a:lnTo>
                  <a:pt x="766" y="1391"/>
                </a:lnTo>
                <a:lnTo>
                  <a:pt x="768" y="1416"/>
                </a:lnTo>
                <a:lnTo>
                  <a:pt x="764" y="1440"/>
                </a:lnTo>
                <a:lnTo>
                  <a:pt x="757" y="1458"/>
                </a:lnTo>
                <a:lnTo>
                  <a:pt x="742" y="1474"/>
                </a:lnTo>
                <a:lnTo>
                  <a:pt x="722" y="1483"/>
                </a:lnTo>
                <a:lnTo>
                  <a:pt x="713" y="1478"/>
                </a:lnTo>
                <a:lnTo>
                  <a:pt x="699" y="1478"/>
                </a:lnTo>
                <a:lnTo>
                  <a:pt x="682" y="1480"/>
                </a:lnTo>
                <a:lnTo>
                  <a:pt x="668" y="1480"/>
                </a:lnTo>
                <a:lnTo>
                  <a:pt x="659" y="1443"/>
                </a:lnTo>
                <a:lnTo>
                  <a:pt x="677" y="1427"/>
                </a:lnTo>
                <a:lnTo>
                  <a:pt x="686" y="1411"/>
                </a:lnTo>
                <a:lnTo>
                  <a:pt x="688" y="1394"/>
                </a:lnTo>
                <a:lnTo>
                  <a:pt x="688" y="1372"/>
                </a:lnTo>
                <a:lnTo>
                  <a:pt x="688" y="1349"/>
                </a:lnTo>
                <a:lnTo>
                  <a:pt x="691" y="1320"/>
                </a:lnTo>
                <a:lnTo>
                  <a:pt x="695" y="1305"/>
                </a:lnTo>
                <a:lnTo>
                  <a:pt x="700" y="1287"/>
                </a:lnTo>
                <a:lnTo>
                  <a:pt x="699" y="1267"/>
                </a:lnTo>
                <a:lnTo>
                  <a:pt x="642" y="1096"/>
                </a:lnTo>
                <a:lnTo>
                  <a:pt x="639" y="934"/>
                </a:lnTo>
                <a:lnTo>
                  <a:pt x="608" y="827"/>
                </a:lnTo>
                <a:lnTo>
                  <a:pt x="604" y="809"/>
                </a:lnTo>
                <a:lnTo>
                  <a:pt x="600" y="789"/>
                </a:lnTo>
                <a:lnTo>
                  <a:pt x="599" y="767"/>
                </a:lnTo>
                <a:lnTo>
                  <a:pt x="595" y="745"/>
                </a:lnTo>
                <a:lnTo>
                  <a:pt x="588" y="727"/>
                </a:lnTo>
                <a:lnTo>
                  <a:pt x="579" y="714"/>
                </a:lnTo>
                <a:lnTo>
                  <a:pt x="573" y="741"/>
                </a:lnTo>
                <a:lnTo>
                  <a:pt x="566" y="767"/>
                </a:lnTo>
                <a:lnTo>
                  <a:pt x="555" y="792"/>
                </a:lnTo>
                <a:lnTo>
                  <a:pt x="544" y="820"/>
                </a:lnTo>
                <a:lnTo>
                  <a:pt x="535" y="849"/>
                </a:lnTo>
                <a:lnTo>
                  <a:pt x="530" y="880"/>
                </a:lnTo>
                <a:lnTo>
                  <a:pt x="530" y="912"/>
                </a:lnTo>
                <a:lnTo>
                  <a:pt x="535" y="947"/>
                </a:lnTo>
                <a:lnTo>
                  <a:pt x="546" y="983"/>
                </a:lnTo>
                <a:lnTo>
                  <a:pt x="560" y="1018"/>
                </a:lnTo>
                <a:lnTo>
                  <a:pt x="577" y="1052"/>
                </a:lnTo>
                <a:lnTo>
                  <a:pt x="595" y="1089"/>
                </a:lnTo>
                <a:lnTo>
                  <a:pt x="611" y="1125"/>
                </a:lnTo>
                <a:lnTo>
                  <a:pt x="626" y="1165"/>
                </a:lnTo>
                <a:lnTo>
                  <a:pt x="637" y="1207"/>
                </a:lnTo>
                <a:lnTo>
                  <a:pt x="644" y="1251"/>
                </a:lnTo>
                <a:lnTo>
                  <a:pt x="646" y="1300"/>
                </a:lnTo>
                <a:lnTo>
                  <a:pt x="639" y="1351"/>
                </a:lnTo>
                <a:lnTo>
                  <a:pt x="582" y="1680"/>
                </a:lnTo>
                <a:lnTo>
                  <a:pt x="590" y="1734"/>
                </a:lnTo>
                <a:lnTo>
                  <a:pt x="599" y="1792"/>
                </a:lnTo>
                <a:lnTo>
                  <a:pt x="608" y="1851"/>
                </a:lnTo>
                <a:lnTo>
                  <a:pt x="617" y="1912"/>
                </a:lnTo>
                <a:lnTo>
                  <a:pt x="617" y="1972"/>
                </a:lnTo>
                <a:lnTo>
                  <a:pt x="611" y="2034"/>
                </a:lnTo>
                <a:lnTo>
                  <a:pt x="559" y="2320"/>
                </a:lnTo>
                <a:lnTo>
                  <a:pt x="551" y="2351"/>
                </a:lnTo>
                <a:lnTo>
                  <a:pt x="544" y="2387"/>
                </a:lnTo>
                <a:lnTo>
                  <a:pt x="537" y="2425"/>
                </a:lnTo>
                <a:lnTo>
                  <a:pt x="535" y="2463"/>
                </a:lnTo>
                <a:lnTo>
                  <a:pt x="539" y="2503"/>
                </a:lnTo>
                <a:lnTo>
                  <a:pt x="582" y="2696"/>
                </a:lnTo>
                <a:lnTo>
                  <a:pt x="559" y="2711"/>
                </a:lnTo>
                <a:lnTo>
                  <a:pt x="533" y="2723"/>
                </a:lnTo>
                <a:lnTo>
                  <a:pt x="504" y="2734"/>
                </a:lnTo>
                <a:lnTo>
                  <a:pt x="471" y="2740"/>
                </a:lnTo>
                <a:lnTo>
                  <a:pt x="460" y="2714"/>
                </a:lnTo>
                <a:lnTo>
                  <a:pt x="455" y="2687"/>
                </a:lnTo>
                <a:lnTo>
                  <a:pt x="453" y="2656"/>
                </a:lnTo>
                <a:lnTo>
                  <a:pt x="455" y="2625"/>
                </a:lnTo>
                <a:lnTo>
                  <a:pt x="457" y="2591"/>
                </a:lnTo>
                <a:lnTo>
                  <a:pt x="455" y="2556"/>
                </a:lnTo>
                <a:lnTo>
                  <a:pt x="451" y="2523"/>
                </a:lnTo>
                <a:lnTo>
                  <a:pt x="448" y="2492"/>
                </a:lnTo>
                <a:lnTo>
                  <a:pt x="450" y="2461"/>
                </a:lnTo>
                <a:lnTo>
                  <a:pt x="455" y="2431"/>
                </a:lnTo>
                <a:lnTo>
                  <a:pt x="460" y="2398"/>
                </a:lnTo>
                <a:lnTo>
                  <a:pt x="468" y="2363"/>
                </a:lnTo>
                <a:lnTo>
                  <a:pt x="471" y="2327"/>
                </a:lnTo>
                <a:lnTo>
                  <a:pt x="471" y="2287"/>
                </a:lnTo>
                <a:lnTo>
                  <a:pt x="468" y="2243"/>
                </a:lnTo>
                <a:lnTo>
                  <a:pt x="457" y="2192"/>
                </a:lnTo>
                <a:lnTo>
                  <a:pt x="448" y="2136"/>
                </a:lnTo>
                <a:lnTo>
                  <a:pt x="439" y="2074"/>
                </a:lnTo>
                <a:lnTo>
                  <a:pt x="437" y="2012"/>
                </a:lnTo>
                <a:lnTo>
                  <a:pt x="442" y="1951"/>
                </a:lnTo>
                <a:lnTo>
                  <a:pt x="448" y="1925"/>
                </a:lnTo>
                <a:lnTo>
                  <a:pt x="455" y="1894"/>
                </a:lnTo>
                <a:lnTo>
                  <a:pt x="457" y="1863"/>
                </a:lnTo>
                <a:lnTo>
                  <a:pt x="455" y="1831"/>
                </a:lnTo>
                <a:lnTo>
                  <a:pt x="439" y="1754"/>
                </a:lnTo>
                <a:lnTo>
                  <a:pt x="422" y="1678"/>
                </a:lnTo>
                <a:lnTo>
                  <a:pt x="406" y="1598"/>
                </a:lnTo>
                <a:lnTo>
                  <a:pt x="395" y="1516"/>
                </a:lnTo>
                <a:lnTo>
                  <a:pt x="388" y="1431"/>
                </a:lnTo>
                <a:lnTo>
                  <a:pt x="382" y="1431"/>
                </a:lnTo>
                <a:lnTo>
                  <a:pt x="382" y="1436"/>
                </a:lnTo>
                <a:lnTo>
                  <a:pt x="351" y="1680"/>
                </a:lnTo>
                <a:lnTo>
                  <a:pt x="319" y="1807"/>
                </a:lnTo>
                <a:lnTo>
                  <a:pt x="313" y="1861"/>
                </a:lnTo>
                <a:lnTo>
                  <a:pt x="317" y="1914"/>
                </a:lnTo>
                <a:lnTo>
                  <a:pt x="322" y="1965"/>
                </a:lnTo>
                <a:lnTo>
                  <a:pt x="330" y="2018"/>
                </a:lnTo>
                <a:lnTo>
                  <a:pt x="331" y="2072"/>
                </a:lnTo>
                <a:lnTo>
                  <a:pt x="328" y="2127"/>
                </a:lnTo>
                <a:lnTo>
                  <a:pt x="322" y="2152"/>
                </a:lnTo>
                <a:lnTo>
                  <a:pt x="317" y="2185"/>
                </a:lnTo>
                <a:lnTo>
                  <a:pt x="310" y="2223"/>
                </a:lnTo>
                <a:lnTo>
                  <a:pt x="304" y="2263"/>
                </a:lnTo>
                <a:lnTo>
                  <a:pt x="300" y="2303"/>
                </a:lnTo>
                <a:lnTo>
                  <a:pt x="299" y="2343"/>
                </a:lnTo>
                <a:lnTo>
                  <a:pt x="300" y="2380"/>
                </a:lnTo>
                <a:lnTo>
                  <a:pt x="308" y="2411"/>
                </a:lnTo>
                <a:lnTo>
                  <a:pt x="339" y="2474"/>
                </a:lnTo>
                <a:lnTo>
                  <a:pt x="328" y="2511"/>
                </a:lnTo>
                <a:lnTo>
                  <a:pt x="320" y="2556"/>
                </a:lnTo>
                <a:lnTo>
                  <a:pt x="320" y="2603"/>
                </a:lnTo>
                <a:lnTo>
                  <a:pt x="324" y="2647"/>
                </a:lnTo>
                <a:lnTo>
                  <a:pt x="324" y="2689"/>
                </a:lnTo>
                <a:lnTo>
                  <a:pt x="319" y="2727"/>
                </a:lnTo>
                <a:lnTo>
                  <a:pt x="299" y="2734"/>
                </a:lnTo>
                <a:lnTo>
                  <a:pt x="275" y="2736"/>
                </a:lnTo>
                <a:lnTo>
                  <a:pt x="253" y="2729"/>
                </a:lnTo>
                <a:lnTo>
                  <a:pt x="231" y="2718"/>
                </a:lnTo>
                <a:lnTo>
                  <a:pt x="213" y="2700"/>
                </a:lnTo>
                <a:lnTo>
                  <a:pt x="202" y="2678"/>
                </a:lnTo>
                <a:lnTo>
                  <a:pt x="199" y="2651"/>
                </a:lnTo>
                <a:lnTo>
                  <a:pt x="217" y="2616"/>
                </a:lnTo>
                <a:lnTo>
                  <a:pt x="230" y="2574"/>
                </a:lnTo>
                <a:lnTo>
                  <a:pt x="235" y="2529"/>
                </a:lnTo>
                <a:lnTo>
                  <a:pt x="239" y="2480"/>
                </a:lnTo>
                <a:lnTo>
                  <a:pt x="237" y="2429"/>
                </a:lnTo>
                <a:lnTo>
                  <a:pt x="231" y="2376"/>
                </a:lnTo>
                <a:lnTo>
                  <a:pt x="222" y="2321"/>
                </a:lnTo>
                <a:lnTo>
                  <a:pt x="213" y="2267"/>
                </a:lnTo>
                <a:lnTo>
                  <a:pt x="202" y="2216"/>
                </a:lnTo>
                <a:lnTo>
                  <a:pt x="191" y="2165"/>
                </a:lnTo>
                <a:lnTo>
                  <a:pt x="180" y="2118"/>
                </a:lnTo>
                <a:lnTo>
                  <a:pt x="171" y="2074"/>
                </a:lnTo>
                <a:lnTo>
                  <a:pt x="162" y="2034"/>
                </a:lnTo>
                <a:lnTo>
                  <a:pt x="157" y="1980"/>
                </a:lnTo>
                <a:lnTo>
                  <a:pt x="160" y="1923"/>
                </a:lnTo>
                <a:lnTo>
                  <a:pt x="168" y="1867"/>
                </a:lnTo>
                <a:lnTo>
                  <a:pt x="179" y="1812"/>
                </a:lnTo>
                <a:lnTo>
                  <a:pt x="186" y="1756"/>
                </a:lnTo>
                <a:lnTo>
                  <a:pt x="190" y="1700"/>
                </a:lnTo>
                <a:lnTo>
                  <a:pt x="182" y="1643"/>
                </a:lnTo>
                <a:lnTo>
                  <a:pt x="175" y="1607"/>
                </a:lnTo>
                <a:lnTo>
                  <a:pt x="166" y="1565"/>
                </a:lnTo>
                <a:lnTo>
                  <a:pt x="155" y="1518"/>
                </a:lnTo>
                <a:lnTo>
                  <a:pt x="144" y="1467"/>
                </a:lnTo>
                <a:lnTo>
                  <a:pt x="133" y="1414"/>
                </a:lnTo>
                <a:lnTo>
                  <a:pt x="126" y="1363"/>
                </a:lnTo>
                <a:lnTo>
                  <a:pt x="122" y="1312"/>
                </a:lnTo>
                <a:lnTo>
                  <a:pt x="122" y="1265"/>
                </a:lnTo>
                <a:lnTo>
                  <a:pt x="128" y="1223"/>
                </a:lnTo>
                <a:lnTo>
                  <a:pt x="144" y="1163"/>
                </a:lnTo>
                <a:lnTo>
                  <a:pt x="166" y="1107"/>
                </a:lnTo>
                <a:lnTo>
                  <a:pt x="190" y="1051"/>
                </a:lnTo>
                <a:lnTo>
                  <a:pt x="213" y="998"/>
                </a:lnTo>
                <a:lnTo>
                  <a:pt x="231" y="943"/>
                </a:lnTo>
                <a:lnTo>
                  <a:pt x="237" y="905"/>
                </a:lnTo>
                <a:lnTo>
                  <a:pt x="235" y="869"/>
                </a:lnTo>
                <a:lnTo>
                  <a:pt x="228" y="832"/>
                </a:lnTo>
                <a:lnTo>
                  <a:pt x="215" y="800"/>
                </a:lnTo>
                <a:lnTo>
                  <a:pt x="202" y="769"/>
                </a:lnTo>
                <a:lnTo>
                  <a:pt x="191" y="740"/>
                </a:lnTo>
                <a:lnTo>
                  <a:pt x="182" y="711"/>
                </a:lnTo>
                <a:lnTo>
                  <a:pt x="179" y="711"/>
                </a:lnTo>
                <a:lnTo>
                  <a:pt x="170" y="769"/>
                </a:lnTo>
                <a:lnTo>
                  <a:pt x="157" y="825"/>
                </a:lnTo>
                <a:lnTo>
                  <a:pt x="140" y="878"/>
                </a:lnTo>
                <a:lnTo>
                  <a:pt x="128" y="931"/>
                </a:lnTo>
                <a:lnTo>
                  <a:pt x="122" y="969"/>
                </a:lnTo>
                <a:lnTo>
                  <a:pt x="122" y="1005"/>
                </a:lnTo>
                <a:lnTo>
                  <a:pt x="124" y="1041"/>
                </a:lnTo>
                <a:lnTo>
                  <a:pt x="124" y="1078"/>
                </a:lnTo>
                <a:lnTo>
                  <a:pt x="119" y="1111"/>
                </a:lnTo>
                <a:lnTo>
                  <a:pt x="110" y="1145"/>
                </a:lnTo>
                <a:lnTo>
                  <a:pt x="95" y="1181"/>
                </a:lnTo>
                <a:lnTo>
                  <a:pt x="82" y="1223"/>
                </a:lnTo>
                <a:lnTo>
                  <a:pt x="71" y="1267"/>
                </a:lnTo>
                <a:lnTo>
                  <a:pt x="64" y="1311"/>
                </a:lnTo>
                <a:lnTo>
                  <a:pt x="62" y="1358"/>
                </a:lnTo>
                <a:lnTo>
                  <a:pt x="71" y="1403"/>
                </a:lnTo>
                <a:lnTo>
                  <a:pt x="108" y="1451"/>
                </a:lnTo>
                <a:lnTo>
                  <a:pt x="104" y="1456"/>
                </a:lnTo>
                <a:lnTo>
                  <a:pt x="100" y="1460"/>
                </a:lnTo>
                <a:lnTo>
                  <a:pt x="100" y="1463"/>
                </a:lnTo>
                <a:lnTo>
                  <a:pt x="100" y="1469"/>
                </a:lnTo>
                <a:lnTo>
                  <a:pt x="99" y="1472"/>
                </a:lnTo>
                <a:lnTo>
                  <a:pt x="99" y="1480"/>
                </a:lnTo>
                <a:lnTo>
                  <a:pt x="79" y="1481"/>
                </a:lnTo>
                <a:lnTo>
                  <a:pt x="62" y="1481"/>
                </a:lnTo>
                <a:lnTo>
                  <a:pt x="48" y="1481"/>
                </a:lnTo>
                <a:lnTo>
                  <a:pt x="31" y="1483"/>
                </a:lnTo>
                <a:lnTo>
                  <a:pt x="13" y="1452"/>
                </a:lnTo>
                <a:lnTo>
                  <a:pt x="4" y="1423"/>
                </a:lnTo>
                <a:lnTo>
                  <a:pt x="0" y="1392"/>
                </a:lnTo>
                <a:lnTo>
                  <a:pt x="2" y="1361"/>
                </a:lnTo>
                <a:lnTo>
                  <a:pt x="8" y="1327"/>
                </a:lnTo>
                <a:lnTo>
                  <a:pt x="15" y="1291"/>
                </a:lnTo>
                <a:lnTo>
                  <a:pt x="22" y="1251"/>
                </a:lnTo>
                <a:lnTo>
                  <a:pt x="22" y="1036"/>
                </a:lnTo>
                <a:lnTo>
                  <a:pt x="62" y="751"/>
                </a:lnTo>
                <a:lnTo>
                  <a:pt x="68" y="709"/>
                </a:lnTo>
                <a:lnTo>
                  <a:pt x="70" y="665"/>
                </a:lnTo>
                <a:lnTo>
                  <a:pt x="70" y="623"/>
                </a:lnTo>
                <a:lnTo>
                  <a:pt x="71" y="581"/>
                </a:lnTo>
                <a:lnTo>
                  <a:pt x="75" y="541"/>
                </a:lnTo>
                <a:lnTo>
                  <a:pt x="84" y="507"/>
                </a:lnTo>
                <a:lnTo>
                  <a:pt x="99" y="476"/>
                </a:lnTo>
                <a:lnTo>
                  <a:pt x="117" y="458"/>
                </a:lnTo>
                <a:lnTo>
                  <a:pt x="139" y="445"/>
                </a:lnTo>
                <a:lnTo>
                  <a:pt x="164" y="436"/>
                </a:lnTo>
                <a:lnTo>
                  <a:pt x="193" y="429"/>
                </a:lnTo>
                <a:lnTo>
                  <a:pt x="222" y="421"/>
                </a:lnTo>
                <a:lnTo>
                  <a:pt x="251" y="412"/>
                </a:lnTo>
                <a:lnTo>
                  <a:pt x="275" y="403"/>
                </a:lnTo>
                <a:lnTo>
                  <a:pt x="297" y="389"/>
                </a:lnTo>
                <a:lnTo>
                  <a:pt x="311" y="371"/>
                </a:lnTo>
                <a:lnTo>
                  <a:pt x="322" y="347"/>
                </a:lnTo>
                <a:lnTo>
                  <a:pt x="320" y="325"/>
                </a:lnTo>
                <a:lnTo>
                  <a:pt x="313" y="303"/>
                </a:lnTo>
                <a:lnTo>
                  <a:pt x="299" y="281"/>
                </a:lnTo>
                <a:lnTo>
                  <a:pt x="282" y="261"/>
                </a:lnTo>
                <a:lnTo>
                  <a:pt x="266" y="241"/>
                </a:lnTo>
                <a:lnTo>
                  <a:pt x="253" y="221"/>
                </a:lnTo>
                <a:lnTo>
                  <a:pt x="248" y="203"/>
                </a:lnTo>
                <a:lnTo>
                  <a:pt x="253" y="191"/>
                </a:lnTo>
                <a:lnTo>
                  <a:pt x="253" y="174"/>
                </a:lnTo>
                <a:lnTo>
                  <a:pt x="250" y="154"/>
                </a:lnTo>
                <a:lnTo>
                  <a:pt x="250" y="136"/>
                </a:lnTo>
                <a:lnTo>
                  <a:pt x="251" y="116"/>
                </a:lnTo>
                <a:lnTo>
                  <a:pt x="262" y="83"/>
                </a:lnTo>
                <a:lnTo>
                  <a:pt x="280" y="54"/>
                </a:lnTo>
                <a:lnTo>
                  <a:pt x="302" y="27"/>
                </a:lnTo>
                <a:lnTo>
                  <a:pt x="322" y="3"/>
                </a:lnTo>
                <a:lnTo>
                  <a:pt x="339"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ko-KR" altLang="en-US"/>
          </a:p>
        </p:txBody>
      </p:sp>
      <p:sp>
        <p:nvSpPr>
          <p:cNvPr id="41" name="Freeform 18">
            <a:extLst>
              <a:ext uri="{FF2B5EF4-FFF2-40B4-BE49-F238E27FC236}">
                <a16:creationId xmlns:a16="http://schemas.microsoft.com/office/drawing/2014/main" id="{F1894373-B840-4EBA-98FE-CA22E68244EE}"/>
              </a:ext>
            </a:extLst>
          </p:cNvPr>
          <p:cNvSpPr>
            <a:spLocks/>
          </p:cNvSpPr>
          <p:nvPr/>
        </p:nvSpPr>
        <p:spPr bwMode="auto">
          <a:xfrm>
            <a:off x="3376937" y="1614524"/>
            <a:ext cx="813539" cy="282945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11622121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A</a:t>
            </a:r>
            <a:endParaRPr lang="ko-KR" altLang="en-US" dirty="0"/>
          </a:p>
        </p:txBody>
      </p:sp>
      <p:sp>
        <p:nvSpPr>
          <p:cNvPr id="62" name="TextBox 61">
            <a:extLst>
              <a:ext uri="{FF2B5EF4-FFF2-40B4-BE49-F238E27FC236}">
                <a16:creationId xmlns:a16="http://schemas.microsoft.com/office/drawing/2014/main" id="{FC7FB609-7A19-44D1-B525-84CFE1AFC4B9}"/>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63" name="TextBox 62">
            <a:extLst>
              <a:ext uri="{FF2B5EF4-FFF2-40B4-BE49-F238E27FC236}">
                <a16:creationId xmlns:a16="http://schemas.microsoft.com/office/drawing/2014/main" id="{2E650D06-9E0F-4A16-9BA7-68A853F6711A}"/>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64" name="TextBox 63">
            <a:extLst>
              <a:ext uri="{FF2B5EF4-FFF2-40B4-BE49-F238E27FC236}">
                <a16:creationId xmlns:a16="http://schemas.microsoft.com/office/drawing/2014/main" id="{F5A24E18-AD70-4F63-BF88-F4E0316C4A1C}"/>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65" name="TextBox 64">
            <a:extLst>
              <a:ext uri="{FF2B5EF4-FFF2-40B4-BE49-F238E27FC236}">
                <a16:creationId xmlns:a16="http://schemas.microsoft.com/office/drawing/2014/main" id="{CCC0798B-90FF-42B6-B8BE-F699B1C9852F}"/>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66" name="Freeform 47">
            <a:extLst>
              <a:ext uri="{FF2B5EF4-FFF2-40B4-BE49-F238E27FC236}">
                <a16:creationId xmlns:a16="http://schemas.microsoft.com/office/drawing/2014/main" id="{C7B1A352-E2FA-44F8-955B-F254EA6BCD54}"/>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Freeform 48">
            <a:extLst>
              <a:ext uri="{FF2B5EF4-FFF2-40B4-BE49-F238E27FC236}">
                <a16:creationId xmlns:a16="http://schemas.microsoft.com/office/drawing/2014/main" id="{22E04AC5-3D5D-44A3-B85F-3C46FF6B106E}"/>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8" name="Freeform 49">
            <a:extLst>
              <a:ext uri="{FF2B5EF4-FFF2-40B4-BE49-F238E27FC236}">
                <a16:creationId xmlns:a16="http://schemas.microsoft.com/office/drawing/2014/main" id="{9A9F1428-D6AF-42CF-ACAE-862AB0539C61}"/>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Freeform 50">
            <a:extLst>
              <a:ext uri="{FF2B5EF4-FFF2-40B4-BE49-F238E27FC236}">
                <a16:creationId xmlns:a16="http://schemas.microsoft.com/office/drawing/2014/main" id="{D847FF81-ED0E-4944-971B-8D61C653B4C2}"/>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Teardrop 9">
            <a:extLst>
              <a:ext uri="{FF2B5EF4-FFF2-40B4-BE49-F238E27FC236}">
                <a16:creationId xmlns:a16="http://schemas.microsoft.com/office/drawing/2014/main" id="{D182E6CD-4CFA-4805-BEBD-A2DC3C84C7A1}"/>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Freeform 97">
            <a:extLst>
              <a:ext uri="{FF2B5EF4-FFF2-40B4-BE49-F238E27FC236}">
                <a16:creationId xmlns:a16="http://schemas.microsoft.com/office/drawing/2014/main" id="{C9DC0C1D-3502-429E-84AD-04BDA184190A}"/>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Donut 22">
            <a:extLst>
              <a:ext uri="{FF2B5EF4-FFF2-40B4-BE49-F238E27FC236}">
                <a16:creationId xmlns:a16="http://schemas.microsoft.com/office/drawing/2014/main" id="{07669210-0B33-41BE-AD79-4D2E87480E93}"/>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3" name="Freeform 99">
            <a:extLst>
              <a:ext uri="{FF2B5EF4-FFF2-40B4-BE49-F238E27FC236}">
                <a16:creationId xmlns:a16="http://schemas.microsoft.com/office/drawing/2014/main" id="{E4EBF18E-E0FE-47A6-9E22-17B7F89DBDB1}"/>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Oval 10">
            <a:extLst>
              <a:ext uri="{FF2B5EF4-FFF2-40B4-BE49-F238E27FC236}">
                <a16:creationId xmlns:a16="http://schemas.microsoft.com/office/drawing/2014/main" id="{11019D2A-E46D-4C3C-8E25-EA9988769582}"/>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Freeform 101">
            <a:extLst>
              <a:ext uri="{FF2B5EF4-FFF2-40B4-BE49-F238E27FC236}">
                <a16:creationId xmlns:a16="http://schemas.microsoft.com/office/drawing/2014/main" id="{985CE427-97EC-4285-8CAF-CA31D8270BC7}"/>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8" name="Group 102">
            <a:extLst>
              <a:ext uri="{FF2B5EF4-FFF2-40B4-BE49-F238E27FC236}">
                <a16:creationId xmlns:a16="http://schemas.microsoft.com/office/drawing/2014/main" id="{26307E08-8E26-4C52-BB43-7385E23A1EE2}"/>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79" name="Freeform 103">
              <a:extLst>
                <a:ext uri="{FF2B5EF4-FFF2-40B4-BE49-F238E27FC236}">
                  <a16:creationId xmlns:a16="http://schemas.microsoft.com/office/drawing/2014/main" id="{E18B9F06-7DAD-4717-861F-6DD4F1BCA27D}"/>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104">
              <a:extLst>
                <a:ext uri="{FF2B5EF4-FFF2-40B4-BE49-F238E27FC236}">
                  <a16:creationId xmlns:a16="http://schemas.microsoft.com/office/drawing/2014/main" id="{C268DD55-2CAD-43B1-86CE-21161683394E}"/>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Freeform 105">
              <a:extLst>
                <a:ext uri="{FF2B5EF4-FFF2-40B4-BE49-F238E27FC236}">
                  <a16:creationId xmlns:a16="http://schemas.microsoft.com/office/drawing/2014/main" id="{D61DCC02-D926-4C20-9E66-CD6D1C3D8E5C}"/>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Freeform 106">
              <a:extLst>
                <a:ext uri="{FF2B5EF4-FFF2-40B4-BE49-F238E27FC236}">
                  <a16:creationId xmlns:a16="http://schemas.microsoft.com/office/drawing/2014/main" id="{A2906A5E-11CE-439D-88FD-AF5DA1E56998}"/>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3" name="Freeform 107">
            <a:extLst>
              <a:ext uri="{FF2B5EF4-FFF2-40B4-BE49-F238E27FC236}">
                <a16:creationId xmlns:a16="http://schemas.microsoft.com/office/drawing/2014/main" id="{DB35B5B0-62B3-491B-9613-981EC8F2082F}"/>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108">
            <a:extLst>
              <a:ext uri="{FF2B5EF4-FFF2-40B4-BE49-F238E27FC236}">
                <a16:creationId xmlns:a16="http://schemas.microsoft.com/office/drawing/2014/main" id="{FA8FDE70-0B3F-41A1-AD35-5F67C9750B0D}"/>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Oval 8">
            <a:extLst>
              <a:ext uri="{FF2B5EF4-FFF2-40B4-BE49-F238E27FC236}">
                <a16:creationId xmlns:a16="http://schemas.microsoft.com/office/drawing/2014/main" id="{DE25AF50-FA87-4F55-917E-2C3E09C144FD}"/>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6" name="Group 110">
            <a:extLst>
              <a:ext uri="{FF2B5EF4-FFF2-40B4-BE49-F238E27FC236}">
                <a16:creationId xmlns:a16="http://schemas.microsoft.com/office/drawing/2014/main" id="{F05F76C4-5E35-4001-AFBA-35069448C8FC}"/>
              </a:ext>
            </a:extLst>
          </p:cNvPr>
          <p:cNvGrpSpPr/>
          <p:nvPr/>
        </p:nvGrpSpPr>
        <p:grpSpPr>
          <a:xfrm>
            <a:off x="4292080" y="2037091"/>
            <a:ext cx="341005" cy="376812"/>
            <a:chOff x="4835382" y="73243"/>
            <a:chExt cx="2920830" cy="3227535"/>
          </a:xfrm>
          <a:solidFill>
            <a:schemeClr val="accent4"/>
          </a:solidFill>
        </p:grpSpPr>
        <p:sp>
          <p:nvSpPr>
            <p:cNvPr id="87" name="Freeform 111">
              <a:extLst>
                <a:ext uri="{FF2B5EF4-FFF2-40B4-BE49-F238E27FC236}">
                  <a16:creationId xmlns:a16="http://schemas.microsoft.com/office/drawing/2014/main" id="{23AD0CD6-23C3-4D75-B94E-AD570CADE2CF}"/>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Oval 37">
              <a:extLst>
                <a:ext uri="{FF2B5EF4-FFF2-40B4-BE49-F238E27FC236}">
                  <a16:creationId xmlns:a16="http://schemas.microsoft.com/office/drawing/2014/main" id="{EEAC6E97-E676-4161-A721-8D6E8D83915D}"/>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9" name="Rectangle 19">
            <a:extLst>
              <a:ext uri="{FF2B5EF4-FFF2-40B4-BE49-F238E27FC236}">
                <a16:creationId xmlns:a16="http://schemas.microsoft.com/office/drawing/2014/main" id="{5ACFD55C-92CA-445A-A847-811EB58CB455}"/>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Freeform 114">
            <a:extLst>
              <a:ext uri="{FF2B5EF4-FFF2-40B4-BE49-F238E27FC236}">
                <a16:creationId xmlns:a16="http://schemas.microsoft.com/office/drawing/2014/main" id="{65B41AA3-3D7E-4809-86A4-560440B1AC5F}"/>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Rounded Rectangle 31">
            <a:extLst>
              <a:ext uri="{FF2B5EF4-FFF2-40B4-BE49-F238E27FC236}">
                <a16:creationId xmlns:a16="http://schemas.microsoft.com/office/drawing/2014/main" id="{4EC75EF9-3089-40BF-A39B-2F45148D55F1}"/>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Oval 47">
            <a:extLst>
              <a:ext uri="{FF2B5EF4-FFF2-40B4-BE49-F238E27FC236}">
                <a16:creationId xmlns:a16="http://schemas.microsoft.com/office/drawing/2014/main" id="{893CFD62-5459-4EBF-97BB-D70F8A47B26B}"/>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Oval 50">
            <a:extLst>
              <a:ext uri="{FF2B5EF4-FFF2-40B4-BE49-F238E27FC236}">
                <a16:creationId xmlns:a16="http://schemas.microsoft.com/office/drawing/2014/main" id="{500C0F3C-FC7A-450B-9C43-2C0D7474C007}"/>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Heart 17">
            <a:extLst>
              <a:ext uri="{FF2B5EF4-FFF2-40B4-BE49-F238E27FC236}">
                <a16:creationId xmlns:a16="http://schemas.microsoft.com/office/drawing/2014/main" id="{40C8979D-264D-45A7-BF02-E1754F6CC34E}"/>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Rounded Rectangle 25">
            <a:extLst>
              <a:ext uri="{FF2B5EF4-FFF2-40B4-BE49-F238E27FC236}">
                <a16:creationId xmlns:a16="http://schemas.microsoft.com/office/drawing/2014/main" id="{49B56D59-1682-4C73-A88B-1788741086F7}"/>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Chord 32">
            <a:extLst>
              <a:ext uri="{FF2B5EF4-FFF2-40B4-BE49-F238E27FC236}">
                <a16:creationId xmlns:a16="http://schemas.microsoft.com/office/drawing/2014/main" id="{CEF02E58-1852-401B-AB7B-5B5A6F113480}"/>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Rounded Rectangle 40">
            <a:extLst>
              <a:ext uri="{FF2B5EF4-FFF2-40B4-BE49-F238E27FC236}">
                <a16:creationId xmlns:a16="http://schemas.microsoft.com/office/drawing/2014/main" id="{286E964B-49B6-4CA8-86D0-3251E6301D00}"/>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8" name="Rounded Rectangle 7">
            <a:extLst>
              <a:ext uri="{FF2B5EF4-FFF2-40B4-BE49-F238E27FC236}">
                <a16:creationId xmlns:a16="http://schemas.microsoft.com/office/drawing/2014/main" id="{806181FE-0A38-45F4-B63B-BED4117C283D}"/>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99" name="Rounded Rectangle 17">
            <a:extLst>
              <a:ext uri="{FF2B5EF4-FFF2-40B4-BE49-F238E27FC236}">
                <a16:creationId xmlns:a16="http://schemas.microsoft.com/office/drawing/2014/main" id="{73256B73-8802-44B2-BFE4-B954BB8AE41B}"/>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Oval 21">
            <a:extLst>
              <a:ext uri="{FF2B5EF4-FFF2-40B4-BE49-F238E27FC236}">
                <a16:creationId xmlns:a16="http://schemas.microsoft.com/office/drawing/2014/main" id="{47FB2288-7BD8-4BDB-907D-B19C225B4FF7}"/>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Oval 25">
            <a:extLst>
              <a:ext uri="{FF2B5EF4-FFF2-40B4-BE49-F238E27FC236}">
                <a16:creationId xmlns:a16="http://schemas.microsoft.com/office/drawing/2014/main" id="{52D20C77-1959-465A-BBD9-151B90E4EC3D}"/>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Block Arc 20">
            <a:extLst>
              <a:ext uri="{FF2B5EF4-FFF2-40B4-BE49-F238E27FC236}">
                <a16:creationId xmlns:a16="http://schemas.microsoft.com/office/drawing/2014/main" id="{B22382FD-FD6B-4C0B-85A8-4A675281CBD6}"/>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3" name="Block Arc 11">
            <a:extLst>
              <a:ext uri="{FF2B5EF4-FFF2-40B4-BE49-F238E27FC236}">
                <a16:creationId xmlns:a16="http://schemas.microsoft.com/office/drawing/2014/main" id="{FC02C8E9-846F-41B9-AC61-9957A217C369}"/>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4" name="Rectangle 21">
            <a:extLst>
              <a:ext uri="{FF2B5EF4-FFF2-40B4-BE49-F238E27FC236}">
                <a16:creationId xmlns:a16="http://schemas.microsoft.com/office/drawing/2014/main" id="{8C44BBA3-9515-437A-8A87-0D1824C8368C}"/>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Round Same Side Corner Rectangle 8">
            <a:extLst>
              <a:ext uri="{FF2B5EF4-FFF2-40B4-BE49-F238E27FC236}">
                <a16:creationId xmlns:a16="http://schemas.microsoft.com/office/drawing/2014/main" id="{791BB18B-0794-424E-8F50-76C7ECFA818B}"/>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51">
            <a:extLst>
              <a:ext uri="{FF2B5EF4-FFF2-40B4-BE49-F238E27FC236}">
                <a16:creationId xmlns:a16="http://schemas.microsoft.com/office/drawing/2014/main" id="{A7E4FA8A-AD41-47FC-A762-DBEB945B92AB}"/>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7" name="Isosceles Triangle 5">
            <a:extLst>
              <a:ext uri="{FF2B5EF4-FFF2-40B4-BE49-F238E27FC236}">
                <a16:creationId xmlns:a16="http://schemas.microsoft.com/office/drawing/2014/main" id="{311E7B84-1D84-43B5-84E1-ACC5D42E939B}"/>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rapezoid 22">
            <a:extLst>
              <a:ext uri="{FF2B5EF4-FFF2-40B4-BE49-F238E27FC236}">
                <a16:creationId xmlns:a16="http://schemas.microsoft.com/office/drawing/2014/main" id="{E89C0EFA-62C6-4908-B74A-53A8602F2CED}"/>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20">
            <a:extLst>
              <a:ext uri="{FF2B5EF4-FFF2-40B4-BE49-F238E27FC236}">
                <a16:creationId xmlns:a16="http://schemas.microsoft.com/office/drawing/2014/main" id="{AD2CD3E7-47E9-4192-9F51-A13A6E0D13BD}"/>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rapezoid 28">
            <a:extLst>
              <a:ext uri="{FF2B5EF4-FFF2-40B4-BE49-F238E27FC236}">
                <a16:creationId xmlns:a16="http://schemas.microsoft.com/office/drawing/2014/main" id="{14157CED-2334-4295-B868-B6EA6128FB6C}"/>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1" name="Rounded Rectangle 2">
            <a:extLst>
              <a:ext uri="{FF2B5EF4-FFF2-40B4-BE49-F238E27FC236}">
                <a16:creationId xmlns:a16="http://schemas.microsoft.com/office/drawing/2014/main" id="{2A0E0768-5E24-4FFE-AF17-29DF25053786}"/>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2" name="Rounded Rectangle 8">
            <a:extLst>
              <a:ext uri="{FF2B5EF4-FFF2-40B4-BE49-F238E27FC236}">
                <a16:creationId xmlns:a16="http://schemas.microsoft.com/office/drawing/2014/main" id="{65DA68F7-F8BA-4529-82F2-86B3BB728C3C}"/>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3" name="Rounded Rectangle 2">
            <a:extLst>
              <a:ext uri="{FF2B5EF4-FFF2-40B4-BE49-F238E27FC236}">
                <a16:creationId xmlns:a16="http://schemas.microsoft.com/office/drawing/2014/main" id="{A1E1D6C3-A397-430A-B6A9-A9BA521522F6}"/>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4" name="Rounded Rectangle 3">
            <a:extLst>
              <a:ext uri="{FF2B5EF4-FFF2-40B4-BE49-F238E27FC236}">
                <a16:creationId xmlns:a16="http://schemas.microsoft.com/office/drawing/2014/main" id="{A7657EED-E478-4EF7-89EC-B315B7023DBD}"/>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5" name="Rounded Rectangle 10">
            <a:extLst>
              <a:ext uri="{FF2B5EF4-FFF2-40B4-BE49-F238E27FC236}">
                <a16:creationId xmlns:a16="http://schemas.microsoft.com/office/drawing/2014/main" id="{0F1A694A-FE19-4E53-80A8-166C35CB3FF7}"/>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Block Arc 6">
            <a:extLst>
              <a:ext uri="{FF2B5EF4-FFF2-40B4-BE49-F238E27FC236}">
                <a16:creationId xmlns:a16="http://schemas.microsoft.com/office/drawing/2014/main" id="{C90F6C65-75C7-4028-A832-02FE286F7E40}"/>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7" name="Left Arrow 1">
            <a:extLst>
              <a:ext uri="{FF2B5EF4-FFF2-40B4-BE49-F238E27FC236}">
                <a16:creationId xmlns:a16="http://schemas.microsoft.com/office/drawing/2014/main" id="{38B4B8D4-18EC-403F-99D4-837A6550A446}"/>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Oval 35">
            <a:extLst>
              <a:ext uri="{FF2B5EF4-FFF2-40B4-BE49-F238E27FC236}">
                <a16:creationId xmlns:a16="http://schemas.microsoft.com/office/drawing/2014/main" id="{CCF36991-7320-4C8B-8712-E3155FA5CD2D}"/>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5412897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B</a:t>
            </a:r>
            <a:endParaRPr lang="ko-KR" altLang="en-US" dirty="0"/>
          </a:p>
        </p:txBody>
      </p:sp>
      <p:sp>
        <p:nvSpPr>
          <p:cNvPr id="53" name="TextBox 52">
            <a:extLst>
              <a:ext uri="{FF2B5EF4-FFF2-40B4-BE49-F238E27FC236}">
                <a16:creationId xmlns:a16="http://schemas.microsoft.com/office/drawing/2014/main" id="{B4719219-9E67-4DAC-85D7-A3AFF422F66E}"/>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54" name="TextBox 53">
            <a:extLst>
              <a:ext uri="{FF2B5EF4-FFF2-40B4-BE49-F238E27FC236}">
                <a16:creationId xmlns:a16="http://schemas.microsoft.com/office/drawing/2014/main" id="{1F228F97-CC0E-4C16-A345-A0262ECE00C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55" name="TextBox 54">
            <a:extLst>
              <a:ext uri="{FF2B5EF4-FFF2-40B4-BE49-F238E27FC236}">
                <a16:creationId xmlns:a16="http://schemas.microsoft.com/office/drawing/2014/main" id="{E2EF1348-10F3-4306-AC4B-90060510820B}"/>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56" name="TextBox 55">
            <a:extLst>
              <a:ext uri="{FF2B5EF4-FFF2-40B4-BE49-F238E27FC236}">
                <a16:creationId xmlns:a16="http://schemas.microsoft.com/office/drawing/2014/main" id="{DE26C931-6CE0-461C-B5E2-A9758C5D49ED}"/>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57" name="Isosceles Triangle 68">
            <a:extLst>
              <a:ext uri="{FF2B5EF4-FFF2-40B4-BE49-F238E27FC236}">
                <a16:creationId xmlns:a16="http://schemas.microsoft.com/office/drawing/2014/main" id="{2802B8DA-D79F-437B-9FC4-530FEE689402}"/>
              </a:ext>
            </a:extLst>
          </p:cNvPr>
          <p:cNvSpPr/>
          <p:nvPr/>
        </p:nvSpPr>
        <p:spPr>
          <a:xfrm rot="10800000">
            <a:off x="6076603" y="3430121"/>
            <a:ext cx="154974" cy="482618"/>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8" name="Rectangle 9">
            <a:extLst>
              <a:ext uri="{FF2B5EF4-FFF2-40B4-BE49-F238E27FC236}">
                <a16:creationId xmlns:a16="http://schemas.microsoft.com/office/drawing/2014/main" id="{2785F37C-89B6-41A9-A866-76DFF5D6F5D3}"/>
              </a:ext>
            </a:extLst>
          </p:cNvPr>
          <p:cNvSpPr/>
          <p:nvPr/>
        </p:nvSpPr>
        <p:spPr>
          <a:xfrm>
            <a:off x="6472358" y="348584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9" name="Isosceles Triangle 8">
            <a:extLst>
              <a:ext uri="{FF2B5EF4-FFF2-40B4-BE49-F238E27FC236}">
                <a16:creationId xmlns:a16="http://schemas.microsoft.com/office/drawing/2014/main" id="{AE07B366-E063-4CEA-B754-73F99464289B}"/>
              </a:ext>
            </a:extLst>
          </p:cNvPr>
          <p:cNvSpPr/>
          <p:nvPr/>
        </p:nvSpPr>
        <p:spPr>
          <a:xfrm rot="16200000">
            <a:off x="3610095" y="2744881"/>
            <a:ext cx="311874" cy="371836"/>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Donut 8">
            <a:extLst>
              <a:ext uri="{FF2B5EF4-FFF2-40B4-BE49-F238E27FC236}">
                <a16:creationId xmlns:a16="http://schemas.microsoft.com/office/drawing/2014/main" id="{28E676BD-9007-4707-A78A-2490A2894C39}"/>
              </a:ext>
            </a:extLst>
          </p:cNvPr>
          <p:cNvSpPr/>
          <p:nvPr/>
        </p:nvSpPr>
        <p:spPr>
          <a:xfrm>
            <a:off x="7202344" y="2726749"/>
            <a:ext cx="341413" cy="408098"/>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Freeform 18">
            <a:extLst>
              <a:ext uri="{FF2B5EF4-FFF2-40B4-BE49-F238E27FC236}">
                <a16:creationId xmlns:a16="http://schemas.microsoft.com/office/drawing/2014/main" id="{58BF11B7-AAB1-4829-8E58-F2A39705A491}"/>
              </a:ext>
            </a:extLst>
          </p:cNvPr>
          <p:cNvSpPr/>
          <p:nvPr/>
        </p:nvSpPr>
        <p:spPr>
          <a:xfrm>
            <a:off x="7644583" y="3526543"/>
            <a:ext cx="359044" cy="289775"/>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Oval 7">
            <a:extLst>
              <a:ext uri="{FF2B5EF4-FFF2-40B4-BE49-F238E27FC236}">
                <a16:creationId xmlns:a16="http://schemas.microsoft.com/office/drawing/2014/main" id="{8F477428-6263-4FB6-9BD6-34BA43189AB9}"/>
              </a:ext>
            </a:extLst>
          </p:cNvPr>
          <p:cNvSpPr/>
          <p:nvPr/>
        </p:nvSpPr>
        <p:spPr>
          <a:xfrm>
            <a:off x="7748036" y="2750160"/>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Freeform 20">
            <a:extLst>
              <a:ext uri="{FF2B5EF4-FFF2-40B4-BE49-F238E27FC236}">
                <a16:creationId xmlns:a16="http://schemas.microsoft.com/office/drawing/2014/main" id="{C6CA8DE7-3DBE-4B15-85A8-3C0405FBB6CB}"/>
              </a:ext>
            </a:extLst>
          </p:cNvPr>
          <p:cNvSpPr/>
          <p:nvPr/>
        </p:nvSpPr>
        <p:spPr>
          <a:xfrm>
            <a:off x="8271827" y="4162169"/>
            <a:ext cx="376670" cy="402560"/>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4" name="Rounded Rectangle 25">
            <a:extLst>
              <a:ext uri="{FF2B5EF4-FFF2-40B4-BE49-F238E27FC236}">
                <a16:creationId xmlns:a16="http://schemas.microsoft.com/office/drawing/2014/main" id="{F5D6EF7B-D6AF-4240-B045-6F45F3ACEDD6}"/>
              </a:ext>
            </a:extLst>
          </p:cNvPr>
          <p:cNvSpPr/>
          <p:nvPr/>
        </p:nvSpPr>
        <p:spPr>
          <a:xfrm>
            <a:off x="8254078" y="2047226"/>
            <a:ext cx="412168" cy="30205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5" name="Block Arc 41">
            <a:extLst>
              <a:ext uri="{FF2B5EF4-FFF2-40B4-BE49-F238E27FC236}">
                <a16:creationId xmlns:a16="http://schemas.microsoft.com/office/drawing/2014/main" id="{8914A128-6C9C-4A7F-B589-5F2F4FA57D2D}"/>
              </a:ext>
            </a:extLst>
          </p:cNvPr>
          <p:cNvSpPr/>
          <p:nvPr/>
        </p:nvSpPr>
        <p:spPr>
          <a:xfrm>
            <a:off x="7187564" y="4163165"/>
            <a:ext cx="395557" cy="400568"/>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6" name="Round Same Side Corner Rectangle 11">
            <a:extLst>
              <a:ext uri="{FF2B5EF4-FFF2-40B4-BE49-F238E27FC236}">
                <a16:creationId xmlns:a16="http://schemas.microsoft.com/office/drawing/2014/main" id="{C8042280-BE02-49AB-9E62-7224735E53C1}"/>
              </a:ext>
            </a:extLst>
          </p:cNvPr>
          <p:cNvSpPr/>
          <p:nvPr/>
        </p:nvSpPr>
        <p:spPr>
          <a:xfrm rot="9900000">
            <a:off x="7717589" y="1270728"/>
            <a:ext cx="407173" cy="34581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7" name="Donut 39">
            <a:extLst>
              <a:ext uri="{FF2B5EF4-FFF2-40B4-BE49-F238E27FC236}">
                <a16:creationId xmlns:a16="http://schemas.microsoft.com/office/drawing/2014/main" id="{C687B29A-D1D4-4311-8B91-DFFEAC6D6006}"/>
              </a:ext>
            </a:extLst>
          </p:cNvPr>
          <p:cNvSpPr/>
          <p:nvPr/>
        </p:nvSpPr>
        <p:spPr>
          <a:xfrm>
            <a:off x="3530744" y="3469364"/>
            <a:ext cx="404132" cy="4041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8" name="Freeform 25">
            <a:extLst>
              <a:ext uri="{FF2B5EF4-FFF2-40B4-BE49-F238E27FC236}">
                <a16:creationId xmlns:a16="http://schemas.microsoft.com/office/drawing/2014/main" id="{0F0EE793-C76B-4EAF-A4EF-5B6A1A8B49F2}"/>
              </a:ext>
            </a:extLst>
          </p:cNvPr>
          <p:cNvSpPr/>
          <p:nvPr/>
        </p:nvSpPr>
        <p:spPr>
          <a:xfrm>
            <a:off x="6704653" y="2749259"/>
            <a:ext cx="293412" cy="363079"/>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9" name="Rectangle 36">
            <a:extLst>
              <a:ext uri="{FF2B5EF4-FFF2-40B4-BE49-F238E27FC236}">
                <a16:creationId xmlns:a16="http://schemas.microsoft.com/office/drawing/2014/main" id="{93FDF72C-CFD0-4A57-BB56-2DA9B6BCFCF2}"/>
              </a:ext>
            </a:extLst>
          </p:cNvPr>
          <p:cNvSpPr/>
          <p:nvPr/>
        </p:nvSpPr>
        <p:spPr>
          <a:xfrm>
            <a:off x="4175657" y="3499408"/>
            <a:ext cx="411575" cy="344044"/>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0" name="Rounded Rectangle 27">
            <a:extLst>
              <a:ext uri="{FF2B5EF4-FFF2-40B4-BE49-F238E27FC236}">
                <a16:creationId xmlns:a16="http://schemas.microsoft.com/office/drawing/2014/main" id="{E839834C-E1CB-48BC-BAA2-DEBD5A6FE2BF}"/>
              </a:ext>
            </a:extLst>
          </p:cNvPr>
          <p:cNvSpPr/>
          <p:nvPr/>
        </p:nvSpPr>
        <p:spPr>
          <a:xfrm>
            <a:off x="6388738" y="1280390"/>
            <a:ext cx="425042" cy="32649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1" name="Rounded Rectangle 7">
            <a:extLst>
              <a:ext uri="{FF2B5EF4-FFF2-40B4-BE49-F238E27FC236}">
                <a16:creationId xmlns:a16="http://schemas.microsoft.com/office/drawing/2014/main" id="{4DF8FFB7-B749-4BE0-8A9E-B21BCFAEC18D}"/>
              </a:ext>
            </a:extLst>
          </p:cNvPr>
          <p:cNvSpPr/>
          <p:nvPr/>
        </p:nvSpPr>
        <p:spPr>
          <a:xfrm>
            <a:off x="7049617" y="1257171"/>
            <a:ext cx="432135" cy="37292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Chord 15">
            <a:extLst>
              <a:ext uri="{FF2B5EF4-FFF2-40B4-BE49-F238E27FC236}">
                <a16:creationId xmlns:a16="http://schemas.microsoft.com/office/drawing/2014/main" id="{CD27F52B-3377-4656-95DC-22B25D6F14B8}"/>
              </a:ext>
            </a:extLst>
          </p:cNvPr>
          <p:cNvSpPr/>
          <p:nvPr/>
        </p:nvSpPr>
        <p:spPr>
          <a:xfrm>
            <a:off x="8360600" y="1226562"/>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3" name="Rectangle 16">
            <a:extLst>
              <a:ext uri="{FF2B5EF4-FFF2-40B4-BE49-F238E27FC236}">
                <a16:creationId xmlns:a16="http://schemas.microsoft.com/office/drawing/2014/main" id="{F6C6765B-4B14-4B27-B8FF-F800DF9E48A2}"/>
              </a:ext>
            </a:extLst>
          </p:cNvPr>
          <p:cNvSpPr/>
          <p:nvPr/>
        </p:nvSpPr>
        <p:spPr>
          <a:xfrm>
            <a:off x="4828013" y="3529428"/>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4" name="Rounded Rectangle 6">
            <a:extLst>
              <a:ext uri="{FF2B5EF4-FFF2-40B4-BE49-F238E27FC236}">
                <a16:creationId xmlns:a16="http://schemas.microsoft.com/office/drawing/2014/main" id="{A4466021-7E26-4516-AADD-96864FFEBFEE}"/>
              </a:ext>
            </a:extLst>
          </p:cNvPr>
          <p:cNvSpPr/>
          <p:nvPr/>
        </p:nvSpPr>
        <p:spPr>
          <a:xfrm>
            <a:off x="4156229"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5" name="Rounded Rectangle 6">
            <a:extLst>
              <a:ext uri="{FF2B5EF4-FFF2-40B4-BE49-F238E27FC236}">
                <a16:creationId xmlns:a16="http://schemas.microsoft.com/office/drawing/2014/main" id="{F5944467-AC6A-472F-AEE2-62BA053F3081}"/>
              </a:ext>
            </a:extLst>
          </p:cNvPr>
          <p:cNvSpPr/>
          <p:nvPr/>
        </p:nvSpPr>
        <p:spPr>
          <a:xfrm>
            <a:off x="4793335"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6" name="Rounded Rectangle 6">
            <a:extLst>
              <a:ext uri="{FF2B5EF4-FFF2-40B4-BE49-F238E27FC236}">
                <a16:creationId xmlns:a16="http://schemas.microsoft.com/office/drawing/2014/main" id="{C9FA1ACA-06CE-4F61-9B2B-D0F7C69274AF}"/>
              </a:ext>
            </a:extLst>
          </p:cNvPr>
          <p:cNvSpPr/>
          <p:nvPr/>
        </p:nvSpPr>
        <p:spPr>
          <a:xfrm>
            <a:off x="5430441"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7" name="Rounded Rectangle 6">
            <a:extLst>
              <a:ext uri="{FF2B5EF4-FFF2-40B4-BE49-F238E27FC236}">
                <a16:creationId xmlns:a16="http://schemas.microsoft.com/office/drawing/2014/main" id="{3F887986-3676-4556-BFF2-67137457BD48}"/>
              </a:ext>
            </a:extLst>
          </p:cNvPr>
          <p:cNvSpPr/>
          <p:nvPr/>
        </p:nvSpPr>
        <p:spPr>
          <a:xfrm>
            <a:off x="6067547" y="2826559"/>
            <a:ext cx="432827" cy="208478"/>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8" name="Teardrop 6">
            <a:extLst>
              <a:ext uri="{FF2B5EF4-FFF2-40B4-BE49-F238E27FC236}">
                <a16:creationId xmlns:a16="http://schemas.microsoft.com/office/drawing/2014/main" id="{62D835FE-0DB2-49DF-9DE6-D60809D295D0}"/>
              </a:ext>
            </a:extLst>
          </p:cNvPr>
          <p:cNvSpPr/>
          <p:nvPr/>
        </p:nvSpPr>
        <p:spPr>
          <a:xfrm rot="8100000">
            <a:off x="8313590" y="2784226"/>
            <a:ext cx="293144" cy="293145"/>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9" name="Donut 24">
            <a:extLst>
              <a:ext uri="{FF2B5EF4-FFF2-40B4-BE49-F238E27FC236}">
                <a16:creationId xmlns:a16="http://schemas.microsoft.com/office/drawing/2014/main" id="{4DA4CD61-B539-4BE7-A98F-932D32416D32}"/>
              </a:ext>
            </a:extLst>
          </p:cNvPr>
          <p:cNvSpPr/>
          <p:nvPr/>
        </p:nvSpPr>
        <p:spPr>
          <a:xfrm>
            <a:off x="4603191" y="1979686"/>
            <a:ext cx="433604" cy="4371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0" name="Chord 38">
            <a:extLst>
              <a:ext uri="{FF2B5EF4-FFF2-40B4-BE49-F238E27FC236}">
                <a16:creationId xmlns:a16="http://schemas.microsoft.com/office/drawing/2014/main" id="{8D35833F-9A32-4B64-B26B-731E4693BB58}"/>
              </a:ext>
            </a:extLst>
          </p:cNvPr>
          <p:cNvSpPr/>
          <p:nvPr/>
        </p:nvSpPr>
        <p:spPr>
          <a:xfrm>
            <a:off x="5277177" y="1979317"/>
            <a:ext cx="340508" cy="437873"/>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Heart 38">
            <a:extLst>
              <a:ext uri="{FF2B5EF4-FFF2-40B4-BE49-F238E27FC236}">
                <a16:creationId xmlns:a16="http://schemas.microsoft.com/office/drawing/2014/main" id="{DA3CD984-83A0-4757-AF94-DE24B13BD4F3}"/>
              </a:ext>
            </a:extLst>
          </p:cNvPr>
          <p:cNvSpPr/>
          <p:nvPr/>
        </p:nvSpPr>
        <p:spPr>
          <a:xfrm>
            <a:off x="5770720" y="1252545"/>
            <a:ext cx="382181" cy="382181"/>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Round Same Side Corner Rectangle 19">
            <a:extLst>
              <a:ext uri="{FF2B5EF4-FFF2-40B4-BE49-F238E27FC236}">
                <a16:creationId xmlns:a16="http://schemas.microsoft.com/office/drawing/2014/main" id="{BCF73366-B70C-402F-9692-83588A64024C}"/>
              </a:ext>
            </a:extLst>
          </p:cNvPr>
          <p:cNvSpPr/>
          <p:nvPr/>
        </p:nvSpPr>
        <p:spPr>
          <a:xfrm>
            <a:off x="7782928" y="4184858"/>
            <a:ext cx="289093" cy="357183"/>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Rectangle 23">
            <a:extLst>
              <a:ext uri="{FF2B5EF4-FFF2-40B4-BE49-F238E27FC236}">
                <a16:creationId xmlns:a16="http://schemas.microsoft.com/office/drawing/2014/main" id="{55C6317D-1BC3-4BE2-B903-6678A18D0B54}"/>
              </a:ext>
            </a:extLst>
          </p:cNvPr>
          <p:cNvSpPr/>
          <p:nvPr/>
        </p:nvSpPr>
        <p:spPr>
          <a:xfrm>
            <a:off x="3527955" y="4223407"/>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4" name="Oval 31">
            <a:extLst>
              <a:ext uri="{FF2B5EF4-FFF2-40B4-BE49-F238E27FC236}">
                <a16:creationId xmlns:a16="http://schemas.microsoft.com/office/drawing/2014/main" id="{4291CE6B-839E-468C-AB80-8F4BB22F0EB6}"/>
              </a:ext>
            </a:extLst>
          </p:cNvPr>
          <p:cNvSpPr/>
          <p:nvPr/>
        </p:nvSpPr>
        <p:spPr>
          <a:xfrm>
            <a:off x="6633502" y="4184654"/>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5" name="Rectangle 23">
            <a:extLst>
              <a:ext uri="{FF2B5EF4-FFF2-40B4-BE49-F238E27FC236}">
                <a16:creationId xmlns:a16="http://schemas.microsoft.com/office/drawing/2014/main" id="{6CC2AE7E-B349-409D-BB89-6F1BC0F71F4E}"/>
              </a:ext>
            </a:extLst>
          </p:cNvPr>
          <p:cNvSpPr/>
          <p:nvPr/>
        </p:nvSpPr>
        <p:spPr>
          <a:xfrm>
            <a:off x="4736303" y="4206900"/>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 name="Oval 31">
            <a:extLst>
              <a:ext uri="{FF2B5EF4-FFF2-40B4-BE49-F238E27FC236}">
                <a16:creationId xmlns:a16="http://schemas.microsoft.com/office/drawing/2014/main" id="{E5365346-328D-478A-9D4C-04CCC0612C25}"/>
              </a:ext>
            </a:extLst>
          </p:cNvPr>
          <p:cNvSpPr/>
          <p:nvPr/>
        </p:nvSpPr>
        <p:spPr>
          <a:xfrm>
            <a:off x="5421938" y="4162596"/>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Teardrop 17">
            <a:extLst>
              <a:ext uri="{FF2B5EF4-FFF2-40B4-BE49-F238E27FC236}">
                <a16:creationId xmlns:a16="http://schemas.microsoft.com/office/drawing/2014/main" id="{F155C497-A527-4C10-86ED-D59A006C85A6}"/>
              </a:ext>
            </a:extLst>
          </p:cNvPr>
          <p:cNvSpPr/>
          <p:nvPr/>
        </p:nvSpPr>
        <p:spPr>
          <a:xfrm rot="18900000">
            <a:off x="4203914" y="4194545"/>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Rectangle 23">
            <a:extLst>
              <a:ext uri="{FF2B5EF4-FFF2-40B4-BE49-F238E27FC236}">
                <a16:creationId xmlns:a16="http://schemas.microsoft.com/office/drawing/2014/main" id="{BF2584F5-7543-42B8-B17C-DF2C16298A12}"/>
              </a:ext>
            </a:extLst>
          </p:cNvPr>
          <p:cNvSpPr/>
          <p:nvPr/>
        </p:nvSpPr>
        <p:spPr>
          <a:xfrm>
            <a:off x="6028922" y="4159866"/>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Round Same Side Corner Rectangle 8">
            <a:extLst>
              <a:ext uri="{FF2B5EF4-FFF2-40B4-BE49-F238E27FC236}">
                <a16:creationId xmlns:a16="http://schemas.microsoft.com/office/drawing/2014/main" id="{A189326B-D5B1-4B89-B568-C5C98B426DAC}"/>
              </a:ext>
            </a:extLst>
          </p:cNvPr>
          <p:cNvSpPr/>
          <p:nvPr/>
        </p:nvSpPr>
        <p:spPr>
          <a:xfrm>
            <a:off x="3677801" y="1211259"/>
            <a:ext cx="176460" cy="464752"/>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0" name="Round Same Side Corner Rectangle 20">
            <a:extLst>
              <a:ext uri="{FF2B5EF4-FFF2-40B4-BE49-F238E27FC236}">
                <a16:creationId xmlns:a16="http://schemas.microsoft.com/office/drawing/2014/main" id="{C3301B02-8AF1-4540-A5BF-25F7FD098E14}"/>
              </a:ext>
            </a:extLst>
          </p:cNvPr>
          <p:cNvSpPr/>
          <p:nvPr/>
        </p:nvSpPr>
        <p:spPr>
          <a:xfrm rot="10800000">
            <a:off x="4090098" y="1209113"/>
            <a:ext cx="219879" cy="469045"/>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1" name="Donut 87">
            <a:extLst>
              <a:ext uri="{FF2B5EF4-FFF2-40B4-BE49-F238E27FC236}">
                <a16:creationId xmlns:a16="http://schemas.microsoft.com/office/drawing/2014/main" id="{2C3E19FA-1D42-427C-91C6-75C44B777BDF}"/>
              </a:ext>
            </a:extLst>
          </p:cNvPr>
          <p:cNvSpPr/>
          <p:nvPr/>
        </p:nvSpPr>
        <p:spPr>
          <a:xfrm>
            <a:off x="4545814" y="1274208"/>
            <a:ext cx="356471" cy="366339"/>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2" name="Donut 90">
            <a:extLst>
              <a:ext uri="{FF2B5EF4-FFF2-40B4-BE49-F238E27FC236}">
                <a16:creationId xmlns:a16="http://schemas.microsoft.com/office/drawing/2014/main" id="{DC4D2AC3-90B0-4585-9F7E-7635D0CA9235}"/>
              </a:ext>
            </a:extLst>
          </p:cNvPr>
          <p:cNvSpPr/>
          <p:nvPr/>
        </p:nvSpPr>
        <p:spPr>
          <a:xfrm>
            <a:off x="5161285" y="1247479"/>
            <a:ext cx="373598" cy="38181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3" name="Oval 6">
            <a:extLst>
              <a:ext uri="{FF2B5EF4-FFF2-40B4-BE49-F238E27FC236}">
                <a16:creationId xmlns:a16="http://schemas.microsoft.com/office/drawing/2014/main" id="{D444A66A-D073-4BC5-A155-1090463BBC3D}"/>
              </a:ext>
            </a:extLst>
          </p:cNvPr>
          <p:cNvSpPr/>
          <p:nvPr/>
        </p:nvSpPr>
        <p:spPr>
          <a:xfrm>
            <a:off x="5858067" y="2021781"/>
            <a:ext cx="356681" cy="352945"/>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Block Arc 25">
            <a:extLst>
              <a:ext uri="{FF2B5EF4-FFF2-40B4-BE49-F238E27FC236}">
                <a16:creationId xmlns:a16="http://schemas.microsoft.com/office/drawing/2014/main" id="{EF8B4143-20D8-49EC-84D0-B3D6CF6171DD}"/>
              </a:ext>
            </a:extLst>
          </p:cNvPr>
          <p:cNvSpPr/>
          <p:nvPr/>
        </p:nvSpPr>
        <p:spPr>
          <a:xfrm>
            <a:off x="4117415" y="2020993"/>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5" name="Block Arc 31">
            <a:extLst>
              <a:ext uri="{FF2B5EF4-FFF2-40B4-BE49-F238E27FC236}">
                <a16:creationId xmlns:a16="http://schemas.microsoft.com/office/drawing/2014/main" id="{51670EB1-6021-4560-90D6-D165BD2B409A}"/>
              </a:ext>
            </a:extLst>
          </p:cNvPr>
          <p:cNvSpPr/>
          <p:nvPr/>
        </p:nvSpPr>
        <p:spPr>
          <a:xfrm>
            <a:off x="6455130" y="2020993"/>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6" name="Freeform 53">
            <a:extLst>
              <a:ext uri="{FF2B5EF4-FFF2-40B4-BE49-F238E27FC236}">
                <a16:creationId xmlns:a16="http://schemas.microsoft.com/office/drawing/2014/main" id="{88999345-EF9E-4B68-8FFE-BC7999940C26}"/>
              </a:ext>
            </a:extLst>
          </p:cNvPr>
          <p:cNvSpPr/>
          <p:nvPr/>
        </p:nvSpPr>
        <p:spPr>
          <a:xfrm>
            <a:off x="7662840" y="2018386"/>
            <a:ext cx="350856" cy="35973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Block Arc 10">
            <a:extLst>
              <a:ext uri="{FF2B5EF4-FFF2-40B4-BE49-F238E27FC236}">
                <a16:creationId xmlns:a16="http://schemas.microsoft.com/office/drawing/2014/main" id="{13B424CE-D5FE-4336-8645-0799793EB009}"/>
              </a:ext>
            </a:extLst>
          </p:cNvPr>
          <p:cNvSpPr/>
          <p:nvPr/>
        </p:nvSpPr>
        <p:spPr>
          <a:xfrm>
            <a:off x="8244408" y="3525290"/>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8" name="Freeform 55">
            <a:extLst>
              <a:ext uri="{FF2B5EF4-FFF2-40B4-BE49-F238E27FC236}">
                <a16:creationId xmlns:a16="http://schemas.microsoft.com/office/drawing/2014/main" id="{A88F9008-C685-4BEB-8190-E3EC441DF81B}"/>
              </a:ext>
            </a:extLst>
          </p:cNvPr>
          <p:cNvSpPr/>
          <p:nvPr/>
        </p:nvSpPr>
        <p:spPr>
          <a:xfrm>
            <a:off x="3655029" y="1926261"/>
            <a:ext cx="222004" cy="54398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Round Same Side Corner Rectangle 36">
            <a:extLst>
              <a:ext uri="{FF2B5EF4-FFF2-40B4-BE49-F238E27FC236}">
                <a16:creationId xmlns:a16="http://schemas.microsoft.com/office/drawing/2014/main" id="{B2449543-5CDD-41B8-BEBE-46CB0038528A}"/>
              </a:ext>
            </a:extLst>
          </p:cNvPr>
          <p:cNvSpPr/>
          <p:nvPr/>
        </p:nvSpPr>
        <p:spPr>
          <a:xfrm>
            <a:off x="7015679" y="2037450"/>
            <a:ext cx="406779" cy="321606"/>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Oval 21">
            <a:extLst>
              <a:ext uri="{FF2B5EF4-FFF2-40B4-BE49-F238E27FC236}">
                <a16:creationId xmlns:a16="http://schemas.microsoft.com/office/drawing/2014/main" id="{BF78E8BC-DE69-4EE4-8AD7-619E8018BA06}"/>
              </a:ext>
            </a:extLst>
          </p:cNvPr>
          <p:cNvSpPr>
            <a:spLocks noChangeAspect="1"/>
          </p:cNvSpPr>
          <p:nvPr/>
        </p:nvSpPr>
        <p:spPr>
          <a:xfrm>
            <a:off x="5500929" y="3502585"/>
            <a:ext cx="334893" cy="33769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1" name="Oval 32">
            <a:extLst>
              <a:ext uri="{FF2B5EF4-FFF2-40B4-BE49-F238E27FC236}">
                <a16:creationId xmlns:a16="http://schemas.microsoft.com/office/drawing/2014/main" id="{0454996B-499B-4BC7-B797-E7F354A35BF9}"/>
              </a:ext>
            </a:extLst>
          </p:cNvPr>
          <p:cNvSpPr/>
          <p:nvPr/>
        </p:nvSpPr>
        <p:spPr>
          <a:xfrm>
            <a:off x="7084921" y="3479620"/>
            <a:ext cx="318881" cy="383620"/>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444360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Fully Editable Icon Sets : C</a:t>
            </a:r>
            <a:endParaRPr lang="ko-KR" altLang="en-US" dirty="0"/>
          </a:p>
        </p:txBody>
      </p:sp>
      <p:sp>
        <p:nvSpPr>
          <p:cNvPr id="75" name="TextBox 74">
            <a:extLst>
              <a:ext uri="{FF2B5EF4-FFF2-40B4-BE49-F238E27FC236}">
                <a16:creationId xmlns:a16="http://schemas.microsoft.com/office/drawing/2014/main" id="{2F7193A7-4C8B-44CE-94C4-C86E65147513}"/>
              </a:ext>
            </a:extLst>
          </p:cNvPr>
          <p:cNvSpPr txBox="1"/>
          <p:nvPr/>
        </p:nvSpPr>
        <p:spPr>
          <a:xfrm>
            <a:off x="711704" y="1420339"/>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Resize without losing quality</a:t>
            </a:r>
            <a:endParaRPr lang="ko-KR" altLang="en-US" sz="1200" b="1" dirty="0">
              <a:solidFill>
                <a:schemeClr val="bg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id="{06C08EB1-DC8A-4500-A3FA-9AC1E3F270C2}"/>
              </a:ext>
            </a:extLst>
          </p:cNvPr>
          <p:cNvSpPr txBox="1"/>
          <p:nvPr/>
        </p:nvSpPr>
        <p:spPr>
          <a:xfrm>
            <a:off x="711704" y="1932586"/>
            <a:ext cx="2232248" cy="461665"/>
          </a:xfrm>
          <a:prstGeom prst="rect">
            <a:avLst/>
          </a:prstGeom>
          <a:noFill/>
        </p:spPr>
        <p:txBody>
          <a:bodyPr wrap="square" rtlCol="0" anchor="ctr">
            <a:spAutoFit/>
          </a:bodyPr>
          <a:lstStyle/>
          <a:p>
            <a:r>
              <a:rPr lang="en-US" altLang="ko-KR" sz="1200" b="1" dirty="0">
                <a:solidFill>
                  <a:schemeClr val="bg1"/>
                </a:solidFill>
                <a:latin typeface="Arial" pitchFamily="34" charset="0"/>
                <a:cs typeface="Arial" pitchFamily="34" charset="0"/>
              </a:rPr>
              <a:t>You can Change Fill Color &amp;</a:t>
            </a:r>
          </a:p>
          <a:p>
            <a:r>
              <a:rPr lang="en-US" altLang="ko-KR" sz="1200" b="1" dirty="0">
                <a:solidFill>
                  <a:schemeClr val="bg1"/>
                </a:solidFill>
                <a:latin typeface="Arial" pitchFamily="34" charset="0"/>
                <a:cs typeface="Arial" pitchFamily="34" charset="0"/>
              </a:rPr>
              <a:t>Line Color</a:t>
            </a:r>
            <a:endParaRPr lang="ko-KR" altLang="en-US" sz="1200" b="1" dirty="0">
              <a:solidFill>
                <a:schemeClr val="bg1"/>
              </a:solidFill>
              <a:latin typeface="Arial" pitchFamily="34" charset="0"/>
              <a:cs typeface="Arial" pitchFamily="34" charset="0"/>
            </a:endParaRPr>
          </a:p>
        </p:txBody>
      </p:sp>
      <p:sp>
        <p:nvSpPr>
          <p:cNvPr id="77" name="TextBox 76">
            <a:extLst>
              <a:ext uri="{FF2B5EF4-FFF2-40B4-BE49-F238E27FC236}">
                <a16:creationId xmlns:a16="http://schemas.microsoft.com/office/drawing/2014/main" id="{F2D9557F-5A2A-401E-AF8D-D6BAFD297B83}"/>
              </a:ext>
            </a:extLst>
          </p:cNvPr>
          <p:cNvSpPr txBox="1"/>
          <p:nvPr/>
        </p:nvSpPr>
        <p:spPr>
          <a:xfrm>
            <a:off x="711704" y="4248539"/>
            <a:ext cx="2232000" cy="246221"/>
          </a:xfrm>
          <a:prstGeom prst="rect">
            <a:avLst/>
          </a:prstGeom>
          <a:noFill/>
        </p:spPr>
        <p:txBody>
          <a:bodyPr wrap="square" rtlCol="0" anchor="ctr">
            <a:spAutoFit/>
          </a:bodyPr>
          <a:lstStyle/>
          <a:p>
            <a:r>
              <a:rPr lang="en-US" altLang="ko-KR" sz="1000" dirty="0">
                <a:solidFill>
                  <a:schemeClr val="bg1"/>
                </a:solidFill>
                <a:latin typeface="Arial" pitchFamily="34" charset="0"/>
                <a:cs typeface="Arial" pitchFamily="34" charset="0"/>
              </a:rPr>
              <a:t>www.allppt.com</a:t>
            </a:r>
            <a:endParaRPr lang="ko-KR" altLang="en-US" sz="1000" dirty="0">
              <a:solidFill>
                <a:schemeClr val="bg1"/>
              </a:solidFill>
              <a:latin typeface="Arial" pitchFamily="34" charset="0"/>
              <a:cs typeface="Arial" pitchFamily="34" charset="0"/>
            </a:endParaRPr>
          </a:p>
        </p:txBody>
      </p:sp>
      <p:sp>
        <p:nvSpPr>
          <p:cNvPr id="78" name="TextBox 77">
            <a:extLst>
              <a:ext uri="{FF2B5EF4-FFF2-40B4-BE49-F238E27FC236}">
                <a16:creationId xmlns:a16="http://schemas.microsoft.com/office/drawing/2014/main" id="{3D6A94BD-B3E3-43A2-811D-38FE31F9E879}"/>
              </a:ext>
            </a:extLst>
          </p:cNvPr>
          <p:cNvSpPr txBox="1"/>
          <p:nvPr/>
        </p:nvSpPr>
        <p:spPr>
          <a:xfrm>
            <a:off x="711704" y="3075806"/>
            <a:ext cx="2232000" cy="1200329"/>
          </a:xfrm>
          <a:prstGeom prst="rect">
            <a:avLst/>
          </a:prstGeom>
          <a:noFill/>
        </p:spPr>
        <p:txBody>
          <a:bodyPr wrap="square" rtlCol="0" anchor="ctr">
            <a:spAutoFit/>
          </a:bodyPr>
          <a:lstStyle/>
          <a:p>
            <a:r>
              <a:rPr lang="en-US" altLang="ko-KR" sz="2400" b="1" dirty="0">
                <a:solidFill>
                  <a:schemeClr val="bg1"/>
                </a:solidFill>
                <a:latin typeface="+mn-lt"/>
                <a:ea typeface="+mn-ea"/>
                <a:cs typeface="Arial" pitchFamily="34" charset="0"/>
              </a:rPr>
              <a:t>FREE </a:t>
            </a:r>
          </a:p>
          <a:p>
            <a:r>
              <a:rPr lang="en-US" altLang="ko-KR" sz="2400" b="1" dirty="0">
                <a:solidFill>
                  <a:schemeClr val="bg1"/>
                </a:solidFill>
                <a:latin typeface="+mn-lt"/>
                <a:ea typeface="+mn-ea"/>
                <a:cs typeface="Arial" pitchFamily="34" charset="0"/>
              </a:rPr>
              <a:t>PPT TEMPLATES</a:t>
            </a:r>
          </a:p>
        </p:txBody>
      </p:sp>
      <p:sp>
        <p:nvSpPr>
          <p:cNvPr id="79" name="Freeform 47">
            <a:extLst>
              <a:ext uri="{FF2B5EF4-FFF2-40B4-BE49-F238E27FC236}">
                <a16:creationId xmlns:a16="http://schemas.microsoft.com/office/drawing/2014/main" id="{30CF32B9-ECB4-44C8-BEDF-76C074B691C4}"/>
              </a:ext>
            </a:extLst>
          </p:cNvPr>
          <p:cNvSpPr>
            <a:spLocks noChangeAspect="1"/>
          </p:cNvSpPr>
          <p:nvPr/>
        </p:nvSpPr>
        <p:spPr>
          <a:xfrm>
            <a:off x="3706960" y="1353413"/>
            <a:ext cx="360219" cy="360000"/>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Freeform 48">
            <a:extLst>
              <a:ext uri="{FF2B5EF4-FFF2-40B4-BE49-F238E27FC236}">
                <a16:creationId xmlns:a16="http://schemas.microsoft.com/office/drawing/2014/main" id="{FF3FB170-E471-472F-8512-0EEEC935DD88}"/>
              </a:ext>
            </a:extLst>
          </p:cNvPr>
          <p:cNvSpPr>
            <a:spLocks noChangeAspect="1"/>
          </p:cNvSpPr>
          <p:nvPr/>
        </p:nvSpPr>
        <p:spPr>
          <a:xfrm>
            <a:off x="4282582" y="1383506"/>
            <a:ext cx="360000" cy="299814"/>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1" name="Freeform 49">
            <a:extLst>
              <a:ext uri="{FF2B5EF4-FFF2-40B4-BE49-F238E27FC236}">
                <a16:creationId xmlns:a16="http://schemas.microsoft.com/office/drawing/2014/main" id="{BA6094BD-6F71-4C1C-861F-3290D619096A}"/>
              </a:ext>
            </a:extLst>
          </p:cNvPr>
          <p:cNvSpPr>
            <a:spLocks noChangeAspect="1"/>
          </p:cNvSpPr>
          <p:nvPr/>
        </p:nvSpPr>
        <p:spPr>
          <a:xfrm>
            <a:off x="5449552" y="1373426"/>
            <a:ext cx="319975" cy="319975"/>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2" name="Freeform 50">
            <a:extLst>
              <a:ext uri="{FF2B5EF4-FFF2-40B4-BE49-F238E27FC236}">
                <a16:creationId xmlns:a16="http://schemas.microsoft.com/office/drawing/2014/main" id="{69647430-B1BC-4064-8959-6E81A28B9C54}"/>
              </a:ext>
            </a:extLst>
          </p:cNvPr>
          <p:cNvSpPr>
            <a:spLocks noChangeAspect="1"/>
          </p:cNvSpPr>
          <p:nvPr/>
        </p:nvSpPr>
        <p:spPr>
          <a:xfrm>
            <a:off x="4851982" y="1381413"/>
            <a:ext cx="360000" cy="304000"/>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83" name="Teardrop 9">
            <a:extLst>
              <a:ext uri="{FF2B5EF4-FFF2-40B4-BE49-F238E27FC236}">
                <a16:creationId xmlns:a16="http://schemas.microsoft.com/office/drawing/2014/main" id="{228BC8AD-E321-49AE-80E5-B30AC7F4359F}"/>
              </a:ext>
            </a:extLst>
          </p:cNvPr>
          <p:cNvSpPr>
            <a:spLocks noChangeAspect="1"/>
          </p:cNvSpPr>
          <p:nvPr/>
        </p:nvSpPr>
        <p:spPr>
          <a:xfrm rot="18900000">
            <a:off x="6023939" y="2076781"/>
            <a:ext cx="348493" cy="297430"/>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Freeform 97">
            <a:extLst>
              <a:ext uri="{FF2B5EF4-FFF2-40B4-BE49-F238E27FC236}">
                <a16:creationId xmlns:a16="http://schemas.microsoft.com/office/drawing/2014/main" id="{6882AAD7-5A4C-44D3-8BDD-F8EDD671D4D4}"/>
              </a:ext>
            </a:extLst>
          </p:cNvPr>
          <p:cNvSpPr>
            <a:spLocks noChangeAspect="1"/>
          </p:cNvSpPr>
          <p:nvPr/>
        </p:nvSpPr>
        <p:spPr>
          <a:xfrm>
            <a:off x="6513205" y="1376236"/>
            <a:ext cx="420675" cy="314355"/>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Donut 22">
            <a:extLst>
              <a:ext uri="{FF2B5EF4-FFF2-40B4-BE49-F238E27FC236}">
                <a16:creationId xmlns:a16="http://schemas.microsoft.com/office/drawing/2014/main" id="{8A7E79B1-A177-44DD-B447-3E6836A7D06E}"/>
              </a:ext>
            </a:extLst>
          </p:cNvPr>
          <p:cNvSpPr>
            <a:spLocks noChangeAspect="1"/>
          </p:cNvSpPr>
          <p:nvPr/>
        </p:nvSpPr>
        <p:spPr>
          <a:xfrm>
            <a:off x="7679627" y="1441217"/>
            <a:ext cx="360000" cy="184392"/>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6" name="Freeform 99">
            <a:extLst>
              <a:ext uri="{FF2B5EF4-FFF2-40B4-BE49-F238E27FC236}">
                <a16:creationId xmlns:a16="http://schemas.microsoft.com/office/drawing/2014/main" id="{118CC416-EC21-4729-8B6E-EC15F4FA6F4A}"/>
              </a:ext>
            </a:extLst>
          </p:cNvPr>
          <p:cNvSpPr>
            <a:spLocks noChangeAspect="1"/>
          </p:cNvSpPr>
          <p:nvPr/>
        </p:nvSpPr>
        <p:spPr>
          <a:xfrm>
            <a:off x="6066104" y="1368148"/>
            <a:ext cx="264162" cy="330530"/>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Oval 10">
            <a:extLst>
              <a:ext uri="{FF2B5EF4-FFF2-40B4-BE49-F238E27FC236}">
                <a16:creationId xmlns:a16="http://schemas.microsoft.com/office/drawing/2014/main" id="{A6C46EC2-6FB3-4EB9-854C-041FB2D0BE5A}"/>
              </a:ext>
            </a:extLst>
          </p:cNvPr>
          <p:cNvSpPr/>
          <p:nvPr/>
        </p:nvSpPr>
        <p:spPr>
          <a:xfrm>
            <a:off x="7124399" y="1368839"/>
            <a:ext cx="330674" cy="329148"/>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Freeform 101">
            <a:extLst>
              <a:ext uri="{FF2B5EF4-FFF2-40B4-BE49-F238E27FC236}">
                <a16:creationId xmlns:a16="http://schemas.microsoft.com/office/drawing/2014/main" id="{93D11610-F47A-464A-8FBE-8D182E95799D}"/>
              </a:ext>
            </a:extLst>
          </p:cNvPr>
          <p:cNvSpPr/>
          <p:nvPr/>
        </p:nvSpPr>
        <p:spPr>
          <a:xfrm>
            <a:off x="8293275" y="1404641"/>
            <a:ext cx="193444" cy="257545"/>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9" name="Group 102">
            <a:extLst>
              <a:ext uri="{FF2B5EF4-FFF2-40B4-BE49-F238E27FC236}">
                <a16:creationId xmlns:a16="http://schemas.microsoft.com/office/drawing/2014/main" id="{C4998218-3E4E-4117-BB19-F76AE3BA58E0}"/>
              </a:ext>
            </a:extLst>
          </p:cNvPr>
          <p:cNvGrpSpPr>
            <a:grpSpLocks noChangeAspect="1"/>
          </p:cNvGrpSpPr>
          <p:nvPr/>
        </p:nvGrpSpPr>
        <p:grpSpPr>
          <a:xfrm>
            <a:off x="6612876" y="2045497"/>
            <a:ext cx="221332" cy="360000"/>
            <a:chOff x="2071598" y="2060848"/>
            <a:chExt cx="1917605" cy="3137144"/>
          </a:xfrm>
          <a:solidFill>
            <a:schemeClr val="accent4"/>
          </a:solidFill>
        </p:grpSpPr>
        <p:sp>
          <p:nvSpPr>
            <p:cNvPr id="90" name="Freeform 103">
              <a:extLst>
                <a:ext uri="{FF2B5EF4-FFF2-40B4-BE49-F238E27FC236}">
                  <a16:creationId xmlns:a16="http://schemas.microsoft.com/office/drawing/2014/main" id="{09F6BB43-5DF2-4677-A089-45165A615B94}"/>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Freeform 104">
              <a:extLst>
                <a:ext uri="{FF2B5EF4-FFF2-40B4-BE49-F238E27FC236}">
                  <a16:creationId xmlns:a16="http://schemas.microsoft.com/office/drawing/2014/main" id="{2FFD5661-3C76-462B-B84D-9B3C52680FCB}"/>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Freeform 105">
              <a:extLst>
                <a:ext uri="{FF2B5EF4-FFF2-40B4-BE49-F238E27FC236}">
                  <a16:creationId xmlns:a16="http://schemas.microsoft.com/office/drawing/2014/main" id="{8A78F495-42EE-40E3-9C23-3ACA1D66215B}"/>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Freeform 106">
              <a:extLst>
                <a:ext uri="{FF2B5EF4-FFF2-40B4-BE49-F238E27FC236}">
                  <a16:creationId xmlns:a16="http://schemas.microsoft.com/office/drawing/2014/main" id="{B10E1D9C-917E-47D2-A4F5-D6A6ACBAE1DD}"/>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4" name="Freeform 107">
            <a:extLst>
              <a:ext uri="{FF2B5EF4-FFF2-40B4-BE49-F238E27FC236}">
                <a16:creationId xmlns:a16="http://schemas.microsoft.com/office/drawing/2014/main" id="{E387DEBC-6529-4761-910F-067E7B1D01D2}"/>
              </a:ext>
            </a:extLst>
          </p:cNvPr>
          <p:cNvSpPr>
            <a:spLocks noChangeAspect="1"/>
          </p:cNvSpPr>
          <p:nvPr/>
        </p:nvSpPr>
        <p:spPr>
          <a:xfrm>
            <a:off x="7232016" y="2045497"/>
            <a:ext cx="115441" cy="360000"/>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Freeform 108">
            <a:extLst>
              <a:ext uri="{FF2B5EF4-FFF2-40B4-BE49-F238E27FC236}">
                <a16:creationId xmlns:a16="http://schemas.microsoft.com/office/drawing/2014/main" id="{58140152-F04F-4DE8-B618-16043939A73E}"/>
              </a:ext>
            </a:extLst>
          </p:cNvPr>
          <p:cNvSpPr/>
          <p:nvPr/>
        </p:nvSpPr>
        <p:spPr>
          <a:xfrm>
            <a:off x="4861480" y="203709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Oval 8">
            <a:extLst>
              <a:ext uri="{FF2B5EF4-FFF2-40B4-BE49-F238E27FC236}">
                <a16:creationId xmlns:a16="http://schemas.microsoft.com/office/drawing/2014/main" id="{2D13C322-014E-41DC-B9FD-D36A27F965E4}"/>
              </a:ext>
            </a:extLst>
          </p:cNvPr>
          <p:cNvSpPr/>
          <p:nvPr/>
        </p:nvSpPr>
        <p:spPr>
          <a:xfrm>
            <a:off x="5430443" y="2045477"/>
            <a:ext cx="358193" cy="36004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7" name="Group 110">
            <a:extLst>
              <a:ext uri="{FF2B5EF4-FFF2-40B4-BE49-F238E27FC236}">
                <a16:creationId xmlns:a16="http://schemas.microsoft.com/office/drawing/2014/main" id="{02953C2A-A659-48B6-9822-892E796D3FA1}"/>
              </a:ext>
            </a:extLst>
          </p:cNvPr>
          <p:cNvGrpSpPr/>
          <p:nvPr/>
        </p:nvGrpSpPr>
        <p:grpSpPr>
          <a:xfrm>
            <a:off x="4292080" y="2037091"/>
            <a:ext cx="341005" cy="376812"/>
            <a:chOff x="4835382" y="73243"/>
            <a:chExt cx="2920830" cy="3227535"/>
          </a:xfrm>
          <a:solidFill>
            <a:schemeClr val="accent4"/>
          </a:solidFill>
        </p:grpSpPr>
        <p:sp>
          <p:nvSpPr>
            <p:cNvPr id="98" name="Freeform 111">
              <a:extLst>
                <a:ext uri="{FF2B5EF4-FFF2-40B4-BE49-F238E27FC236}">
                  <a16:creationId xmlns:a16="http://schemas.microsoft.com/office/drawing/2014/main" id="{77CC61D4-2523-4C66-AB62-9D12EC0E64F4}"/>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Oval 37">
              <a:extLst>
                <a:ext uri="{FF2B5EF4-FFF2-40B4-BE49-F238E27FC236}">
                  <a16:creationId xmlns:a16="http://schemas.microsoft.com/office/drawing/2014/main" id="{2F71EE5A-07DB-4128-9DEB-932FA57A421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0" name="Rectangle 19">
            <a:extLst>
              <a:ext uri="{FF2B5EF4-FFF2-40B4-BE49-F238E27FC236}">
                <a16:creationId xmlns:a16="http://schemas.microsoft.com/office/drawing/2014/main" id="{539C01A1-0227-4DE0-AECB-E3A9A3B79AB6}"/>
              </a:ext>
            </a:extLst>
          </p:cNvPr>
          <p:cNvSpPr/>
          <p:nvPr/>
        </p:nvSpPr>
        <p:spPr>
          <a:xfrm>
            <a:off x="3734269" y="2057538"/>
            <a:ext cx="305600" cy="335918"/>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Freeform 114">
            <a:extLst>
              <a:ext uri="{FF2B5EF4-FFF2-40B4-BE49-F238E27FC236}">
                <a16:creationId xmlns:a16="http://schemas.microsoft.com/office/drawing/2014/main" id="{FA2B0D04-CA28-4C77-8E5B-DD0D219D156B}"/>
              </a:ext>
            </a:extLst>
          </p:cNvPr>
          <p:cNvSpPr>
            <a:spLocks noChangeAspect="1"/>
          </p:cNvSpPr>
          <p:nvPr/>
        </p:nvSpPr>
        <p:spPr>
          <a:xfrm>
            <a:off x="7672979" y="2045497"/>
            <a:ext cx="373296" cy="360000"/>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Rounded Rectangle 31">
            <a:extLst>
              <a:ext uri="{FF2B5EF4-FFF2-40B4-BE49-F238E27FC236}">
                <a16:creationId xmlns:a16="http://schemas.microsoft.com/office/drawing/2014/main" id="{BC4955D7-F391-47E6-8A0F-684B8392D604}"/>
              </a:ext>
            </a:extLst>
          </p:cNvPr>
          <p:cNvSpPr>
            <a:spLocks noChangeAspect="1"/>
          </p:cNvSpPr>
          <p:nvPr/>
        </p:nvSpPr>
        <p:spPr>
          <a:xfrm>
            <a:off x="3760469" y="2821406"/>
            <a:ext cx="253200" cy="360000"/>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3" name="Oval 47">
            <a:extLst>
              <a:ext uri="{FF2B5EF4-FFF2-40B4-BE49-F238E27FC236}">
                <a16:creationId xmlns:a16="http://schemas.microsoft.com/office/drawing/2014/main" id="{6FA97EC7-2DD1-4542-8061-1B38FEB3AB96}"/>
              </a:ext>
            </a:extLst>
          </p:cNvPr>
          <p:cNvSpPr>
            <a:spLocks noChangeAspect="1"/>
          </p:cNvSpPr>
          <p:nvPr/>
        </p:nvSpPr>
        <p:spPr>
          <a:xfrm>
            <a:off x="8209997" y="2045497"/>
            <a:ext cx="360000" cy="360000"/>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4" name="Oval 50">
            <a:extLst>
              <a:ext uri="{FF2B5EF4-FFF2-40B4-BE49-F238E27FC236}">
                <a16:creationId xmlns:a16="http://schemas.microsoft.com/office/drawing/2014/main" id="{530FA610-ACE7-4BC2-8921-C42FEF57E6D9}"/>
              </a:ext>
            </a:extLst>
          </p:cNvPr>
          <p:cNvSpPr>
            <a:spLocks noChangeAspect="1"/>
          </p:cNvSpPr>
          <p:nvPr/>
        </p:nvSpPr>
        <p:spPr>
          <a:xfrm>
            <a:off x="4303211" y="2821406"/>
            <a:ext cx="318743" cy="360000"/>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5" name="Heart 17">
            <a:extLst>
              <a:ext uri="{FF2B5EF4-FFF2-40B4-BE49-F238E27FC236}">
                <a16:creationId xmlns:a16="http://schemas.microsoft.com/office/drawing/2014/main" id="{B55EB50B-0803-43D5-BA6D-72B9012EDC89}"/>
              </a:ext>
            </a:extLst>
          </p:cNvPr>
          <p:cNvSpPr/>
          <p:nvPr/>
        </p:nvSpPr>
        <p:spPr>
          <a:xfrm>
            <a:off x="6027872" y="2833290"/>
            <a:ext cx="340626" cy="333972"/>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Rounded Rectangle 25">
            <a:extLst>
              <a:ext uri="{FF2B5EF4-FFF2-40B4-BE49-F238E27FC236}">
                <a16:creationId xmlns:a16="http://schemas.microsoft.com/office/drawing/2014/main" id="{3737488D-4B29-4242-8962-39042F0B78B6}"/>
              </a:ext>
            </a:extLst>
          </p:cNvPr>
          <p:cNvSpPr/>
          <p:nvPr/>
        </p:nvSpPr>
        <p:spPr>
          <a:xfrm>
            <a:off x="5440459" y="2858907"/>
            <a:ext cx="338160" cy="284999"/>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Chord 32">
            <a:extLst>
              <a:ext uri="{FF2B5EF4-FFF2-40B4-BE49-F238E27FC236}">
                <a16:creationId xmlns:a16="http://schemas.microsoft.com/office/drawing/2014/main" id="{E7F923DA-BE0E-4F51-939B-1326A704E0A6}"/>
              </a:ext>
            </a:extLst>
          </p:cNvPr>
          <p:cNvSpPr/>
          <p:nvPr/>
        </p:nvSpPr>
        <p:spPr>
          <a:xfrm>
            <a:off x="4862902" y="2833809"/>
            <a:ext cx="338160" cy="335194"/>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Rounded Rectangle 40">
            <a:extLst>
              <a:ext uri="{FF2B5EF4-FFF2-40B4-BE49-F238E27FC236}">
                <a16:creationId xmlns:a16="http://schemas.microsoft.com/office/drawing/2014/main" id="{3ACE160B-119F-4464-8CE4-0890C0443D5F}"/>
              </a:ext>
            </a:extLst>
          </p:cNvPr>
          <p:cNvSpPr/>
          <p:nvPr/>
        </p:nvSpPr>
        <p:spPr>
          <a:xfrm rot="2942052">
            <a:off x="6566376" y="2834205"/>
            <a:ext cx="314333" cy="334403"/>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Rounded Rectangle 7">
            <a:extLst>
              <a:ext uri="{FF2B5EF4-FFF2-40B4-BE49-F238E27FC236}">
                <a16:creationId xmlns:a16="http://schemas.microsoft.com/office/drawing/2014/main" id="{67FD0C55-FBA5-4555-BCF2-96E9D8BB735E}"/>
              </a:ext>
            </a:extLst>
          </p:cNvPr>
          <p:cNvSpPr>
            <a:spLocks noChangeAspect="1"/>
          </p:cNvSpPr>
          <p:nvPr/>
        </p:nvSpPr>
        <p:spPr>
          <a:xfrm rot="18924894" flipH="1">
            <a:off x="4976755" y="3535534"/>
            <a:ext cx="110455" cy="432000"/>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10" name="Rounded Rectangle 17">
            <a:extLst>
              <a:ext uri="{FF2B5EF4-FFF2-40B4-BE49-F238E27FC236}">
                <a16:creationId xmlns:a16="http://schemas.microsoft.com/office/drawing/2014/main" id="{6E79F3CC-EBE0-4AD4-974E-2160A9571828}"/>
              </a:ext>
            </a:extLst>
          </p:cNvPr>
          <p:cNvSpPr>
            <a:spLocks noChangeAspect="1"/>
          </p:cNvSpPr>
          <p:nvPr/>
        </p:nvSpPr>
        <p:spPr>
          <a:xfrm>
            <a:off x="8276866" y="2821406"/>
            <a:ext cx="226262" cy="360000"/>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Oval 21">
            <a:extLst>
              <a:ext uri="{FF2B5EF4-FFF2-40B4-BE49-F238E27FC236}">
                <a16:creationId xmlns:a16="http://schemas.microsoft.com/office/drawing/2014/main" id="{CE40DB04-8BC8-48A7-8481-E19E4499EC9C}"/>
              </a:ext>
            </a:extLst>
          </p:cNvPr>
          <p:cNvSpPr>
            <a:spLocks noChangeAspect="1"/>
          </p:cNvSpPr>
          <p:nvPr/>
        </p:nvSpPr>
        <p:spPr>
          <a:xfrm>
            <a:off x="7109736" y="2821406"/>
            <a:ext cx="360000" cy="360000"/>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2" name="Oval 25">
            <a:extLst>
              <a:ext uri="{FF2B5EF4-FFF2-40B4-BE49-F238E27FC236}">
                <a16:creationId xmlns:a16="http://schemas.microsoft.com/office/drawing/2014/main" id="{B319FC87-969C-41F5-88B5-B820FF8FCAE2}"/>
              </a:ext>
            </a:extLst>
          </p:cNvPr>
          <p:cNvSpPr>
            <a:spLocks noChangeAspect="1"/>
          </p:cNvSpPr>
          <p:nvPr/>
        </p:nvSpPr>
        <p:spPr>
          <a:xfrm>
            <a:off x="7679872" y="2821406"/>
            <a:ext cx="359510" cy="360000"/>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3" name="Block Arc 20">
            <a:extLst>
              <a:ext uri="{FF2B5EF4-FFF2-40B4-BE49-F238E27FC236}">
                <a16:creationId xmlns:a16="http://schemas.microsoft.com/office/drawing/2014/main" id="{CE58735F-24B8-4BA7-8374-612DEF00203F}"/>
              </a:ext>
            </a:extLst>
          </p:cNvPr>
          <p:cNvSpPr>
            <a:spLocks noChangeAspect="1"/>
          </p:cNvSpPr>
          <p:nvPr/>
        </p:nvSpPr>
        <p:spPr>
          <a:xfrm rot="10800000">
            <a:off x="4296578" y="3571534"/>
            <a:ext cx="332010" cy="36000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4" name="Block Arc 11">
            <a:extLst>
              <a:ext uri="{FF2B5EF4-FFF2-40B4-BE49-F238E27FC236}">
                <a16:creationId xmlns:a16="http://schemas.microsoft.com/office/drawing/2014/main" id="{EC46BC78-43DD-4A5D-A949-09CE3CF34740}"/>
              </a:ext>
            </a:extLst>
          </p:cNvPr>
          <p:cNvSpPr/>
          <p:nvPr/>
        </p:nvSpPr>
        <p:spPr>
          <a:xfrm rot="10800000">
            <a:off x="6614789" y="3560896"/>
            <a:ext cx="217507" cy="353911"/>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5" name="Rectangle 21">
            <a:extLst>
              <a:ext uri="{FF2B5EF4-FFF2-40B4-BE49-F238E27FC236}">
                <a16:creationId xmlns:a16="http://schemas.microsoft.com/office/drawing/2014/main" id="{3F6462EE-4D05-45B1-9D79-9629E726A186}"/>
              </a:ext>
            </a:extLst>
          </p:cNvPr>
          <p:cNvSpPr/>
          <p:nvPr/>
        </p:nvSpPr>
        <p:spPr>
          <a:xfrm>
            <a:off x="5437664" y="3655251"/>
            <a:ext cx="343751" cy="192566"/>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Round Same Side Corner Rectangle 8">
            <a:extLst>
              <a:ext uri="{FF2B5EF4-FFF2-40B4-BE49-F238E27FC236}">
                <a16:creationId xmlns:a16="http://schemas.microsoft.com/office/drawing/2014/main" id="{E77FE283-D30C-4187-B47D-87C28372B82C}"/>
              </a:ext>
            </a:extLst>
          </p:cNvPr>
          <p:cNvSpPr/>
          <p:nvPr/>
        </p:nvSpPr>
        <p:spPr>
          <a:xfrm>
            <a:off x="8212501" y="3588603"/>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Rounded Rectangle 51">
            <a:extLst>
              <a:ext uri="{FF2B5EF4-FFF2-40B4-BE49-F238E27FC236}">
                <a16:creationId xmlns:a16="http://schemas.microsoft.com/office/drawing/2014/main" id="{C4DC59AF-DC3F-4CF2-B6B9-78AA9367D365}"/>
              </a:ext>
            </a:extLst>
          </p:cNvPr>
          <p:cNvSpPr/>
          <p:nvPr/>
        </p:nvSpPr>
        <p:spPr>
          <a:xfrm rot="16200000" flipH="1">
            <a:off x="7112464" y="4219259"/>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18" name="Isosceles Triangle 5">
            <a:extLst>
              <a:ext uri="{FF2B5EF4-FFF2-40B4-BE49-F238E27FC236}">
                <a16:creationId xmlns:a16="http://schemas.microsoft.com/office/drawing/2014/main" id="{7C11AC43-7F4E-4ACC-B837-59E5BDBB4096}"/>
              </a:ext>
            </a:extLst>
          </p:cNvPr>
          <p:cNvSpPr>
            <a:spLocks noChangeAspect="1"/>
          </p:cNvSpPr>
          <p:nvPr/>
        </p:nvSpPr>
        <p:spPr>
          <a:xfrm>
            <a:off x="6060854" y="3614352"/>
            <a:ext cx="274662" cy="274365"/>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9" name="Trapezoid 22">
            <a:extLst>
              <a:ext uri="{FF2B5EF4-FFF2-40B4-BE49-F238E27FC236}">
                <a16:creationId xmlns:a16="http://schemas.microsoft.com/office/drawing/2014/main" id="{001F1DD7-843F-466E-9E33-682269349B3C}"/>
              </a:ext>
            </a:extLst>
          </p:cNvPr>
          <p:cNvSpPr>
            <a:spLocks noChangeAspect="1"/>
          </p:cNvSpPr>
          <p:nvPr/>
        </p:nvSpPr>
        <p:spPr>
          <a:xfrm>
            <a:off x="7109736" y="3659965"/>
            <a:ext cx="360000" cy="183139"/>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Rounded Rectangle 20">
            <a:extLst>
              <a:ext uri="{FF2B5EF4-FFF2-40B4-BE49-F238E27FC236}">
                <a16:creationId xmlns:a16="http://schemas.microsoft.com/office/drawing/2014/main" id="{8FA9265D-2C6C-4FB9-8196-7B4D0BDD3784}"/>
              </a:ext>
            </a:extLst>
          </p:cNvPr>
          <p:cNvSpPr>
            <a:spLocks noChangeAspect="1"/>
          </p:cNvSpPr>
          <p:nvPr/>
        </p:nvSpPr>
        <p:spPr>
          <a:xfrm rot="2160000">
            <a:off x="7692804" y="3571534"/>
            <a:ext cx="333647" cy="360000"/>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1" name="Trapezoid 28">
            <a:extLst>
              <a:ext uri="{FF2B5EF4-FFF2-40B4-BE49-F238E27FC236}">
                <a16:creationId xmlns:a16="http://schemas.microsoft.com/office/drawing/2014/main" id="{CF85642D-9D29-4662-A070-541232354418}"/>
              </a:ext>
            </a:extLst>
          </p:cNvPr>
          <p:cNvSpPr>
            <a:spLocks noChangeAspect="1"/>
          </p:cNvSpPr>
          <p:nvPr/>
        </p:nvSpPr>
        <p:spPr>
          <a:xfrm>
            <a:off x="3738542" y="3571534"/>
            <a:ext cx="297055" cy="360000"/>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2" name="Rounded Rectangle 2">
            <a:extLst>
              <a:ext uri="{FF2B5EF4-FFF2-40B4-BE49-F238E27FC236}">
                <a16:creationId xmlns:a16="http://schemas.microsoft.com/office/drawing/2014/main" id="{56A49FD8-8956-4C25-A70C-E587F0207178}"/>
              </a:ext>
            </a:extLst>
          </p:cNvPr>
          <p:cNvSpPr/>
          <p:nvPr/>
        </p:nvSpPr>
        <p:spPr>
          <a:xfrm>
            <a:off x="4286165" y="4223696"/>
            <a:ext cx="352834" cy="352834"/>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3" name="Rounded Rectangle 8">
            <a:extLst>
              <a:ext uri="{FF2B5EF4-FFF2-40B4-BE49-F238E27FC236}">
                <a16:creationId xmlns:a16="http://schemas.microsoft.com/office/drawing/2014/main" id="{1C9D49A9-DC0D-4A16-A295-59E810656A6F}"/>
              </a:ext>
            </a:extLst>
          </p:cNvPr>
          <p:cNvSpPr/>
          <p:nvPr/>
        </p:nvSpPr>
        <p:spPr>
          <a:xfrm>
            <a:off x="3710633" y="4223696"/>
            <a:ext cx="352873" cy="35283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4" name="Rounded Rectangle 2">
            <a:extLst>
              <a:ext uri="{FF2B5EF4-FFF2-40B4-BE49-F238E27FC236}">
                <a16:creationId xmlns:a16="http://schemas.microsoft.com/office/drawing/2014/main" id="{5F08B4A6-F921-4039-984D-B5F468AFF9ED}"/>
              </a:ext>
            </a:extLst>
          </p:cNvPr>
          <p:cNvSpPr/>
          <p:nvPr/>
        </p:nvSpPr>
        <p:spPr>
          <a:xfrm>
            <a:off x="5433122" y="4223696"/>
            <a:ext cx="352834" cy="352834"/>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4" name="Rounded Rectangle 3">
            <a:extLst>
              <a:ext uri="{FF2B5EF4-FFF2-40B4-BE49-F238E27FC236}">
                <a16:creationId xmlns:a16="http://schemas.microsoft.com/office/drawing/2014/main" id="{E134B9E3-9F23-425B-B823-533F789B57CA}"/>
              </a:ext>
            </a:extLst>
          </p:cNvPr>
          <p:cNvSpPr>
            <a:spLocks noChangeAspect="1"/>
          </p:cNvSpPr>
          <p:nvPr/>
        </p:nvSpPr>
        <p:spPr>
          <a:xfrm>
            <a:off x="4855565" y="4223696"/>
            <a:ext cx="352834" cy="35283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5" name="Rounded Rectangle 10">
            <a:extLst>
              <a:ext uri="{FF2B5EF4-FFF2-40B4-BE49-F238E27FC236}">
                <a16:creationId xmlns:a16="http://schemas.microsoft.com/office/drawing/2014/main" id="{D9A70811-8A4A-4357-A287-21838679094A}"/>
              </a:ext>
            </a:extLst>
          </p:cNvPr>
          <p:cNvSpPr>
            <a:spLocks noChangeAspect="1"/>
          </p:cNvSpPr>
          <p:nvPr/>
        </p:nvSpPr>
        <p:spPr>
          <a:xfrm>
            <a:off x="6021140" y="4216530"/>
            <a:ext cx="354091" cy="360000"/>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6" name="Block Arc 6">
            <a:extLst>
              <a:ext uri="{FF2B5EF4-FFF2-40B4-BE49-F238E27FC236}">
                <a16:creationId xmlns:a16="http://schemas.microsoft.com/office/drawing/2014/main" id="{E9DA8E8A-6F24-4440-8EBC-C3C852C90618}"/>
              </a:ext>
            </a:extLst>
          </p:cNvPr>
          <p:cNvSpPr/>
          <p:nvPr/>
        </p:nvSpPr>
        <p:spPr>
          <a:xfrm>
            <a:off x="6557572" y="4241324"/>
            <a:ext cx="331940" cy="335206"/>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7" name="Left Arrow 1">
            <a:extLst>
              <a:ext uri="{FF2B5EF4-FFF2-40B4-BE49-F238E27FC236}">
                <a16:creationId xmlns:a16="http://schemas.microsoft.com/office/drawing/2014/main" id="{AD24666F-8C46-4E93-8906-F8CA5451115B}"/>
              </a:ext>
            </a:extLst>
          </p:cNvPr>
          <p:cNvSpPr>
            <a:spLocks noChangeAspect="1"/>
          </p:cNvSpPr>
          <p:nvPr/>
        </p:nvSpPr>
        <p:spPr>
          <a:xfrm>
            <a:off x="8231065" y="4216530"/>
            <a:ext cx="369872" cy="360000"/>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8" name="Oval 35">
            <a:extLst>
              <a:ext uri="{FF2B5EF4-FFF2-40B4-BE49-F238E27FC236}">
                <a16:creationId xmlns:a16="http://schemas.microsoft.com/office/drawing/2014/main" id="{FA8CCA7F-9BA2-453F-B494-EDC24E99A951}"/>
              </a:ext>
            </a:extLst>
          </p:cNvPr>
          <p:cNvSpPr/>
          <p:nvPr/>
        </p:nvSpPr>
        <p:spPr>
          <a:xfrm>
            <a:off x="7735185" y="4217255"/>
            <a:ext cx="289606" cy="365156"/>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2771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FUNCTIONAL REQUIREMENTS</a:t>
            </a:r>
            <a:endParaRPr lang="ko-KR" altLang="en-US" dirty="0"/>
          </a:p>
        </p:txBody>
      </p:sp>
      <p:sp>
        <p:nvSpPr>
          <p:cNvPr id="6" name="Freeform 5"/>
          <p:cNvSpPr/>
          <p:nvPr/>
        </p:nvSpPr>
        <p:spPr>
          <a:xfrm>
            <a:off x="4061224" y="120359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7" name="Freeform 6"/>
          <p:cNvSpPr/>
          <p:nvPr/>
        </p:nvSpPr>
        <p:spPr>
          <a:xfrm rot="2160000">
            <a:off x="5020924" y="1965135"/>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2778" rIns="98127" bIns="82777"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8" name="Freeform 7"/>
          <p:cNvSpPr/>
          <p:nvPr/>
        </p:nvSpPr>
        <p:spPr>
          <a:xfrm>
            <a:off x="5266192"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9" name="Freeform 8"/>
          <p:cNvSpPr/>
          <p:nvPr/>
        </p:nvSpPr>
        <p:spPr>
          <a:xfrm rot="17280000">
            <a:off x="5401642" y="3108411"/>
            <a:ext cx="264268"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7"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0" name="Freeform 9"/>
          <p:cNvSpPr/>
          <p:nvPr/>
        </p:nvSpPr>
        <p:spPr>
          <a:xfrm>
            <a:off x="4805935"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1" name="Freeform 10"/>
          <p:cNvSpPr/>
          <p:nvPr/>
        </p:nvSpPr>
        <p:spPr>
          <a:xfrm>
            <a:off x="4431970" y="3823786"/>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9" rIns="1"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2" name="Freeform 11"/>
          <p:cNvSpPr/>
          <p:nvPr/>
        </p:nvSpPr>
        <p:spPr>
          <a:xfrm>
            <a:off x="3316512" y="3495584"/>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3" name="Freeform 12"/>
          <p:cNvSpPr/>
          <p:nvPr/>
        </p:nvSpPr>
        <p:spPr>
          <a:xfrm rot="4320000">
            <a:off x="3451962" y="3122637"/>
            <a:ext cx="264269" cy="334397"/>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327092" y="331113"/>
                </a:moveTo>
                <a:lnTo>
                  <a:pt x="163546" y="331113"/>
                </a:lnTo>
                <a:lnTo>
                  <a:pt x="163546" y="413891"/>
                </a:lnTo>
                <a:lnTo>
                  <a:pt x="0" y="206945"/>
                </a:lnTo>
                <a:lnTo>
                  <a:pt x="163546" y="0"/>
                </a:lnTo>
                <a:lnTo>
                  <a:pt x="163546" y="82778"/>
                </a:lnTo>
                <a:lnTo>
                  <a:pt x="327092" y="82778"/>
                </a:lnTo>
                <a:lnTo>
                  <a:pt x="327092" y="331113"/>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8128" tIns="82778" rIns="0"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4" name="Freeform 13"/>
          <p:cNvSpPr/>
          <p:nvPr/>
        </p:nvSpPr>
        <p:spPr>
          <a:xfrm>
            <a:off x="2856255" y="2079058"/>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5" name="Freeform 14"/>
          <p:cNvSpPr/>
          <p:nvPr/>
        </p:nvSpPr>
        <p:spPr>
          <a:xfrm rot="19440000">
            <a:off x="3815956" y="1973927"/>
            <a:ext cx="264268" cy="334396"/>
          </a:xfrm>
          <a:custGeom>
            <a:avLst/>
            <a:gdLst>
              <a:gd name="connsiteX0" fmla="*/ 0 w 327092"/>
              <a:gd name="connsiteY0" fmla="*/ 82778 h 413891"/>
              <a:gd name="connsiteX1" fmla="*/ 163546 w 327092"/>
              <a:gd name="connsiteY1" fmla="*/ 82778 h 413891"/>
              <a:gd name="connsiteX2" fmla="*/ 163546 w 327092"/>
              <a:gd name="connsiteY2" fmla="*/ 0 h 413891"/>
              <a:gd name="connsiteX3" fmla="*/ 327092 w 327092"/>
              <a:gd name="connsiteY3" fmla="*/ 206946 h 413891"/>
              <a:gd name="connsiteX4" fmla="*/ 163546 w 327092"/>
              <a:gd name="connsiteY4" fmla="*/ 413891 h 413891"/>
              <a:gd name="connsiteX5" fmla="*/ 163546 w 327092"/>
              <a:gd name="connsiteY5" fmla="*/ 331113 h 413891"/>
              <a:gd name="connsiteX6" fmla="*/ 0 w 327092"/>
              <a:gd name="connsiteY6" fmla="*/ 331113 h 413891"/>
              <a:gd name="connsiteX7" fmla="*/ 0 w 327092"/>
              <a:gd name="connsiteY7" fmla="*/ 82778 h 41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92" h="413891">
                <a:moveTo>
                  <a:pt x="0" y="82778"/>
                </a:moveTo>
                <a:lnTo>
                  <a:pt x="163546" y="82778"/>
                </a:lnTo>
                <a:lnTo>
                  <a:pt x="163546" y="0"/>
                </a:lnTo>
                <a:lnTo>
                  <a:pt x="327092" y="206946"/>
                </a:lnTo>
                <a:lnTo>
                  <a:pt x="163546" y="413891"/>
                </a:lnTo>
                <a:lnTo>
                  <a:pt x="163546" y="331113"/>
                </a:lnTo>
                <a:lnTo>
                  <a:pt x="0" y="331113"/>
                </a:lnTo>
                <a:lnTo>
                  <a:pt x="0" y="82778"/>
                </a:lnTo>
                <a:close/>
              </a:path>
            </a:pathLst>
          </a:cu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2777" rIns="98128" bIns="82778" numCol="1" spcCol="1270" anchor="ctr" anchorCtr="0">
            <a:noAutofit/>
          </a:bodyPr>
          <a:lstStyle/>
          <a:p>
            <a:pPr lvl="0" algn="ctr" defTabSz="533400" latinLnBrk="1">
              <a:lnSpc>
                <a:spcPct val="90000"/>
              </a:lnSpc>
              <a:spcBef>
                <a:spcPct val="0"/>
              </a:spcBef>
              <a:spcAft>
                <a:spcPct val="35000"/>
              </a:spcAft>
            </a:pPr>
            <a:endParaRPr lang="ko-KR" altLang="en-US" sz="1200" kern="1200"/>
          </a:p>
        </p:txBody>
      </p:sp>
      <p:sp>
        <p:nvSpPr>
          <p:cNvPr id="17" name="Freeform 16"/>
          <p:cNvSpPr/>
          <p:nvPr/>
        </p:nvSpPr>
        <p:spPr>
          <a:xfrm>
            <a:off x="4061224" y="2444656"/>
            <a:ext cx="990802" cy="990802"/>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endParaRPr lang="ko-KR" altLang="en-US" sz="3000" kern="1200"/>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Round Same Side Corner Rectangle 6"/>
          <p:cNvSpPr>
            <a:spLocks noChangeAspect="1"/>
          </p:cNvSpPr>
          <p:nvPr/>
        </p:nvSpPr>
        <p:spPr>
          <a:xfrm rot="18900000" flipH="1">
            <a:off x="3812676" y="3847539"/>
            <a:ext cx="109444" cy="438775"/>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23" name="Group 22"/>
          <p:cNvGrpSpPr/>
          <p:nvPr/>
        </p:nvGrpSpPr>
        <p:grpSpPr>
          <a:xfrm>
            <a:off x="0" y="1851670"/>
            <a:ext cx="2791003" cy="1232690"/>
            <a:chOff x="803640" y="3362835"/>
            <a:chExt cx="2059657" cy="1232690"/>
          </a:xfrm>
        </p:grpSpPr>
        <p:sp>
          <p:nvSpPr>
            <p:cNvPr id="24" name="TextBox 23"/>
            <p:cNvSpPr txBox="1"/>
            <p:nvPr/>
          </p:nvSpPr>
          <p:spPr>
            <a:xfrm>
              <a:off x="803640" y="3579862"/>
              <a:ext cx="2059657"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Learners or Students should be able to easily discover courses through search functionality, browsing categories, and personalized recommendations.</a:t>
              </a:r>
              <a:endParaRPr lang="ko-KR" altLang="en-US" sz="1200" dirty="0">
                <a:solidFill>
                  <a:schemeClr val="tx1">
                    <a:lumMod val="75000"/>
                    <a:lumOff val="25000"/>
                  </a:schemeClr>
                </a:solidFill>
                <a:cs typeface="Arial" pitchFamily="34" charset="0"/>
              </a:endParaRPr>
            </a:p>
          </p:txBody>
        </p:sp>
        <p:sp>
          <p:nvSpPr>
            <p:cNvPr id="25" name="TextBox 24"/>
            <p:cNvSpPr txBox="1"/>
            <p:nvPr/>
          </p:nvSpPr>
          <p:spPr>
            <a:xfrm>
              <a:off x="803640" y="3362835"/>
              <a:ext cx="2059657" cy="461665"/>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Course creation and management</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297074" y="1338233"/>
            <a:ext cx="3379382" cy="678692"/>
            <a:chOff x="803640" y="3362835"/>
            <a:chExt cx="2059657" cy="678692"/>
          </a:xfrm>
        </p:grpSpPr>
        <p:sp>
          <p:nvSpPr>
            <p:cNvPr id="27" name="TextBox 26"/>
            <p:cNvSpPr txBox="1"/>
            <p:nvPr/>
          </p:nvSpPr>
          <p:spPr>
            <a:xfrm>
              <a:off x="803640" y="3579862"/>
              <a:ext cx="2059657"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 secure payment system that supports multiple payment methods.</a:t>
              </a:r>
              <a:endParaRPr lang="ko-KR" altLang="en-US" sz="1200" dirty="0">
                <a:solidFill>
                  <a:schemeClr val="tx1">
                    <a:lumMod val="75000"/>
                    <a:lumOff val="25000"/>
                  </a:schemeClr>
                </a:solidFill>
                <a:cs typeface="Arial" pitchFamily="34" charset="0"/>
              </a:endParaRPr>
            </a:p>
          </p:txBody>
        </p:sp>
        <p:sp>
          <p:nvSpPr>
            <p:cNvPr id="28" name="TextBox 27"/>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Payment system</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368899" y="2171798"/>
            <a:ext cx="2323459" cy="1048024"/>
            <a:chOff x="803640" y="3362835"/>
            <a:chExt cx="2059657" cy="1048024"/>
          </a:xfrm>
        </p:grpSpPr>
        <p:sp>
          <p:nvSpPr>
            <p:cNvPr id="30" name="TextBox 29"/>
            <p:cNvSpPr txBox="1"/>
            <p:nvPr/>
          </p:nvSpPr>
          <p:spPr>
            <a:xfrm>
              <a:off x="803640" y="3579862"/>
              <a:ext cx="2059657"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provide learners with a range of tools to support their learning, including quizzes and discussion forums.</a:t>
              </a:r>
              <a:endParaRPr lang="ko-KR" altLang="en-US" sz="1200" dirty="0">
                <a:solidFill>
                  <a:schemeClr val="tx1">
                    <a:lumMod val="75000"/>
                    <a:lumOff val="25000"/>
                  </a:schemeClr>
                </a:solidFill>
                <a:cs typeface="Arial" pitchFamily="34" charset="0"/>
              </a:endParaRPr>
            </a:p>
          </p:txBody>
        </p:sp>
        <p:sp>
          <p:nvSpPr>
            <p:cNvPr id="31" name="TextBox 30"/>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Learning tools</a:t>
              </a:r>
              <a:endParaRPr lang="ko-KR" altLang="en-US" sz="1200" b="1" dirty="0">
                <a:solidFill>
                  <a:schemeClr val="tx1">
                    <a:lumMod val="75000"/>
                    <a:lumOff val="25000"/>
                  </a:schemeClr>
                </a:solidFill>
                <a:cs typeface="Arial" pitchFamily="34" charset="0"/>
              </a:endParaRPr>
            </a:p>
          </p:txBody>
        </p:sp>
      </p:grpSp>
      <p:grpSp>
        <p:nvGrpSpPr>
          <p:cNvPr id="32" name="Group 31"/>
          <p:cNvGrpSpPr/>
          <p:nvPr/>
        </p:nvGrpSpPr>
        <p:grpSpPr>
          <a:xfrm>
            <a:off x="5868144" y="3493649"/>
            <a:ext cx="2736304" cy="1417356"/>
            <a:chOff x="803640" y="3362835"/>
            <a:chExt cx="2059657" cy="1417356"/>
          </a:xfrm>
        </p:grpSpPr>
        <p:sp>
          <p:nvSpPr>
            <p:cNvPr id="33" name="TextBox 32"/>
            <p:cNvSpPr txBox="1"/>
            <p:nvPr/>
          </p:nvSpPr>
          <p:spPr>
            <a:xfrm>
              <a:off x="803640" y="3579862"/>
              <a:ext cx="2059657" cy="120032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platform should provide analytics and reporting features to enable instructors and administrators to track student progress, course performance, and other key metrics.</a:t>
              </a:r>
              <a:endParaRPr lang="ko-KR" altLang="en-US" sz="1200" dirty="0">
                <a:solidFill>
                  <a:schemeClr val="tx1">
                    <a:lumMod val="75000"/>
                    <a:lumOff val="25000"/>
                  </a:schemeClr>
                </a:solidFill>
                <a:cs typeface="Arial" pitchFamily="34" charset="0"/>
              </a:endParaRPr>
            </a:p>
          </p:txBody>
        </p:sp>
        <p:sp>
          <p:nvSpPr>
            <p:cNvPr id="34" name="TextBox 33"/>
            <p:cNvSpPr txBox="1"/>
            <p:nvPr/>
          </p:nvSpPr>
          <p:spPr>
            <a:xfrm>
              <a:off x="803640" y="3362835"/>
              <a:ext cx="2059657"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Analytics and reporting</a:t>
              </a:r>
              <a:endParaRPr lang="ko-KR" altLang="en-US" sz="1200" b="1" dirty="0">
                <a:solidFill>
                  <a:schemeClr val="tx1">
                    <a:lumMod val="75000"/>
                    <a:lumOff val="25000"/>
                  </a:schemeClr>
                </a:solidFill>
                <a:cs typeface="Arial" pitchFamily="34" charset="0"/>
              </a:endParaRPr>
            </a:p>
          </p:txBody>
        </p:sp>
      </p:grpSp>
      <p:grpSp>
        <p:nvGrpSpPr>
          <p:cNvPr id="35" name="Group 34"/>
          <p:cNvGrpSpPr/>
          <p:nvPr/>
        </p:nvGrpSpPr>
        <p:grpSpPr>
          <a:xfrm>
            <a:off x="323529" y="3465253"/>
            <a:ext cx="2891572" cy="1232690"/>
            <a:chOff x="803640" y="3362835"/>
            <a:chExt cx="2059657" cy="1232690"/>
          </a:xfrm>
        </p:grpSpPr>
        <p:sp>
          <p:nvSpPr>
            <p:cNvPr id="36" name="TextBox 35"/>
            <p:cNvSpPr txBox="1"/>
            <p:nvPr/>
          </p:nvSpPr>
          <p:spPr>
            <a:xfrm>
              <a:off x="803640" y="3579862"/>
              <a:ext cx="2059657"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Instructors should be able to easily create and manage their courses, including adding course materials, managing students, and tracking progress.</a:t>
              </a:r>
              <a:endParaRPr lang="ko-KR" altLang="en-US" sz="1200" dirty="0">
                <a:solidFill>
                  <a:schemeClr val="tx1">
                    <a:lumMod val="75000"/>
                    <a:lumOff val="25000"/>
                  </a:schemeClr>
                </a:solidFill>
                <a:cs typeface="Arial" pitchFamily="34" charset="0"/>
              </a:endParaRPr>
            </a:p>
          </p:txBody>
        </p:sp>
        <p:sp>
          <p:nvSpPr>
            <p:cNvPr id="37" name="TextBox 36"/>
            <p:cNvSpPr txBox="1"/>
            <p:nvPr/>
          </p:nvSpPr>
          <p:spPr>
            <a:xfrm>
              <a:off x="803640" y="3362835"/>
              <a:ext cx="2059657" cy="461665"/>
            </a:xfrm>
            <a:prstGeom prst="rect">
              <a:avLst/>
            </a:prstGeom>
            <a:noFill/>
          </p:spPr>
          <p:txBody>
            <a:bodyPr wrap="square" rtlCol="0">
              <a:spAutoFit/>
            </a:bodyPr>
            <a:lstStyle/>
            <a:p>
              <a:pPr algn="r"/>
              <a:r>
                <a:rPr lang="en-US" altLang="ko-KR" sz="1200" b="1" dirty="0">
                  <a:solidFill>
                    <a:schemeClr val="tx1">
                      <a:lumMod val="75000"/>
                      <a:lumOff val="25000"/>
                    </a:schemeClr>
                  </a:solidFill>
                  <a:cs typeface="Arial" pitchFamily="34" charset="0"/>
                </a:rPr>
                <a:t>Course creation and management</a:t>
              </a:r>
              <a:endParaRPr lang="ko-KR" altLang="en-US" sz="1200" b="1" dirty="0">
                <a:solidFill>
                  <a:schemeClr val="tx1">
                    <a:lumMod val="75000"/>
                    <a:lumOff val="25000"/>
                  </a:schemeClr>
                </a:solidFill>
                <a:cs typeface="Arial" pitchFamily="34" charset="0"/>
              </a:endParaRPr>
            </a:p>
          </p:txBody>
        </p:sp>
      </p:grpSp>
      <p:sp>
        <p:nvSpPr>
          <p:cNvPr id="38" name="Block Arc 14"/>
          <p:cNvSpPr/>
          <p:nvPr/>
        </p:nvSpPr>
        <p:spPr>
          <a:xfrm rot="16200000">
            <a:off x="4305130" y="2680445"/>
            <a:ext cx="518895" cy="51923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39" name="Picture 38">
            <a:extLst>
              <a:ext uri="{FF2B5EF4-FFF2-40B4-BE49-F238E27FC236}">
                <a16:creationId xmlns:a16="http://schemas.microsoft.com/office/drawing/2014/main" id="{5FF8A743-445F-22A3-0698-38596811D0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2643" y="1458224"/>
            <a:ext cx="617389" cy="537462"/>
          </a:xfrm>
          <a:prstGeom prst="rect">
            <a:avLst/>
          </a:prstGeom>
        </p:spPr>
      </p:pic>
      <p:pic>
        <p:nvPicPr>
          <p:cNvPr id="41" name="Picture 40">
            <a:extLst>
              <a:ext uri="{FF2B5EF4-FFF2-40B4-BE49-F238E27FC236}">
                <a16:creationId xmlns:a16="http://schemas.microsoft.com/office/drawing/2014/main" id="{A8A947E7-0A13-589E-100A-7363E5ADF5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5742" y="2287620"/>
            <a:ext cx="572162" cy="572162"/>
          </a:xfrm>
          <a:prstGeom prst="rect">
            <a:avLst/>
          </a:prstGeom>
        </p:spPr>
      </p:pic>
    </p:spTree>
    <p:extLst>
      <p:ext uri="{BB962C8B-B14F-4D97-AF65-F5344CB8AC3E}">
        <p14:creationId xmlns:p14="http://schemas.microsoft.com/office/powerpoint/2010/main" val="276553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31348" y="2859782"/>
            <a:ext cx="4881304" cy="1034400"/>
          </a:xfrm>
        </p:spPr>
        <p:txBody>
          <a:bodyPr/>
          <a:lstStyle/>
          <a:p>
            <a:r>
              <a:rPr lang="en-US" altLang="ko-KR" sz="3200" dirty="0"/>
              <a:t>NON-FUNCTIONAL REQUIREMENTS</a:t>
            </a:r>
            <a:endParaRPr lang="ko-KR" altLang="en-US" sz="3200" dirty="0"/>
          </a:p>
        </p:txBody>
      </p:sp>
    </p:spTree>
    <p:extLst>
      <p:ext uri="{BB962C8B-B14F-4D97-AF65-F5344CB8AC3E}">
        <p14:creationId xmlns:p14="http://schemas.microsoft.com/office/powerpoint/2010/main" val="1017049343"/>
      </p:ext>
    </p:extLst>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3448</TotalTime>
  <Words>5996</Words>
  <Application>Microsoft Office PowerPoint</Application>
  <PresentationFormat>On-screen Show (16:9)</PresentationFormat>
  <Paragraphs>755</Paragraphs>
  <Slides>79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79</vt:i4>
      </vt:variant>
    </vt:vector>
  </HeadingPairs>
  <TitlesOfParts>
    <vt:vector size="86" baseType="lpstr">
      <vt:lpstr>Arial</vt:lpstr>
      <vt:lpstr>Arial Rounded MT Bold</vt:lpstr>
      <vt:lpstr>Chiller</vt:lpstr>
      <vt:lpstr>Franklin Gothic Medium Cond</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Abdulsalam Ahmad</cp:lastModifiedBy>
  <cp:revision>86</cp:revision>
  <dcterms:created xsi:type="dcterms:W3CDTF">2016-12-05T23:26:54Z</dcterms:created>
  <dcterms:modified xsi:type="dcterms:W3CDTF">2023-03-15T01:44:38Z</dcterms:modified>
</cp:coreProperties>
</file>