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67AA-E609-4B53-8ECD-16DA97347BE0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024-6D6A-4851-B1EC-E410CCA4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6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67AA-E609-4B53-8ECD-16DA97347BE0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024-6D6A-4851-B1EC-E410CCA4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2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67AA-E609-4B53-8ECD-16DA97347BE0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024-6D6A-4851-B1EC-E410CCA4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0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67AA-E609-4B53-8ECD-16DA97347BE0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024-6D6A-4851-B1EC-E410CCA4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3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67AA-E609-4B53-8ECD-16DA97347BE0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024-6D6A-4851-B1EC-E410CCA4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6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67AA-E609-4B53-8ECD-16DA97347BE0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024-6D6A-4851-B1EC-E410CCA4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9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67AA-E609-4B53-8ECD-16DA97347BE0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024-6D6A-4851-B1EC-E410CCA4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6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67AA-E609-4B53-8ECD-16DA97347BE0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024-6D6A-4851-B1EC-E410CCA4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67AA-E609-4B53-8ECD-16DA97347BE0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024-6D6A-4851-B1EC-E410CCA4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4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67AA-E609-4B53-8ECD-16DA97347BE0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024-6D6A-4851-B1EC-E410CCA4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67AA-E609-4B53-8ECD-16DA97347BE0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024-6D6A-4851-B1EC-E410CCA4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5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B67AA-E609-4B53-8ECD-16DA97347BE0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9B024-6D6A-4851-B1EC-E410CCA4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6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772400" cy="1470025"/>
          </a:xfrm>
        </p:spPr>
        <p:txBody>
          <a:bodyPr>
            <a:normAutofit/>
          </a:bodyPr>
          <a:lstStyle/>
          <a:p>
            <a:r>
              <a:rPr lang="sv-SE" sz="6000" b="1" dirty="0" smtClean="0"/>
              <a:t>Core War</a:t>
            </a:r>
            <a:br>
              <a:rPr lang="sv-SE" sz="6000" b="1" dirty="0" smtClean="0"/>
            </a:br>
            <a:r>
              <a:rPr lang="sv-SE" sz="3000" b="1" dirty="0" smtClean="0"/>
              <a:t>projekt till Digital konstruktion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5013176"/>
            <a:ext cx="6400800" cy="1011386"/>
          </a:xfrm>
        </p:spPr>
        <p:txBody>
          <a:bodyPr>
            <a:normAutofit fontScale="62500" lnSpcReduction="20000"/>
          </a:bodyPr>
          <a:lstStyle/>
          <a:p>
            <a:r>
              <a:rPr lang="sv-SE" dirty="0" smtClean="0"/>
              <a:t>Jonas Hietala</a:t>
            </a:r>
          </a:p>
          <a:p>
            <a:r>
              <a:rPr lang="sv-SE" dirty="0" smtClean="0"/>
              <a:t>Jesper Tingvall</a:t>
            </a:r>
          </a:p>
          <a:p>
            <a:r>
              <a:rPr lang="sv-SE" dirty="0" smtClean="0"/>
              <a:t>Jizhi Li</a:t>
            </a:r>
            <a:endParaRPr lang="en-US" dirty="0"/>
          </a:p>
        </p:txBody>
      </p:sp>
      <p:pic>
        <p:nvPicPr>
          <p:cNvPr id="4" name="Picture 3" descr="corewar: the war of the programmer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7" y="2564904"/>
            <a:ext cx="168592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Datortekniks logo!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66775" cy="848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27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Core War projekt till Digital konstruktion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War projekt till Digital konstruktion</dc:title>
  <dc:creator>Ingram</dc:creator>
  <cp:lastModifiedBy>Ingram</cp:lastModifiedBy>
  <cp:revision>2</cp:revision>
  <dcterms:created xsi:type="dcterms:W3CDTF">2012-05-11T16:31:40Z</dcterms:created>
  <dcterms:modified xsi:type="dcterms:W3CDTF">2012-05-11T16:41:47Z</dcterms:modified>
</cp:coreProperties>
</file>