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0" r:id="rId7"/>
    <p:sldId id="256" r:id="rId8"/>
    <p:sldId id="261" r:id="rId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33C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7EC54E-C9AE-46C7-80BD-22C366D9A86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121E1C86-194D-4DF6-B0BC-2F16A92204CC}">
      <dgm:prSet phldrT="[Text]"/>
      <dgm:spPr/>
      <dgm:t>
        <a:bodyPr/>
        <a:lstStyle/>
        <a:p>
          <a:r>
            <a:rPr lang="sv-SE" dirty="0" smtClean="0"/>
            <a:t>Scanner</a:t>
          </a:r>
          <a:endParaRPr lang="sv-SE" dirty="0"/>
        </a:p>
      </dgm:t>
    </dgm:pt>
    <dgm:pt modelId="{935321C5-E4E1-4FAB-9687-E083257F85CA}" type="parTrans" cxnId="{AD62CFE2-EFB3-4656-91F9-9C1603703BB1}">
      <dgm:prSet/>
      <dgm:spPr/>
      <dgm:t>
        <a:bodyPr/>
        <a:lstStyle/>
        <a:p>
          <a:endParaRPr lang="sv-SE"/>
        </a:p>
      </dgm:t>
    </dgm:pt>
    <dgm:pt modelId="{86624D31-9446-4631-9CEC-11694752CD5D}" type="sibTrans" cxnId="{AD62CFE2-EFB3-4656-91F9-9C1603703BB1}">
      <dgm:prSet/>
      <dgm:spPr/>
      <dgm:t>
        <a:bodyPr/>
        <a:lstStyle/>
        <a:p>
          <a:endParaRPr lang="sv-SE"/>
        </a:p>
      </dgm:t>
    </dgm:pt>
    <dgm:pt modelId="{A2B9157A-6E85-47EF-9345-81D93FAB43DF}">
      <dgm:prSet phldrT="[Text]"/>
      <dgm:spPr/>
      <dgm:t>
        <a:bodyPr/>
        <a:lstStyle/>
        <a:p>
          <a:r>
            <a:rPr lang="sv-SE" dirty="0" err="1" smtClean="0"/>
            <a:t>Replicator</a:t>
          </a:r>
          <a:endParaRPr lang="sv-SE" dirty="0"/>
        </a:p>
      </dgm:t>
    </dgm:pt>
    <dgm:pt modelId="{9B06E2EF-9C0E-4055-B8A7-8CFCA513F420}" type="parTrans" cxnId="{12FEC066-F98A-4C2E-9531-C458A44A713A}">
      <dgm:prSet/>
      <dgm:spPr/>
      <dgm:t>
        <a:bodyPr/>
        <a:lstStyle/>
        <a:p>
          <a:endParaRPr lang="sv-SE"/>
        </a:p>
      </dgm:t>
    </dgm:pt>
    <dgm:pt modelId="{F866C608-7065-41B0-A7F3-24D080A94683}" type="sibTrans" cxnId="{12FEC066-F98A-4C2E-9531-C458A44A713A}">
      <dgm:prSet/>
      <dgm:spPr/>
      <dgm:t>
        <a:bodyPr/>
        <a:lstStyle/>
        <a:p>
          <a:endParaRPr lang="sv-SE"/>
        </a:p>
      </dgm:t>
    </dgm:pt>
    <dgm:pt modelId="{B81181E6-FCD8-41EA-BD6B-BE98F324CBCC}">
      <dgm:prSet phldrT="[Text]"/>
      <dgm:spPr/>
      <dgm:t>
        <a:bodyPr/>
        <a:lstStyle/>
        <a:p>
          <a:r>
            <a:rPr lang="sv-SE" dirty="0" smtClean="0"/>
            <a:t>Bomber</a:t>
          </a:r>
          <a:endParaRPr lang="sv-SE" dirty="0"/>
        </a:p>
      </dgm:t>
    </dgm:pt>
    <dgm:pt modelId="{C13E7DBD-6248-48A6-97D3-EA24283C418E}" type="parTrans" cxnId="{C7869466-0563-43E5-BC29-45C2BB971504}">
      <dgm:prSet/>
      <dgm:spPr/>
      <dgm:t>
        <a:bodyPr/>
        <a:lstStyle/>
        <a:p>
          <a:endParaRPr lang="sv-SE"/>
        </a:p>
      </dgm:t>
    </dgm:pt>
    <dgm:pt modelId="{0602A2B7-4D18-42BF-A076-75FF6635E523}" type="sibTrans" cxnId="{C7869466-0563-43E5-BC29-45C2BB971504}">
      <dgm:prSet/>
      <dgm:spPr/>
      <dgm:t>
        <a:bodyPr/>
        <a:lstStyle/>
        <a:p>
          <a:endParaRPr lang="sv-SE"/>
        </a:p>
      </dgm:t>
    </dgm:pt>
    <dgm:pt modelId="{2AE07B8B-A84C-43C1-BD30-8A563B0CB8FE}" type="pres">
      <dgm:prSet presAssocID="{BE7EC54E-C9AE-46C7-80BD-22C366D9A86E}" presName="cycle" presStyleCnt="0">
        <dgm:presLayoutVars>
          <dgm:dir/>
          <dgm:resizeHandles val="exact"/>
        </dgm:presLayoutVars>
      </dgm:prSet>
      <dgm:spPr/>
    </dgm:pt>
    <dgm:pt modelId="{97F45B16-0670-4754-A2A3-C2A8DB9644FC}" type="pres">
      <dgm:prSet presAssocID="{121E1C86-194D-4DF6-B0BC-2F16A92204CC}" presName="dummy" presStyleCnt="0"/>
      <dgm:spPr/>
    </dgm:pt>
    <dgm:pt modelId="{42786540-CF8D-4C77-A842-B03FC0441540}" type="pres">
      <dgm:prSet presAssocID="{121E1C86-194D-4DF6-B0BC-2F16A92204CC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B6645BF3-5BCB-4903-B820-ECB7450424EF}" type="pres">
      <dgm:prSet presAssocID="{86624D31-9446-4631-9CEC-11694752CD5D}" presName="sibTrans" presStyleLbl="node1" presStyleIdx="0" presStyleCnt="3"/>
      <dgm:spPr/>
    </dgm:pt>
    <dgm:pt modelId="{0D0203B3-5998-45AF-9C7C-2547D81F24EA}" type="pres">
      <dgm:prSet presAssocID="{A2B9157A-6E85-47EF-9345-81D93FAB43DF}" presName="dummy" presStyleCnt="0"/>
      <dgm:spPr/>
    </dgm:pt>
    <dgm:pt modelId="{F9D26068-3D8B-4BDA-8665-3B2F6AC0BB8C}" type="pres">
      <dgm:prSet presAssocID="{A2B9157A-6E85-47EF-9345-81D93FAB43DF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448F264E-E2BC-4BED-81F5-C95466382586}" type="pres">
      <dgm:prSet presAssocID="{F866C608-7065-41B0-A7F3-24D080A94683}" presName="sibTrans" presStyleLbl="node1" presStyleIdx="1" presStyleCnt="3"/>
      <dgm:spPr/>
    </dgm:pt>
    <dgm:pt modelId="{8ECAF64D-BDB3-4DDA-BDEB-B45BB78D47F9}" type="pres">
      <dgm:prSet presAssocID="{B81181E6-FCD8-41EA-BD6B-BE98F324CBCC}" presName="dummy" presStyleCnt="0"/>
      <dgm:spPr/>
    </dgm:pt>
    <dgm:pt modelId="{C69897C8-D670-4C2E-94ED-3989C82AB1D8}" type="pres">
      <dgm:prSet presAssocID="{B81181E6-FCD8-41EA-BD6B-BE98F324CBCC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16D24C7A-CCCC-4882-B934-90977AA6BD9E}" type="pres">
      <dgm:prSet presAssocID="{0602A2B7-4D18-42BF-A076-75FF6635E523}" presName="sibTrans" presStyleLbl="node1" presStyleIdx="2" presStyleCnt="3"/>
      <dgm:spPr/>
    </dgm:pt>
  </dgm:ptLst>
  <dgm:cxnLst>
    <dgm:cxn modelId="{8ECFAC25-E1F4-4AC3-B870-1B76CC9EF898}" type="presOf" srcId="{0602A2B7-4D18-42BF-A076-75FF6635E523}" destId="{16D24C7A-CCCC-4882-B934-90977AA6BD9E}" srcOrd="0" destOrd="0" presId="urn:microsoft.com/office/officeart/2005/8/layout/cycle1"/>
    <dgm:cxn modelId="{575D89F7-A336-4FC2-B755-9F29886AE125}" type="presOf" srcId="{121E1C86-194D-4DF6-B0BC-2F16A92204CC}" destId="{42786540-CF8D-4C77-A842-B03FC0441540}" srcOrd="0" destOrd="0" presId="urn:microsoft.com/office/officeart/2005/8/layout/cycle1"/>
    <dgm:cxn modelId="{B425561F-1173-4EA0-865B-B05ECDEFF10E}" type="presOf" srcId="{BE7EC54E-C9AE-46C7-80BD-22C366D9A86E}" destId="{2AE07B8B-A84C-43C1-BD30-8A563B0CB8FE}" srcOrd="0" destOrd="0" presId="urn:microsoft.com/office/officeart/2005/8/layout/cycle1"/>
    <dgm:cxn modelId="{E41AF4C9-FEB2-477C-B021-19B6BE783A4C}" type="presOf" srcId="{A2B9157A-6E85-47EF-9345-81D93FAB43DF}" destId="{F9D26068-3D8B-4BDA-8665-3B2F6AC0BB8C}" srcOrd="0" destOrd="0" presId="urn:microsoft.com/office/officeart/2005/8/layout/cycle1"/>
    <dgm:cxn modelId="{D56DE644-B670-49E5-891A-B6C95DB1C63E}" type="presOf" srcId="{B81181E6-FCD8-41EA-BD6B-BE98F324CBCC}" destId="{C69897C8-D670-4C2E-94ED-3989C82AB1D8}" srcOrd="0" destOrd="0" presId="urn:microsoft.com/office/officeart/2005/8/layout/cycle1"/>
    <dgm:cxn modelId="{C7869466-0563-43E5-BC29-45C2BB971504}" srcId="{BE7EC54E-C9AE-46C7-80BD-22C366D9A86E}" destId="{B81181E6-FCD8-41EA-BD6B-BE98F324CBCC}" srcOrd="2" destOrd="0" parTransId="{C13E7DBD-6248-48A6-97D3-EA24283C418E}" sibTransId="{0602A2B7-4D18-42BF-A076-75FF6635E523}"/>
    <dgm:cxn modelId="{12FEC066-F98A-4C2E-9531-C458A44A713A}" srcId="{BE7EC54E-C9AE-46C7-80BD-22C366D9A86E}" destId="{A2B9157A-6E85-47EF-9345-81D93FAB43DF}" srcOrd="1" destOrd="0" parTransId="{9B06E2EF-9C0E-4055-B8A7-8CFCA513F420}" sibTransId="{F866C608-7065-41B0-A7F3-24D080A94683}"/>
    <dgm:cxn modelId="{987F7327-13A1-4CCC-924F-5FEE25D89D23}" type="presOf" srcId="{F866C608-7065-41B0-A7F3-24D080A94683}" destId="{448F264E-E2BC-4BED-81F5-C95466382586}" srcOrd="0" destOrd="0" presId="urn:microsoft.com/office/officeart/2005/8/layout/cycle1"/>
    <dgm:cxn modelId="{AD62CFE2-EFB3-4656-91F9-9C1603703BB1}" srcId="{BE7EC54E-C9AE-46C7-80BD-22C366D9A86E}" destId="{121E1C86-194D-4DF6-B0BC-2F16A92204CC}" srcOrd="0" destOrd="0" parTransId="{935321C5-E4E1-4FAB-9687-E083257F85CA}" sibTransId="{86624D31-9446-4631-9CEC-11694752CD5D}"/>
    <dgm:cxn modelId="{AAAD2D7D-4354-411E-B36E-7E310E131056}" type="presOf" srcId="{86624D31-9446-4631-9CEC-11694752CD5D}" destId="{B6645BF3-5BCB-4903-B820-ECB7450424EF}" srcOrd="0" destOrd="0" presId="urn:microsoft.com/office/officeart/2005/8/layout/cycle1"/>
    <dgm:cxn modelId="{0ADED617-B722-4DA9-9BFB-F8C2E999EDE1}" type="presParOf" srcId="{2AE07B8B-A84C-43C1-BD30-8A563B0CB8FE}" destId="{97F45B16-0670-4754-A2A3-C2A8DB9644FC}" srcOrd="0" destOrd="0" presId="urn:microsoft.com/office/officeart/2005/8/layout/cycle1"/>
    <dgm:cxn modelId="{953338BD-51DB-41B0-A1E7-DDC1B50111EA}" type="presParOf" srcId="{2AE07B8B-A84C-43C1-BD30-8A563B0CB8FE}" destId="{42786540-CF8D-4C77-A842-B03FC0441540}" srcOrd="1" destOrd="0" presId="urn:microsoft.com/office/officeart/2005/8/layout/cycle1"/>
    <dgm:cxn modelId="{96600FA4-BFF1-4837-B3B6-7F9B93B17D75}" type="presParOf" srcId="{2AE07B8B-A84C-43C1-BD30-8A563B0CB8FE}" destId="{B6645BF3-5BCB-4903-B820-ECB7450424EF}" srcOrd="2" destOrd="0" presId="urn:microsoft.com/office/officeart/2005/8/layout/cycle1"/>
    <dgm:cxn modelId="{B8CA89D5-2225-45D3-B0D4-3BEE59DF642D}" type="presParOf" srcId="{2AE07B8B-A84C-43C1-BD30-8A563B0CB8FE}" destId="{0D0203B3-5998-45AF-9C7C-2547D81F24EA}" srcOrd="3" destOrd="0" presId="urn:microsoft.com/office/officeart/2005/8/layout/cycle1"/>
    <dgm:cxn modelId="{59FA19C0-2E3E-48D4-B923-9669A0E1B8CB}" type="presParOf" srcId="{2AE07B8B-A84C-43C1-BD30-8A563B0CB8FE}" destId="{F9D26068-3D8B-4BDA-8665-3B2F6AC0BB8C}" srcOrd="4" destOrd="0" presId="urn:microsoft.com/office/officeart/2005/8/layout/cycle1"/>
    <dgm:cxn modelId="{D47D53AD-6A73-4E31-BB67-DCFD1C4D702D}" type="presParOf" srcId="{2AE07B8B-A84C-43C1-BD30-8A563B0CB8FE}" destId="{448F264E-E2BC-4BED-81F5-C95466382586}" srcOrd="5" destOrd="0" presId="urn:microsoft.com/office/officeart/2005/8/layout/cycle1"/>
    <dgm:cxn modelId="{AAECDEEC-D226-4482-9CC4-3C7481ADF6B5}" type="presParOf" srcId="{2AE07B8B-A84C-43C1-BD30-8A563B0CB8FE}" destId="{8ECAF64D-BDB3-4DDA-BDEB-B45BB78D47F9}" srcOrd="6" destOrd="0" presId="urn:microsoft.com/office/officeart/2005/8/layout/cycle1"/>
    <dgm:cxn modelId="{C79AE0E9-8B94-4496-9E9F-AA09FCFEF439}" type="presParOf" srcId="{2AE07B8B-A84C-43C1-BD30-8A563B0CB8FE}" destId="{C69897C8-D670-4C2E-94ED-3989C82AB1D8}" srcOrd="7" destOrd="0" presId="urn:microsoft.com/office/officeart/2005/8/layout/cycle1"/>
    <dgm:cxn modelId="{307E8A2D-E8EE-4D3D-AD50-32CD4567623C}" type="presParOf" srcId="{2AE07B8B-A84C-43C1-BD30-8A563B0CB8FE}" destId="{16D24C7A-CCCC-4882-B934-90977AA6BD9E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2786540-CF8D-4C77-A842-B03FC0441540}">
      <dsp:nvSpPr>
        <dsp:cNvPr id="0" name=""/>
        <dsp:cNvSpPr/>
      </dsp:nvSpPr>
      <dsp:spPr>
        <a:xfrm>
          <a:off x="2533442" y="561319"/>
          <a:ext cx="1504615" cy="1504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700" kern="1200" dirty="0" smtClean="0"/>
            <a:t>Scanner</a:t>
          </a:r>
          <a:endParaRPr lang="sv-SE" sz="2700" kern="1200" dirty="0"/>
        </a:p>
      </dsp:txBody>
      <dsp:txXfrm>
        <a:off x="2533442" y="561319"/>
        <a:ext cx="1504615" cy="1504615"/>
      </dsp:txXfrm>
    </dsp:sp>
    <dsp:sp modelId="{B6645BF3-5BCB-4903-B820-ECB7450424EF}">
      <dsp:nvSpPr>
        <dsp:cNvPr id="0" name=""/>
        <dsp:cNvSpPr/>
      </dsp:nvSpPr>
      <dsp:spPr>
        <a:xfrm>
          <a:off x="239078" y="264591"/>
          <a:ext cx="3560442" cy="3560442"/>
        </a:xfrm>
        <a:prstGeom prst="circularArrow">
          <a:avLst>
            <a:gd name="adj1" fmla="val 8241"/>
            <a:gd name="adj2" fmla="val 575443"/>
            <a:gd name="adj3" fmla="val 2966940"/>
            <a:gd name="adj4" fmla="val 49655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26068-3D8B-4BDA-8665-3B2F6AC0BB8C}">
      <dsp:nvSpPr>
        <dsp:cNvPr id="0" name=""/>
        <dsp:cNvSpPr/>
      </dsp:nvSpPr>
      <dsp:spPr>
        <a:xfrm>
          <a:off x="1266992" y="2754875"/>
          <a:ext cx="1504615" cy="1504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700" kern="1200" dirty="0" err="1" smtClean="0"/>
            <a:t>Replicator</a:t>
          </a:r>
          <a:endParaRPr lang="sv-SE" sz="2700" kern="1200" dirty="0"/>
        </a:p>
      </dsp:txBody>
      <dsp:txXfrm>
        <a:off x="1266992" y="2754875"/>
        <a:ext cx="1504615" cy="1504615"/>
      </dsp:txXfrm>
    </dsp:sp>
    <dsp:sp modelId="{448F264E-E2BC-4BED-81F5-C95466382586}">
      <dsp:nvSpPr>
        <dsp:cNvPr id="0" name=""/>
        <dsp:cNvSpPr/>
      </dsp:nvSpPr>
      <dsp:spPr>
        <a:xfrm>
          <a:off x="239078" y="264591"/>
          <a:ext cx="3560442" cy="3560442"/>
        </a:xfrm>
        <a:prstGeom prst="circularArrow">
          <a:avLst>
            <a:gd name="adj1" fmla="val 8241"/>
            <a:gd name="adj2" fmla="val 575443"/>
            <a:gd name="adj3" fmla="val 10174902"/>
            <a:gd name="adj4" fmla="val 7257617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897C8-D670-4C2E-94ED-3989C82AB1D8}">
      <dsp:nvSpPr>
        <dsp:cNvPr id="0" name=""/>
        <dsp:cNvSpPr/>
      </dsp:nvSpPr>
      <dsp:spPr>
        <a:xfrm>
          <a:off x="541" y="561319"/>
          <a:ext cx="1504615" cy="1504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700" kern="1200" dirty="0" smtClean="0"/>
            <a:t>Bomber</a:t>
          </a:r>
          <a:endParaRPr lang="sv-SE" sz="2700" kern="1200" dirty="0"/>
        </a:p>
      </dsp:txBody>
      <dsp:txXfrm>
        <a:off x="541" y="561319"/>
        <a:ext cx="1504615" cy="1504615"/>
      </dsp:txXfrm>
    </dsp:sp>
    <dsp:sp modelId="{16D24C7A-CCCC-4882-B934-90977AA6BD9E}">
      <dsp:nvSpPr>
        <dsp:cNvPr id="0" name=""/>
        <dsp:cNvSpPr/>
      </dsp:nvSpPr>
      <dsp:spPr>
        <a:xfrm>
          <a:off x="239078" y="264591"/>
          <a:ext cx="3560442" cy="3560442"/>
        </a:xfrm>
        <a:prstGeom prst="circularArrow">
          <a:avLst>
            <a:gd name="adj1" fmla="val 8241"/>
            <a:gd name="adj2" fmla="val 575443"/>
            <a:gd name="adj3" fmla="val 16859603"/>
            <a:gd name="adj4" fmla="val 14964955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t>2012-05-12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t>2012-05-12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t>2012-05-12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t>2012-05-12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t>2012-05-12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t>2012-05-12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t>2012-05-12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t>2012-05-12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t>2012-05-12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t>2012-05-12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t>2012-05-12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C7490-C7A0-40FD-866A-2F199AA75342}" type="datetimeFigureOut">
              <a:rPr lang="sv-SE" smtClean="0"/>
              <a:t>2012-05-12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9F0B7-5920-4710-981B-E0503F55D3D4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3X\Documents\Digital-konstruktion\Report &amp; presentation\Logo02-green bl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300" y="174154"/>
            <a:ext cx="7887400" cy="534307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Jonas Hietala   jonhi121@student.liu.se</a:t>
            </a:r>
          </a:p>
          <a:p>
            <a:pPr algn="r"/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Jesper Tingvall jesti965@student.liu.se</a:t>
            </a:r>
          </a:p>
          <a:p>
            <a:pPr algn="r"/>
            <a:r>
              <a:rPr lang="sv-SE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Jizhi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Li         liji050@student.liu.se</a:t>
            </a:r>
            <a:endParaRPr lang="en-US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435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TSEA43 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Digital konstruktion</a:t>
            </a:r>
          </a:p>
          <a:p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8/5 2012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</a:t>
            </a:r>
            <a:r>
              <a:rPr lang="sv-SE" dirty="0" err="1" smtClean="0"/>
              <a:t>Core</a:t>
            </a:r>
            <a:r>
              <a:rPr lang="sv-SE" dirty="0" smtClean="0"/>
              <a:t> </a:t>
            </a:r>
            <a:r>
              <a:rPr lang="sv-SE" dirty="0" err="1" smtClean="0"/>
              <a:t>Wars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Skapad av </a:t>
            </a:r>
            <a:r>
              <a:rPr lang="sv-SE" dirty="0" err="1" smtClean="0"/>
              <a:t>yada</a:t>
            </a:r>
            <a:endParaRPr lang="sv-SE" dirty="0" smtClean="0"/>
          </a:p>
          <a:p>
            <a:r>
              <a:rPr lang="sv-SE" dirty="0" smtClean="0"/>
              <a:t>ICWS88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sv-SE" dirty="0" smtClean="0"/>
              <a:t>Regler:</a:t>
            </a:r>
          </a:p>
          <a:p>
            <a:r>
              <a:rPr lang="sv-SE" dirty="0" smtClean="0"/>
              <a:t>Spelarna delar på CPU tiden och exekverar en instruktion var.</a:t>
            </a:r>
          </a:p>
          <a:p>
            <a:r>
              <a:rPr lang="sv-SE" dirty="0" smtClean="0"/>
              <a:t>Koden skapar nya processer med SPL.</a:t>
            </a:r>
          </a:p>
          <a:p>
            <a:r>
              <a:rPr lang="sv-SE" dirty="0" smtClean="0"/>
              <a:t>Exekverar en process data dör processen</a:t>
            </a:r>
          </a:p>
          <a:p>
            <a:r>
              <a:rPr lang="sv-SE" dirty="0" smtClean="0"/>
              <a:t>Han man inga processer kvar förlorar man</a:t>
            </a:r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Redcode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>
                <a:cs typeface="Courier New" pitchFamily="49" charset="0"/>
              </a:rPr>
              <a:t>Instruktioner</a:t>
            </a:r>
            <a:r>
              <a:rPr lang="en-US" dirty="0" smtClean="0"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MOV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SUB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JMP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JMZ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JMN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CMP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SLT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DJN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SPL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sv-SE" dirty="0" err="1" smtClean="0"/>
              <a:t>Addresseringsmoder</a:t>
            </a:r>
            <a:r>
              <a:rPr lang="sv-SE" dirty="0"/>
              <a:t>:</a:t>
            </a:r>
            <a:endParaRPr lang="sv-SE" dirty="0" smtClean="0"/>
          </a:p>
          <a:p>
            <a:pPr>
              <a:buNone/>
            </a:pPr>
            <a:r>
              <a:rPr lang="sv-SE" dirty="0" smtClean="0"/>
              <a:t>(    ) </a:t>
            </a:r>
            <a:r>
              <a:rPr lang="sv-SE" dirty="0" err="1" smtClean="0"/>
              <a:t>direct</a:t>
            </a:r>
            <a:endParaRPr lang="sv-SE" dirty="0" smtClean="0"/>
          </a:p>
          <a:p>
            <a:pPr>
              <a:buNone/>
            </a:pPr>
            <a:r>
              <a:rPr lang="sv-SE" dirty="0" smtClean="0"/>
              <a:t>( # ) </a:t>
            </a:r>
            <a:r>
              <a:rPr lang="sv-SE" dirty="0" err="1" smtClean="0"/>
              <a:t>immediate</a:t>
            </a:r>
            <a:endParaRPr lang="sv-SE" dirty="0" smtClean="0"/>
          </a:p>
          <a:p>
            <a:pPr>
              <a:buNone/>
            </a:pPr>
            <a:r>
              <a:rPr lang="sv-SE" dirty="0"/>
              <a:t>(@) </a:t>
            </a:r>
            <a:r>
              <a:rPr lang="sv-SE" dirty="0" err="1" smtClean="0"/>
              <a:t>indirect</a:t>
            </a:r>
            <a:endParaRPr lang="sv-SE" dirty="0" smtClean="0"/>
          </a:p>
          <a:p>
            <a:pPr>
              <a:buNone/>
            </a:pPr>
            <a:r>
              <a:rPr lang="sv-SE" dirty="0" smtClean="0"/>
              <a:t>( &lt; ) </a:t>
            </a:r>
            <a:r>
              <a:rPr lang="sv-SE" dirty="0" err="1" smtClean="0"/>
              <a:t>pre-decrement</a:t>
            </a:r>
            <a:r>
              <a:rPr lang="sv-SE" dirty="0" smtClean="0"/>
              <a:t> </a:t>
            </a:r>
            <a:r>
              <a:rPr lang="sv-SE" dirty="0" err="1" smtClean="0"/>
              <a:t>indirect</a:t>
            </a:r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Minne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Strategier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err="1" smtClean="0"/>
              <a:t>Imp</a:t>
            </a:r>
            <a:r>
              <a:rPr lang="sv-SE" dirty="0" smtClean="0"/>
              <a:t> vs. Gate (</a:t>
            </a:r>
            <a:r>
              <a:rPr lang="sv-SE" dirty="0" err="1" smtClean="0"/>
              <a:t>stealth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Imp</a:t>
            </a:r>
            <a:r>
              <a:rPr lang="sv-SE" dirty="0" smtClean="0"/>
              <a:t> spirals</a:t>
            </a:r>
          </a:p>
          <a:p>
            <a:r>
              <a:rPr lang="sv-SE" dirty="0" smtClean="0"/>
              <a:t>Bomber (rock)</a:t>
            </a:r>
          </a:p>
          <a:p>
            <a:r>
              <a:rPr lang="sv-SE" dirty="0" smtClean="0"/>
              <a:t>Scanner (</a:t>
            </a:r>
            <a:r>
              <a:rPr lang="sv-SE" dirty="0" err="1" smtClean="0"/>
              <a:t>scissor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Replicator</a:t>
            </a:r>
            <a:r>
              <a:rPr lang="sv-SE" dirty="0" smtClean="0"/>
              <a:t> (</a:t>
            </a:r>
            <a:r>
              <a:rPr lang="sv-SE" dirty="0" err="1" smtClean="0"/>
              <a:t>paper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Vampire</a:t>
            </a:r>
            <a:endParaRPr lang="sv-SE" dirty="0" smtClean="0"/>
          </a:p>
          <a:p>
            <a:r>
              <a:rPr lang="sv-SE" dirty="0" err="1" smtClean="0"/>
              <a:t>Decoys</a:t>
            </a:r>
            <a:endParaRPr lang="sv-SE" dirty="0" smtClean="0"/>
          </a:p>
          <a:p>
            <a:endParaRPr lang="sv-SE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IMP vs. GATE</a:t>
            </a:r>
            <a:endParaRPr lang="sv-SE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sv-SE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IMP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0, 1</a:t>
            </a:r>
            <a:endParaRPr lang="sv-SE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sv-SE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GATE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GATE JMP GATE ,&lt;-2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DWARF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DWARF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     DAT 0,    0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STRT ADD #3,   3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     MOV 2,    @2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     JMP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STRT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, 0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     DAT #0,   #0</a:t>
            </a:r>
          </a:p>
          <a:p>
            <a:pPr>
              <a:buNone/>
            </a:pPr>
            <a:endParaRPr lang="sv-S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FACTORY_BOMBER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START ADD STEP,  PTR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      MOV LOOPE, &lt;PTR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      MOV LOOP,  &lt;PTR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      SPL @PTR,  0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      JMP START, 0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BOMB1  MOV -1,    &lt;-1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LOOPE DJN LOOP,  -2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STEP  DAT 250,   250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PTR   DAT 151,   151</a:t>
            </a:r>
          </a:p>
          <a:p>
            <a:pPr>
              <a:buNone/>
            </a:pPr>
            <a:endParaRPr lang="sv-S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242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Vad är Core Wars?</vt:lpstr>
      <vt:lpstr>Redcode</vt:lpstr>
      <vt:lpstr>Slide 4</vt:lpstr>
      <vt:lpstr>Minne</vt:lpstr>
      <vt:lpstr>Strategier</vt:lpstr>
      <vt:lpstr>IMP vs. GATE</vt:lpstr>
      <vt:lpstr>DWARF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J3X</dc:creator>
  <cp:lastModifiedBy>J3X</cp:lastModifiedBy>
  <cp:revision>12</cp:revision>
  <dcterms:created xsi:type="dcterms:W3CDTF">2012-05-12T20:55:20Z</dcterms:created>
  <dcterms:modified xsi:type="dcterms:W3CDTF">2012-05-12T21:34:34Z</dcterms:modified>
</cp:coreProperties>
</file>