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77" r:id="rId6"/>
    <p:sldId id="278" r:id="rId7"/>
    <p:sldId id="264" r:id="rId8"/>
    <p:sldId id="263" r:id="rId9"/>
    <p:sldId id="265" r:id="rId10"/>
    <p:sldId id="266" r:id="rId11"/>
    <p:sldId id="268" r:id="rId12"/>
    <p:sldId id="256" r:id="rId13"/>
    <p:sldId id="269" r:id="rId14"/>
    <p:sldId id="270" r:id="rId15"/>
    <p:sldId id="271" r:id="rId16"/>
    <p:sldId id="272" r:id="rId17"/>
    <p:sldId id="273" r:id="rId18"/>
    <p:sldId id="276" r:id="rId19"/>
    <p:sldId id="260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EC54E-C9AE-46C7-80BD-22C366D9A86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121E1C86-194D-4DF6-B0BC-2F16A92204CC}">
      <dgm:prSet phldrT="[Text]"/>
      <dgm:spPr/>
      <dgm:t>
        <a:bodyPr/>
        <a:lstStyle/>
        <a:p>
          <a:r>
            <a:rPr lang="sv-SE" dirty="0" smtClean="0">
              <a:solidFill>
                <a:srgbClr val="00FF00"/>
              </a:solidFill>
            </a:rPr>
            <a:t>Scanner</a:t>
          </a:r>
          <a:endParaRPr lang="sv-SE" dirty="0">
            <a:solidFill>
              <a:srgbClr val="00FF00"/>
            </a:solidFill>
          </a:endParaRPr>
        </a:p>
      </dgm:t>
    </dgm:pt>
    <dgm:pt modelId="{935321C5-E4E1-4FAB-9687-E083257F85CA}" type="parTrans" cxnId="{AD62CFE2-EFB3-4656-91F9-9C1603703BB1}">
      <dgm:prSet/>
      <dgm:spPr/>
      <dgm:t>
        <a:bodyPr/>
        <a:lstStyle/>
        <a:p>
          <a:endParaRPr lang="sv-SE"/>
        </a:p>
      </dgm:t>
    </dgm:pt>
    <dgm:pt modelId="{86624D31-9446-4631-9CEC-11694752CD5D}" type="sibTrans" cxnId="{AD62CFE2-EFB3-4656-91F9-9C1603703BB1}">
      <dgm:prSet/>
      <dgm:spPr>
        <a:solidFill>
          <a:schemeClr val="tx1"/>
        </a:solidFill>
        <a:ln>
          <a:solidFill>
            <a:srgbClr val="00FF00"/>
          </a:solidFill>
        </a:ln>
      </dgm:spPr>
      <dgm:t>
        <a:bodyPr/>
        <a:lstStyle/>
        <a:p>
          <a:endParaRPr lang="sv-SE"/>
        </a:p>
      </dgm:t>
    </dgm:pt>
    <dgm:pt modelId="{A2B9157A-6E85-47EF-9345-81D93FAB43DF}">
      <dgm:prSet phldrT="[Text]"/>
      <dgm:spPr/>
      <dgm:t>
        <a:bodyPr/>
        <a:lstStyle/>
        <a:p>
          <a:r>
            <a:rPr lang="sv-SE" dirty="0" err="1" smtClean="0">
              <a:solidFill>
                <a:srgbClr val="00FF00"/>
              </a:solidFill>
            </a:rPr>
            <a:t>Replicator</a:t>
          </a:r>
          <a:endParaRPr lang="sv-SE" dirty="0">
            <a:solidFill>
              <a:srgbClr val="00FF00"/>
            </a:solidFill>
          </a:endParaRPr>
        </a:p>
      </dgm:t>
    </dgm:pt>
    <dgm:pt modelId="{9B06E2EF-9C0E-4055-B8A7-8CFCA513F420}" type="parTrans" cxnId="{12FEC066-F98A-4C2E-9531-C458A44A713A}">
      <dgm:prSet/>
      <dgm:spPr/>
      <dgm:t>
        <a:bodyPr/>
        <a:lstStyle/>
        <a:p>
          <a:endParaRPr lang="sv-SE"/>
        </a:p>
      </dgm:t>
    </dgm:pt>
    <dgm:pt modelId="{F866C608-7065-41B0-A7F3-24D080A94683}" type="sibTrans" cxnId="{12FEC066-F98A-4C2E-9531-C458A44A713A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tx1"/>
        </a:solidFill>
        <a:ln>
          <a:solidFill>
            <a:srgbClr val="00FF00"/>
          </a:solidFill>
        </a:ln>
      </dgm:spPr>
      <dgm:t>
        <a:bodyPr/>
        <a:lstStyle/>
        <a:p>
          <a:endParaRPr lang="sv-SE"/>
        </a:p>
      </dgm:t>
    </dgm:pt>
    <dgm:pt modelId="{B81181E6-FCD8-41EA-BD6B-BE98F324CBCC}">
      <dgm:prSet phldrT="[Text]"/>
      <dgm:spPr/>
      <dgm:t>
        <a:bodyPr/>
        <a:lstStyle/>
        <a:p>
          <a:r>
            <a:rPr lang="sv-SE" dirty="0" smtClean="0">
              <a:solidFill>
                <a:srgbClr val="00FF00"/>
              </a:solidFill>
            </a:rPr>
            <a:t>Bomber</a:t>
          </a:r>
          <a:endParaRPr lang="sv-SE" dirty="0">
            <a:solidFill>
              <a:srgbClr val="00FF00"/>
            </a:solidFill>
          </a:endParaRPr>
        </a:p>
      </dgm:t>
    </dgm:pt>
    <dgm:pt modelId="{C13E7DBD-6248-48A6-97D3-EA24283C418E}" type="parTrans" cxnId="{C7869466-0563-43E5-BC29-45C2BB971504}">
      <dgm:prSet/>
      <dgm:spPr/>
      <dgm:t>
        <a:bodyPr/>
        <a:lstStyle/>
        <a:p>
          <a:endParaRPr lang="sv-SE"/>
        </a:p>
      </dgm:t>
    </dgm:pt>
    <dgm:pt modelId="{0602A2B7-4D18-42BF-A076-75FF6635E523}" type="sibTrans" cxnId="{C7869466-0563-43E5-BC29-45C2BB971504}">
      <dgm:prSet/>
      <dgm:spPr>
        <a:solidFill>
          <a:schemeClr val="tx1"/>
        </a:solidFill>
        <a:ln>
          <a:solidFill>
            <a:srgbClr val="00FF00"/>
          </a:solidFill>
        </a:ln>
      </dgm:spPr>
      <dgm:t>
        <a:bodyPr/>
        <a:lstStyle/>
        <a:p>
          <a:endParaRPr lang="sv-SE"/>
        </a:p>
      </dgm:t>
    </dgm:pt>
    <dgm:pt modelId="{2AE07B8B-A84C-43C1-BD30-8A563B0CB8FE}" type="pres">
      <dgm:prSet presAssocID="{BE7EC54E-C9AE-46C7-80BD-22C366D9A86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97F45B16-0670-4754-A2A3-C2A8DB9644FC}" type="pres">
      <dgm:prSet presAssocID="{121E1C86-194D-4DF6-B0BC-2F16A92204CC}" presName="dummy" presStyleCnt="0"/>
      <dgm:spPr/>
    </dgm:pt>
    <dgm:pt modelId="{42786540-CF8D-4C77-A842-B03FC0441540}" type="pres">
      <dgm:prSet presAssocID="{121E1C86-194D-4DF6-B0BC-2F16A92204CC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B6645BF3-5BCB-4903-B820-ECB7450424EF}" type="pres">
      <dgm:prSet presAssocID="{86624D31-9446-4631-9CEC-11694752CD5D}" presName="sibTrans" presStyleLbl="node1" presStyleIdx="0" presStyleCnt="3"/>
      <dgm:spPr/>
      <dgm:t>
        <a:bodyPr/>
        <a:lstStyle/>
        <a:p>
          <a:endParaRPr lang="sv-SE"/>
        </a:p>
      </dgm:t>
    </dgm:pt>
    <dgm:pt modelId="{0D0203B3-5998-45AF-9C7C-2547D81F24EA}" type="pres">
      <dgm:prSet presAssocID="{A2B9157A-6E85-47EF-9345-81D93FAB43DF}" presName="dummy" presStyleCnt="0"/>
      <dgm:spPr/>
    </dgm:pt>
    <dgm:pt modelId="{F9D26068-3D8B-4BDA-8665-3B2F6AC0BB8C}" type="pres">
      <dgm:prSet presAssocID="{A2B9157A-6E85-47EF-9345-81D93FAB43DF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48F264E-E2BC-4BED-81F5-C95466382586}" type="pres">
      <dgm:prSet presAssocID="{F866C608-7065-41B0-A7F3-24D080A94683}" presName="sibTrans" presStyleLbl="node1" presStyleIdx="1" presStyleCnt="3"/>
      <dgm:spPr/>
      <dgm:t>
        <a:bodyPr/>
        <a:lstStyle/>
        <a:p>
          <a:endParaRPr lang="sv-SE"/>
        </a:p>
      </dgm:t>
    </dgm:pt>
    <dgm:pt modelId="{8ECAF64D-BDB3-4DDA-BDEB-B45BB78D47F9}" type="pres">
      <dgm:prSet presAssocID="{B81181E6-FCD8-41EA-BD6B-BE98F324CBCC}" presName="dummy" presStyleCnt="0"/>
      <dgm:spPr/>
    </dgm:pt>
    <dgm:pt modelId="{C69897C8-D670-4C2E-94ED-3989C82AB1D8}" type="pres">
      <dgm:prSet presAssocID="{B81181E6-FCD8-41EA-BD6B-BE98F324CBC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6D24C7A-CCCC-4882-B934-90977AA6BD9E}" type="pres">
      <dgm:prSet presAssocID="{0602A2B7-4D18-42BF-A076-75FF6635E523}" presName="sibTrans" presStyleLbl="node1" presStyleIdx="2" presStyleCnt="3"/>
      <dgm:spPr/>
      <dgm:t>
        <a:bodyPr/>
        <a:lstStyle/>
        <a:p>
          <a:endParaRPr lang="sv-SE"/>
        </a:p>
      </dgm:t>
    </dgm:pt>
  </dgm:ptLst>
  <dgm:cxnLst>
    <dgm:cxn modelId="{12FEC066-F98A-4C2E-9531-C458A44A713A}" srcId="{BE7EC54E-C9AE-46C7-80BD-22C366D9A86E}" destId="{A2B9157A-6E85-47EF-9345-81D93FAB43DF}" srcOrd="1" destOrd="0" parTransId="{9B06E2EF-9C0E-4055-B8A7-8CFCA513F420}" sibTransId="{F866C608-7065-41B0-A7F3-24D080A94683}"/>
    <dgm:cxn modelId="{575D89F7-A336-4FC2-B755-9F29886AE125}" type="presOf" srcId="{121E1C86-194D-4DF6-B0BC-2F16A92204CC}" destId="{42786540-CF8D-4C77-A842-B03FC0441540}" srcOrd="0" destOrd="0" presId="urn:microsoft.com/office/officeart/2005/8/layout/cycle1"/>
    <dgm:cxn modelId="{AD62CFE2-EFB3-4656-91F9-9C1603703BB1}" srcId="{BE7EC54E-C9AE-46C7-80BD-22C366D9A86E}" destId="{121E1C86-194D-4DF6-B0BC-2F16A92204CC}" srcOrd="0" destOrd="0" parTransId="{935321C5-E4E1-4FAB-9687-E083257F85CA}" sibTransId="{86624D31-9446-4631-9CEC-11694752CD5D}"/>
    <dgm:cxn modelId="{B425561F-1173-4EA0-865B-B05ECDEFF10E}" type="presOf" srcId="{BE7EC54E-C9AE-46C7-80BD-22C366D9A86E}" destId="{2AE07B8B-A84C-43C1-BD30-8A563B0CB8FE}" srcOrd="0" destOrd="0" presId="urn:microsoft.com/office/officeart/2005/8/layout/cycle1"/>
    <dgm:cxn modelId="{E41AF4C9-FEB2-477C-B021-19B6BE783A4C}" type="presOf" srcId="{A2B9157A-6E85-47EF-9345-81D93FAB43DF}" destId="{F9D26068-3D8B-4BDA-8665-3B2F6AC0BB8C}" srcOrd="0" destOrd="0" presId="urn:microsoft.com/office/officeart/2005/8/layout/cycle1"/>
    <dgm:cxn modelId="{AAAD2D7D-4354-411E-B36E-7E310E131056}" type="presOf" srcId="{86624D31-9446-4631-9CEC-11694752CD5D}" destId="{B6645BF3-5BCB-4903-B820-ECB7450424EF}" srcOrd="0" destOrd="0" presId="urn:microsoft.com/office/officeart/2005/8/layout/cycle1"/>
    <dgm:cxn modelId="{D56DE644-B670-49E5-891A-B6C95DB1C63E}" type="presOf" srcId="{B81181E6-FCD8-41EA-BD6B-BE98F324CBCC}" destId="{C69897C8-D670-4C2E-94ED-3989C82AB1D8}" srcOrd="0" destOrd="0" presId="urn:microsoft.com/office/officeart/2005/8/layout/cycle1"/>
    <dgm:cxn modelId="{8ECFAC25-E1F4-4AC3-B870-1B76CC9EF898}" type="presOf" srcId="{0602A2B7-4D18-42BF-A076-75FF6635E523}" destId="{16D24C7A-CCCC-4882-B934-90977AA6BD9E}" srcOrd="0" destOrd="0" presId="urn:microsoft.com/office/officeart/2005/8/layout/cycle1"/>
    <dgm:cxn modelId="{C7869466-0563-43E5-BC29-45C2BB971504}" srcId="{BE7EC54E-C9AE-46C7-80BD-22C366D9A86E}" destId="{B81181E6-FCD8-41EA-BD6B-BE98F324CBCC}" srcOrd="2" destOrd="0" parTransId="{C13E7DBD-6248-48A6-97D3-EA24283C418E}" sibTransId="{0602A2B7-4D18-42BF-A076-75FF6635E523}"/>
    <dgm:cxn modelId="{987F7327-13A1-4CCC-924F-5FEE25D89D23}" type="presOf" srcId="{F866C608-7065-41B0-A7F3-24D080A94683}" destId="{448F264E-E2BC-4BED-81F5-C95466382586}" srcOrd="0" destOrd="0" presId="urn:microsoft.com/office/officeart/2005/8/layout/cycle1"/>
    <dgm:cxn modelId="{0ADED617-B722-4DA9-9BFB-F8C2E999EDE1}" type="presParOf" srcId="{2AE07B8B-A84C-43C1-BD30-8A563B0CB8FE}" destId="{97F45B16-0670-4754-A2A3-C2A8DB9644FC}" srcOrd="0" destOrd="0" presId="urn:microsoft.com/office/officeart/2005/8/layout/cycle1"/>
    <dgm:cxn modelId="{953338BD-51DB-41B0-A1E7-DDC1B50111EA}" type="presParOf" srcId="{2AE07B8B-A84C-43C1-BD30-8A563B0CB8FE}" destId="{42786540-CF8D-4C77-A842-B03FC0441540}" srcOrd="1" destOrd="0" presId="urn:microsoft.com/office/officeart/2005/8/layout/cycle1"/>
    <dgm:cxn modelId="{96600FA4-BFF1-4837-B3B6-7F9B93B17D75}" type="presParOf" srcId="{2AE07B8B-A84C-43C1-BD30-8A563B0CB8FE}" destId="{B6645BF3-5BCB-4903-B820-ECB7450424EF}" srcOrd="2" destOrd="0" presId="urn:microsoft.com/office/officeart/2005/8/layout/cycle1"/>
    <dgm:cxn modelId="{B8CA89D5-2225-45D3-B0D4-3BEE59DF642D}" type="presParOf" srcId="{2AE07B8B-A84C-43C1-BD30-8A563B0CB8FE}" destId="{0D0203B3-5998-45AF-9C7C-2547D81F24EA}" srcOrd="3" destOrd="0" presId="urn:microsoft.com/office/officeart/2005/8/layout/cycle1"/>
    <dgm:cxn modelId="{59FA19C0-2E3E-48D4-B923-9669A0E1B8CB}" type="presParOf" srcId="{2AE07B8B-A84C-43C1-BD30-8A563B0CB8FE}" destId="{F9D26068-3D8B-4BDA-8665-3B2F6AC0BB8C}" srcOrd="4" destOrd="0" presId="urn:microsoft.com/office/officeart/2005/8/layout/cycle1"/>
    <dgm:cxn modelId="{D47D53AD-6A73-4E31-BB67-DCFD1C4D702D}" type="presParOf" srcId="{2AE07B8B-A84C-43C1-BD30-8A563B0CB8FE}" destId="{448F264E-E2BC-4BED-81F5-C95466382586}" srcOrd="5" destOrd="0" presId="urn:microsoft.com/office/officeart/2005/8/layout/cycle1"/>
    <dgm:cxn modelId="{AAECDEEC-D226-4482-9CC4-3C7481ADF6B5}" type="presParOf" srcId="{2AE07B8B-A84C-43C1-BD30-8A563B0CB8FE}" destId="{8ECAF64D-BDB3-4DDA-BDEB-B45BB78D47F9}" srcOrd="6" destOrd="0" presId="urn:microsoft.com/office/officeart/2005/8/layout/cycle1"/>
    <dgm:cxn modelId="{C79AE0E9-8B94-4496-9E9F-AA09FCFEF439}" type="presParOf" srcId="{2AE07B8B-A84C-43C1-BD30-8A563B0CB8FE}" destId="{C69897C8-D670-4C2E-94ED-3989C82AB1D8}" srcOrd="7" destOrd="0" presId="urn:microsoft.com/office/officeart/2005/8/layout/cycle1"/>
    <dgm:cxn modelId="{307E8A2D-E8EE-4D3D-AD50-32CD4567623C}" type="presParOf" srcId="{2AE07B8B-A84C-43C1-BD30-8A563B0CB8FE}" destId="{16D24C7A-CCCC-4882-B934-90977AA6BD9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786540-CF8D-4C77-A842-B03FC0441540}">
      <dsp:nvSpPr>
        <dsp:cNvPr id="0" name=""/>
        <dsp:cNvSpPr/>
      </dsp:nvSpPr>
      <dsp:spPr>
        <a:xfrm>
          <a:off x="2533442" y="561319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>
              <a:solidFill>
                <a:srgbClr val="00FF00"/>
              </a:solidFill>
            </a:rPr>
            <a:t>Scanner</a:t>
          </a:r>
          <a:endParaRPr lang="sv-SE" sz="2700" kern="1200" dirty="0">
            <a:solidFill>
              <a:srgbClr val="00FF00"/>
            </a:solidFill>
          </a:endParaRPr>
        </a:p>
      </dsp:txBody>
      <dsp:txXfrm>
        <a:off x="2533442" y="561319"/>
        <a:ext cx="1504615" cy="1504615"/>
      </dsp:txXfrm>
    </dsp:sp>
    <dsp:sp modelId="{B6645BF3-5BCB-4903-B820-ECB7450424EF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tx1"/>
        </a:solidFill>
        <a:ln w="25400" cap="flat" cmpd="sng" algn="ctr">
          <a:solidFill>
            <a:srgbClr val="00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26068-3D8B-4BDA-8665-3B2F6AC0BB8C}">
      <dsp:nvSpPr>
        <dsp:cNvPr id="0" name=""/>
        <dsp:cNvSpPr/>
      </dsp:nvSpPr>
      <dsp:spPr>
        <a:xfrm>
          <a:off x="1266992" y="2754875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err="1" smtClean="0">
              <a:solidFill>
                <a:srgbClr val="00FF00"/>
              </a:solidFill>
            </a:rPr>
            <a:t>Replicator</a:t>
          </a:r>
          <a:endParaRPr lang="sv-SE" sz="2700" kern="1200" dirty="0">
            <a:solidFill>
              <a:srgbClr val="00FF00"/>
            </a:solidFill>
          </a:endParaRPr>
        </a:p>
      </dsp:txBody>
      <dsp:txXfrm>
        <a:off x="1266992" y="2754875"/>
        <a:ext cx="1504615" cy="1504615"/>
      </dsp:txXfrm>
    </dsp:sp>
    <dsp:sp modelId="{448F264E-E2BC-4BED-81F5-C95466382586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tx1"/>
        </a:solidFill>
        <a:ln w="25400" cap="flat" cmpd="sng" algn="ctr">
          <a:solidFill>
            <a:srgbClr val="00F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C69897C8-D670-4C2E-94ED-3989C82AB1D8}">
      <dsp:nvSpPr>
        <dsp:cNvPr id="0" name=""/>
        <dsp:cNvSpPr/>
      </dsp:nvSpPr>
      <dsp:spPr>
        <a:xfrm>
          <a:off x="541" y="561319"/>
          <a:ext cx="1504615" cy="1504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700" kern="1200" dirty="0" smtClean="0">
              <a:solidFill>
                <a:srgbClr val="00FF00"/>
              </a:solidFill>
            </a:rPr>
            <a:t>Bomber</a:t>
          </a:r>
          <a:endParaRPr lang="sv-SE" sz="2700" kern="1200" dirty="0">
            <a:solidFill>
              <a:srgbClr val="00FF00"/>
            </a:solidFill>
          </a:endParaRPr>
        </a:p>
      </dsp:txBody>
      <dsp:txXfrm>
        <a:off x="541" y="561319"/>
        <a:ext cx="1504615" cy="1504615"/>
      </dsp:txXfrm>
    </dsp:sp>
    <dsp:sp modelId="{16D24C7A-CCCC-4882-B934-90977AA6BD9E}">
      <dsp:nvSpPr>
        <dsp:cNvPr id="0" name=""/>
        <dsp:cNvSpPr/>
      </dsp:nvSpPr>
      <dsp:spPr>
        <a:xfrm>
          <a:off x="239078" y="264591"/>
          <a:ext cx="3560442" cy="3560442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tx1"/>
        </a:solidFill>
        <a:ln w="25400" cap="flat" cmpd="sng" algn="ctr">
          <a:solidFill>
            <a:srgbClr val="00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7490-C7A0-40FD-866A-2F199AA75342}" type="datetimeFigureOut">
              <a:rPr lang="sv-SE" smtClean="0"/>
              <a:pPr/>
              <a:t>2012-05-14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F0B7-5920-4710-981B-E0503F55D3D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3X\Documents\Digital-konstruktion\Report &amp; presentation\Logo02-green 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300" y="174154"/>
            <a:ext cx="7887400" cy="53430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Jonas Hietala   jonhi121@student.liu.se</a:t>
            </a:r>
          </a:p>
          <a:p>
            <a:pPr algn="r"/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Jesper Tingvall jesti965@student.liu.se</a:t>
            </a:r>
          </a:p>
          <a:p>
            <a:pPr algn="r"/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Jizhi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Li         liji050@student.liu.se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435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TSEA43 Digital konstruktion</a:t>
            </a:r>
          </a:p>
          <a:p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15/5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3X\Documents\Digital-konstruktion\Report &amp; presentation\uart_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20027"/>
            <a:ext cx="9143999" cy="501794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</a:rPr>
              <a:t>FBART Kontroller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FF00"/>
                </a:solidFill>
              </a:rPr>
              <a:t>Mjukvara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IMP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1</a:t>
            </a:r>
            <a:endParaRPr lang="sv-SE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sv-SE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GATE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GATE JMP GATE ,&lt;-2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-1, -1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-2, -2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 -1, 0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vs. Gate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270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0,  1</a:t>
            </a:r>
          </a:p>
          <a:p>
            <a:pPr>
              <a:buNone/>
            </a:pPr>
            <a:r>
              <a:rPr lang="sv-S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>
              <a:buNone/>
            </a:pPr>
            <a:r>
              <a:rPr lang="sv-S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JMP 0,  &lt;-2</a:t>
            </a:r>
          </a:p>
          <a:p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Core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err="1" smtClean="0">
                <a:solidFill>
                  <a:srgbClr val="00FF00"/>
                </a:solidFill>
              </a:rPr>
              <a:t>Wars</a:t>
            </a:r>
            <a:r>
              <a:rPr lang="sv-SE" dirty="0" smtClean="0">
                <a:solidFill>
                  <a:srgbClr val="00FF00"/>
                </a:solidFill>
              </a:rPr>
              <a:t> Strategier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&amp; Gate (</a:t>
            </a:r>
            <a:r>
              <a:rPr lang="sv-SE" dirty="0" err="1" smtClean="0">
                <a:solidFill>
                  <a:srgbClr val="00FF00"/>
                </a:solidFill>
              </a:rPr>
              <a:t>stealth</a:t>
            </a:r>
            <a:r>
              <a:rPr lang="sv-SE" dirty="0" smtClean="0">
                <a:solidFill>
                  <a:srgbClr val="00FF00"/>
                </a:solidFill>
              </a:rPr>
              <a:t> &amp; agility)</a:t>
            </a:r>
          </a:p>
          <a:p>
            <a:r>
              <a:rPr lang="sv-SE" dirty="0" err="1" smtClean="0">
                <a:solidFill>
                  <a:srgbClr val="00FF00"/>
                </a:solidFill>
              </a:rPr>
              <a:t>Imp</a:t>
            </a:r>
            <a:r>
              <a:rPr lang="sv-SE" dirty="0" smtClean="0">
                <a:solidFill>
                  <a:srgbClr val="00FF00"/>
                </a:solidFill>
              </a:rPr>
              <a:t> spirals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Bomber (rock)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Scanner (</a:t>
            </a:r>
            <a:r>
              <a:rPr lang="sv-SE" dirty="0" err="1" smtClean="0">
                <a:solidFill>
                  <a:srgbClr val="00FF00"/>
                </a:solidFill>
              </a:rPr>
              <a:t>scissor</a:t>
            </a:r>
            <a:r>
              <a:rPr lang="sv-SE" dirty="0" smtClean="0">
                <a:solidFill>
                  <a:srgbClr val="00FF00"/>
                </a:solidFill>
              </a:rPr>
              <a:t>)</a:t>
            </a:r>
          </a:p>
          <a:p>
            <a:r>
              <a:rPr lang="sv-SE" dirty="0" err="1" smtClean="0">
                <a:solidFill>
                  <a:srgbClr val="00FF00"/>
                </a:solidFill>
              </a:rPr>
              <a:t>Replicator</a:t>
            </a:r>
            <a:r>
              <a:rPr lang="sv-SE" dirty="0" smtClean="0">
                <a:solidFill>
                  <a:srgbClr val="00FF00"/>
                </a:solidFill>
              </a:rPr>
              <a:t> (</a:t>
            </a:r>
            <a:r>
              <a:rPr lang="sv-SE" dirty="0" err="1" smtClean="0">
                <a:solidFill>
                  <a:srgbClr val="00FF00"/>
                </a:solidFill>
              </a:rPr>
              <a:t>paper</a:t>
            </a:r>
            <a:r>
              <a:rPr lang="sv-SE" dirty="0" smtClean="0">
                <a:solidFill>
                  <a:srgbClr val="00FF00"/>
                </a:solidFill>
              </a:rPr>
              <a:t>)</a:t>
            </a:r>
          </a:p>
          <a:p>
            <a:r>
              <a:rPr lang="sv-SE" dirty="0" err="1" smtClean="0">
                <a:solidFill>
                  <a:srgbClr val="00FF00"/>
                </a:solidFill>
              </a:rPr>
              <a:t>Vampire</a:t>
            </a:r>
            <a:r>
              <a:rPr lang="sv-SE" dirty="0" smtClean="0">
                <a:solidFill>
                  <a:srgbClr val="00FF00"/>
                </a:solidFill>
              </a:rPr>
              <a:t> (</a:t>
            </a:r>
            <a:r>
              <a:rPr lang="sv-SE" dirty="0" err="1" smtClean="0">
                <a:solidFill>
                  <a:srgbClr val="00FF00"/>
                </a:solidFill>
              </a:rPr>
              <a:t>scissor</a:t>
            </a:r>
            <a:r>
              <a:rPr lang="sv-SE" dirty="0" smtClean="0">
                <a:solidFill>
                  <a:srgbClr val="00FF00"/>
                </a:solidFill>
              </a:rPr>
              <a:t>?)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Anti </a:t>
            </a:r>
            <a:r>
              <a:rPr lang="sv-SE" dirty="0" err="1" smtClean="0">
                <a:solidFill>
                  <a:srgbClr val="00FF00"/>
                </a:solidFill>
              </a:rPr>
              <a:t>vampire</a:t>
            </a:r>
            <a:endParaRPr lang="sv-SE" dirty="0" smtClean="0">
              <a:solidFill>
                <a:srgbClr val="00FF00"/>
              </a:solidFill>
            </a:endParaRPr>
          </a:p>
          <a:p>
            <a:r>
              <a:rPr lang="sv-SE" dirty="0" err="1" smtClean="0">
                <a:solidFill>
                  <a:srgbClr val="00FF00"/>
                </a:solidFill>
              </a:rPr>
              <a:t>Decoys</a:t>
            </a:r>
            <a:endParaRPr lang="sv-SE" dirty="0" smtClean="0">
              <a:solidFill>
                <a:srgbClr val="00FF00"/>
              </a:solidFill>
            </a:endParaRPr>
          </a:p>
          <a:p>
            <a:endParaRPr lang="sv-SE" dirty="0" smtClean="0">
              <a:solidFill>
                <a:srgbClr val="00FF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FF00"/>
                </a:solidFill>
              </a:rPr>
              <a:t>Vad är </a:t>
            </a:r>
            <a:r>
              <a:rPr lang="sv-SE" dirty="0" err="1" smtClean="0">
                <a:solidFill>
                  <a:srgbClr val="00FF00"/>
                </a:solidFill>
              </a:rPr>
              <a:t>Core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err="1" smtClean="0">
                <a:solidFill>
                  <a:srgbClr val="00FF00"/>
                </a:solidFill>
              </a:rPr>
              <a:t>Wars</a:t>
            </a:r>
            <a:r>
              <a:rPr lang="sv-SE" dirty="0" smtClean="0">
                <a:solidFill>
                  <a:srgbClr val="00FF00"/>
                </a:solidFill>
              </a:rPr>
              <a:t>?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>
                <a:solidFill>
                  <a:srgbClr val="00FF00"/>
                </a:solidFill>
              </a:rPr>
              <a:t>Följer International </a:t>
            </a:r>
            <a:r>
              <a:rPr lang="sv-SE" dirty="0" err="1" smtClean="0">
                <a:solidFill>
                  <a:srgbClr val="00FF00"/>
                </a:solidFill>
              </a:rPr>
              <a:t>Core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err="1" smtClean="0">
                <a:solidFill>
                  <a:srgbClr val="00FF00"/>
                </a:solidFill>
              </a:rPr>
              <a:t>Wars</a:t>
            </a:r>
            <a:r>
              <a:rPr lang="sv-SE" dirty="0" smtClean="0">
                <a:solidFill>
                  <a:srgbClr val="00FF00"/>
                </a:solidFill>
              </a:rPr>
              <a:t> Society 1988 standarden.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Utspelar sig i ett cirkulärt minne.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Varje instruktion har längd 1.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All adressering är relativ.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</a:rPr>
              <a:t>Regler: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Spelarna delar på CPU tiden och exekverar en instruktion var.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Koden skapar nya processer med SPL.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Exekverar en process data dör processen</a:t>
            </a:r>
          </a:p>
          <a:p>
            <a:r>
              <a:rPr lang="sv-SE" dirty="0" smtClean="0">
                <a:solidFill>
                  <a:srgbClr val="00FF00"/>
                </a:solidFill>
              </a:rPr>
              <a:t>Han man inga processer kvar förlorar man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FF00"/>
                </a:solidFill>
              </a:rPr>
              <a:t>Redcode</a:t>
            </a:r>
            <a:endParaRPr lang="sv-SE" dirty="0">
              <a:solidFill>
                <a:srgbClr val="00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FF00"/>
                </a:solidFill>
                <a:cs typeface="Courier New" pitchFamily="49" charset="0"/>
              </a:rPr>
              <a:t>Instruktioner</a:t>
            </a:r>
            <a:r>
              <a:rPr lang="en-US" dirty="0" smtClean="0">
                <a:solidFill>
                  <a:srgbClr val="00FF00"/>
                </a:solidFill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ADD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SUB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JMP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JMZ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JMN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CMP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SLT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DJN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SPL A </a:t>
            </a: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sv-SE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v-SE" dirty="0" err="1" smtClean="0">
                <a:solidFill>
                  <a:srgbClr val="00FF00"/>
                </a:solidFill>
              </a:rPr>
              <a:t>Addresseringsmoder</a:t>
            </a:r>
            <a:r>
              <a:rPr lang="sv-SE" dirty="0">
                <a:solidFill>
                  <a:srgbClr val="00FF00"/>
                </a:solidFill>
              </a:rPr>
              <a:t>: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r>
              <a:rPr lang="sv-SE" dirty="0" smtClean="0">
                <a:solidFill>
                  <a:srgbClr val="00FF00"/>
                </a:solidFill>
              </a:rPr>
              <a:t>(    ) </a:t>
            </a:r>
            <a:r>
              <a:rPr lang="sv-SE" dirty="0" err="1" smtClean="0">
                <a:solidFill>
                  <a:srgbClr val="00FF00"/>
                </a:solidFill>
              </a:rPr>
              <a:t>direct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r>
              <a:rPr lang="sv-SE" dirty="0" smtClean="0">
                <a:solidFill>
                  <a:srgbClr val="00FF00"/>
                </a:solidFill>
              </a:rPr>
              <a:t>( # ) </a:t>
            </a:r>
            <a:r>
              <a:rPr lang="sv-SE" dirty="0" err="1" smtClean="0">
                <a:solidFill>
                  <a:srgbClr val="00FF00"/>
                </a:solidFill>
              </a:rPr>
              <a:t>immediate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r>
              <a:rPr lang="sv-SE" dirty="0">
                <a:solidFill>
                  <a:srgbClr val="00FF00"/>
                </a:solidFill>
              </a:rPr>
              <a:t>(@) </a:t>
            </a:r>
            <a:r>
              <a:rPr lang="sv-SE" dirty="0" err="1" smtClean="0">
                <a:solidFill>
                  <a:srgbClr val="00FF00"/>
                </a:solidFill>
              </a:rPr>
              <a:t>indirect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r>
              <a:rPr lang="sv-SE" dirty="0" smtClean="0">
                <a:solidFill>
                  <a:srgbClr val="00FF00"/>
                </a:solidFill>
              </a:rPr>
              <a:t>( &lt; ) </a:t>
            </a:r>
            <a:r>
              <a:rPr lang="sv-SE" dirty="0" err="1" smtClean="0">
                <a:solidFill>
                  <a:srgbClr val="00FF00"/>
                </a:solidFill>
              </a:rPr>
              <a:t>pre-decrement</a:t>
            </a:r>
            <a:r>
              <a:rPr lang="sv-SE" dirty="0" smtClean="0">
                <a:solidFill>
                  <a:srgbClr val="00FF00"/>
                </a:solidFill>
              </a:rPr>
              <a:t> </a:t>
            </a:r>
            <a:r>
              <a:rPr lang="sv-SE" dirty="0" err="1" smtClean="0">
                <a:solidFill>
                  <a:srgbClr val="00FF00"/>
                </a:solidFill>
              </a:rPr>
              <a:t>indirect</a:t>
            </a:r>
            <a:endParaRPr lang="sv-SE" dirty="0" smtClean="0">
              <a:solidFill>
                <a:srgbClr val="00FF00"/>
              </a:solidFill>
            </a:endParaRPr>
          </a:p>
          <a:p>
            <a:pPr lvl="1">
              <a:buNone/>
            </a:pPr>
            <a:endParaRPr lang="sv-SE" dirty="0">
              <a:solidFill>
                <a:srgbClr val="00FF00"/>
              </a:solidFill>
            </a:endParaRPr>
          </a:p>
          <a:p>
            <a:pPr>
              <a:buNone/>
            </a:pPr>
            <a:r>
              <a:rPr lang="sv-SE" dirty="0" smtClean="0">
                <a:solidFill>
                  <a:srgbClr val="00FF00"/>
                </a:solidFill>
              </a:rPr>
              <a:t>Exempel:</a:t>
            </a:r>
          </a:p>
          <a:p>
            <a:pPr lvl="1">
              <a:buNone/>
            </a:pP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DAT 0,  0</a:t>
            </a:r>
          </a:p>
          <a:p>
            <a:pPr lvl="1">
              <a:buNone/>
            </a:pP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MOV -1, &lt;-1</a:t>
            </a:r>
          </a:p>
          <a:p>
            <a:pPr lvl="1">
              <a:buNone/>
            </a:pPr>
            <a:r>
              <a:rPr lang="en-US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JMP -1, 0</a:t>
            </a:r>
            <a:endParaRPr lang="sv-SE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00FF00"/>
                </a:solidFill>
              </a:rPr>
              <a:t>Hårdvara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3X\Documents\Digital-konstruktion\Report &amp; presentation\huvudblockschema_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361" y="0"/>
            <a:ext cx="7111278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mtClean="0">
                <a:solidFill>
                  <a:srgbClr val="00FF00"/>
                </a:solidFill>
              </a:rPr>
              <a:t>Huvudblockschema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3X\Documents\Digital-konstruktion\Report &amp; presentation\vga_teori_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981" y="619125"/>
            <a:ext cx="8174038" cy="56197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</a:rPr>
              <a:t>VGA teori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emory cell_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0076" y="30325"/>
            <a:ext cx="3203848" cy="6797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 smtClean="0">
                <a:solidFill>
                  <a:srgbClr val="00FF00"/>
                </a:solidFill>
              </a:rPr>
              <a:t>Operandminne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3X\Documents\Digital-konstruktion\Report &amp; presentation\memory cell_dual_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745" y="0"/>
            <a:ext cx="6024511" cy="6858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</a:rPr>
              <a:t>Instruktions- &amp; färgminne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3X\Documents\Digital-konstruktion\Report &amp; presentation\player FIFO_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9035"/>
            <a:ext cx="9144000" cy="60599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12160" y="6488668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solidFill>
                  <a:srgbClr val="00FF00"/>
                </a:solidFill>
              </a:rPr>
              <a:t>Spelar FIFO</a:t>
            </a:r>
            <a:endParaRPr lang="sv-SE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393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Vad är Core Wars?</vt:lpstr>
      <vt:lpstr>Redcode</vt:lpstr>
      <vt:lpstr>Hårdvara</vt:lpstr>
      <vt:lpstr>Slide 5</vt:lpstr>
      <vt:lpstr>Slide 6</vt:lpstr>
      <vt:lpstr>Slide 7</vt:lpstr>
      <vt:lpstr>Slide 8</vt:lpstr>
      <vt:lpstr>Slide 9</vt:lpstr>
      <vt:lpstr>Slide 10</vt:lpstr>
      <vt:lpstr>Mjukvara</vt:lpstr>
      <vt:lpstr>Imp vs. Gate</vt:lpstr>
      <vt:lpstr>Imp vs. Gate</vt:lpstr>
      <vt:lpstr>Imp vs. Gate</vt:lpstr>
      <vt:lpstr>Imp vs. Gate</vt:lpstr>
      <vt:lpstr>Imp vs. Gate</vt:lpstr>
      <vt:lpstr>Imp vs. Gate</vt:lpstr>
      <vt:lpstr>Imp vs. Gate</vt:lpstr>
      <vt:lpstr>Core Wars Strategier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J3X</dc:creator>
  <cp:lastModifiedBy>J3X</cp:lastModifiedBy>
  <cp:revision>37</cp:revision>
  <dcterms:created xsi:type="dcterms:W3CDTF">2012-05-12T20:55:20Z</dcterms:created>
  <dcterms:modified xsi:type="dcterms:W3CDTF">2012-05-14T06:52:43Z</dcterms:modified>
</cp:coreProperties>
</file>