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  <p:embeddedFont>
      <p:font typeface="Bebas Neue"/>
      <p:regular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4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4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3" Type="http://schemas.openxmlformats.org/officeDocument/2006/relationships/font" Target="fonts/BebasNeue-regular.fntdata"/><Relationship Id="rId12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7" name="Shape 1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Google Shape;1848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9" name="Google Shape;184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0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Google Shape;187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2" name="Google Shape;187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6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g121453ca65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8" name="Google Shape;1878;g121453ca65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376525" y="-1521150"/>
            <a:ext cx="7767703" cy="3383025"/>
            <a:chOff x="24125" y="294775"/>
            <a:chExt cx="7767703" cy="3383025"/>
          </a:xfrm>
        </p:grpSpPr>
        <p:sp>
          <p:nvSpPr>
            <p:cNvPr id="10" name="Google Shape;10;p2"/>
            <p:cNvSpPr/>
            <p:nvPr/>
          </p:nvSpPr>
          <p:spPr>
            <a:xfrm>
              <a:off x="1686375" y="607200"/>
              <a:ext cx="142125" cy="129550"/>
            </a:xfrm>
            <a:custGeom>
              <a:rect b="b" l="l" r="r" t="t"/>
              <a:pathLst>
                <a:path extrusionOk="0" h="5182" w="5685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6098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7216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340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9459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0577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1701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28200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406525" y="1218350"/>
              <a:ext cx="5385303" cy="1110475"/>
            </a:xfrm>
            <a:custGeom>
              <a:rect b="b" l="l" r="r" t="t"/>
              <a:pathLst>
                <a:path extrusionOk="0" h="44419" w="206136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987925" y="355975"/>
              <a:ext cx="6210225" cy="1468400"/>
            </a:xfrm>
            <a:custGeom>
              <a:rect b="b" l="l" r="r" t="t"/>
              <a:pathLst>
                <a:path extrusionOk="0" h="58736" w="248409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265250" y="1389550"/>
              <a:ext cx="6299250" cy="1955000"/>
            </a:xfrm>
            <a:custGeom>
              <a:rect b="b" l="l" r="r" t="t"/>
              <a:pathLst>
                <a:path extrusionOk="0" h="78200" w="25197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31600" y="1974425"/>
              <a:ext cx="6160000" cy="1095650"/>
            </a:xfrm>
            <a:custGeom>
              <a:rect b="b" l="l" r="r" t="t"/>
              <a:pathLst>
                <a:path extrusionOk="0" h="43826" w="24640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978550" y="331575"/>
              <a:ext cx="4691750" cy="1289675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937150" y="2104550"/>
              <a:ext cx="6622775" cy="1510475"/>
            </a:xfrm>
            <a:custGeom>
              <a:rect b="b" l="l" r="r" t="t"/>
              <a:pathLst>
                <a:path extrusionOk="0" h="60419" w="264911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664700" y="294775"/>
              <a:ext cx="3135650" cy="766675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00600" y="2193550"/>
              <a:ext cx="3410675" cy="530725"/>
            </a:xfrm>
            <a:custGeom>
              <a:rect b="b" l="l" r="r" t="t"/>
              <a:pathLst>
                <a:path extrusionOk="0" h="21229" w="136427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06300" y="832600"/>
              <a:ext cx="2024625" cy="395475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4125" y="1108225"/>
              <a:ext cx="1654850" cy="513025"/>
            </a:xfrm>
            <a:custGeom>
              <a:rect b="b" l="l" r="r" t="t"/>
              <a:pathLst>
                <a:path extrusionOk="0" h="20521" w="66194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4125" y="1371850"/>
              <a:ext cx="979225" cy="45197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585500" y="1408375"/>
              <a:ext cx="1529900" cy="580350"/>
            </a:xfrm>
            <a:custGeom>
              <a:rect b="b" l="l" r="r" t="t"/>
              <a:pathLst>
                <a:path extrusionOk="0" h="23214" w="61196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53000" y="35431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6400" y="356650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421175" y="22563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444575" y="22797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459400" y="19122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482800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736975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044625" y="263295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222850" y="1085400"/>
              <a:ext cx="134675" cy="134675"/>
            </a:xfrm>
            <a:custGeom>
              <a:rect b="b" l="l" r="r" t="t"/>
              <a:pathLst>
                <a:path extrusionOk="0" h="5387" w="5387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246800" y="1108775"/>
              <a:ext cx="87350" cy="87925"/>
            </a:xfrm>
            <a:custGeom>
              <a:rect b="b" l="l" r="r" t="t"/>
              <a:pathLst>
                <a:path extrusionOk="0" h="3517" w="3494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502700" y="25850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526100" y="2608400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281550" y="115615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304950" y="1179550"/>
              <a:ext cx="87325" cy="87900"/>
            </a:xfrm>
            <a:custGeom>
              <a:rect b="b" l="l" r="r" t="t"/>
              <a:pathLst>
                <a:path extrusionOk="0" h="3516" w="3493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577950" y="1004925"/>
              <a:ext cx="94750" cy="94750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595075" y="1022050"/>
              <a:ext cx="59950" cy="59950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892125" y="11704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004675" y="136615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446600" y="227060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258275" y="3300575"/>
              <a:ext cx="69650" cy="69650"/>
            </a:xfrm>
            <a:custGeom>
              <a:rect b="b" l="l" r="r" t="t"/>
              <a:pathLst>
                <a:path extrusionOk="0" h="2786" w="2786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746100" y="3030675"/>
              <a:ext cx="69650" cy="69075"/>
            </a:xfrm>
            <a:custGeom>
              <a:rect b="b" l="l" r="r" t="t"/>
              <a:pathLst>
                <a:path extrusionOk="0" h="2763" w="2786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111875" y="1378700"/>
              <a:ext cx="106175" cy="106150"/>
            </a:xfrm>
            <a:custGeom>
              <a:rect b="b" l="l" r="r" t="t"/>
              <a:pathLst>
                <a:path extrusionOk="0" h="4246" w="4247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692225" y="1404950"/>
              <a:ext cx="75350" cy="74775"/>
            </a:xfrm>
            <a:custGeom>
              <a:rect b="b" l="l" r="r" t="t"/>
              <a:pathLst>
                <a:path extrusionOk="0" h="2991" w="3014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821750" y="1469425"/>
              <a:ext cx="79350" cy="79350"/>
            </a:xfrm>
            <a:custGeom>
              <a:rect b="b" l="l" r="r" t="t"/>
              <a:pathLst>
                <a:path extrusionOk="0" h="3174" w="3174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572900" y="2384150"/>
              <a:ext cx="139825" cy="139250"/>
            </a:xfrm>
            <a:custGeom>
              <a:rect b="b" l="l" r="r" t="t"/>
              <a:pathLst>
                <a:path extrusionOk="0" h="5570" w="5593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419450" y="2995300"/>
              <a:ext cx="139825" cy="139825"/>
            </a:xfrm>
            <a:custGeom>
              <a:rect b="b" l="l" r="r" t="t"/>
              <a:pathLst>
                <a:path extrusionOk="0" h="5593" w="5593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311550" y="1787275"/>
              <a:ext cx="65075" cy="65075"/>
            </a:xfrm>
            <a:custGeom>
              <a:rect b="b" l="l" r="r" t="t"/>
              <a:pathLst>
                <a:path extrusionOk="0" h="2603" w="2603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501550" y="1519075"/>
              <a:ext cx="143825" cy="144400"/>
            </a:xfrm>
            <a:custGeom>
              <a:rect b="b" l="l" r="r" t="t"/>
              <a:pathLst>
                <a:path extrusionOk="0" h="5776" w="5753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526675" y="1544750"/>
              <a:ext cx="93600" cy="93050"/>
            </a:xfrm>
            <a:custGeom>
              <a:rect b="b" l="l" r="r" t="t"/>
              <a:pathLst>
                <a:path extrusionOk="0" h="3722" w="3744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930050" y="1563575"/>
              <a:ext cx="106150" cy="106175"/>
            </a:xfrm>
            <a:custGeom>
              <a:rect b="b" l="l" r="r" t="t"/>
              <a:pathLst>
                <a:path extrusionOk="0" h="4247" w="4246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21325" y="1563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44550" y="1765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6050" y="13239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168300" y="1186975"/>
              <a:ext cx="72500" cy="73050"/>
            </a:xfrm>
            <a:custGeom>
              <a:rect b="b" l="l" r="r" t="t"/>
              <a:pathLst>
                <a:path extrusionOk="0" h="2922" w="290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238425" y="1362725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281550" y="832600"/>
              <a:ext cx="2995850" cy="9725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222775" y="800650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235725" y="800650"/>
              <a:ext cx="73050" cy="73050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732175" y="319450"/>
              <a:ext cx="1118450" cy="1117475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5870250" y="381100"/>
              <a:ext cx="1118475" cy="1117450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775775" y="1974875"/>
              <a:ext cx="2300825" cy="706600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518100" y="2023500"/>
              <a:ext cx="149550" cy="93050"/>
            </a:xfrm>
            <a:custGeom>
              <a:rect b="b" l="l" r="r" t="t"/>
              <a:pathLst>
                <a:path extrusionOk="0" h="3722" w="5982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6305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423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8547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9666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0784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1908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30272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7180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9258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133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3417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549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7572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1139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906200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698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4902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282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074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867075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4658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8534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49407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50280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1153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52026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2899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3772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4651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552425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6397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57270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" name="Google Shape;104;p2"/>
          <p:cNvGrpSpPr/>
          <p:nvPr/>
        </p:nvGrpSpPr>
        <p:grpSpPr>
          <a:xfrm>
            <a:off x="368162" y="1909134"/>
            <a:ext cx="352280" cy="353863"/>
            <a:chOff x="1448125" y="1450525"/>
            <a:chExt cx="133500" cy="134100"/>
          </a:xfrm>
        </p:grpSpPr>
        <p:sp>
          <p:nvSpPr>
            <p:cNvPr id="105" name="Google Shape;105;p2"/>
            <p:cNvSpPr/>
            <p:nvPr/>
          </p:nvSpPr>
          <p:spPr>
            <a:xfrm>
              <a:off x="1448125" y="1450525"/>
              <a:ext cx="133500" cy="134100"/>
            </a:xfrm>
            <a:custGeom>
              <a:rect b="b" l="l" r="r" t="t"/>
              <a:pathLst>
                <a:path extrusionOk="0" h="5364" w="5340">
                  <a:moveTo>
                    <a:pt x="2457" y="1"/>
                  </a:moveTo>
                  <a:lnTo>
                    <a:pt x="2256" y="452"/>
                  </a:lnTo>
                  <a:cubicBezTo>
                    <a:pt x="2056" y="502"/>
                    <a:pt x="1855" y="577"/>
                    <a:pt x="1680" y="652"/>
                  </a:cubicBezTo>
                  <a:lnTo>
                    <a:pt x="1229" y="427"/>
                  </a:lnTo>
                  <a:cubicBezTo>
                    <a:pt x="1003" y="552"/>
                    <a:pt x="803" y="727"/>
                    <a:pt x="627" y="928"/>
                  </a:cubicBezTo>
                  <a:lnTo>
                    <a:pt x="828" y="1404"/>
                  </a:lnTo>
                  <a:cubicBezTo>
                    <a:pt x="703" y="1579"/>
                    <a:pt x="602" y="1755"/>
                    <a:pt x="527" y="1955"/>
                  </a:cubicBezTo>
                  <a:lnTo>
                    <a:pt x="51" y="2081"/>
                  </a:lnTo>
                  <a:cubicBezTo>
                    <a:pt x="26" y="2281"/>
                    <a:pt x="1" y="2482"/>
                    <a:pt x="1" y="2682"/>
                  </a:cubicBezTo>
                  <a:cubicBezTo>
                    <a:pt x="1" y="2757"/>
                    <a:pt x="1" y="2808"/>
                    <a:pt x="1" y="2883"/>
                  </a:cubicBezTo>
                  <a:lnTo>
                    <a:pt x="452" y="3083"/>
                  </a:lnTo>
                  <a:cubicBezTo>
                    <a:pt x="502" y="3284"/>
                    <a:pt x="552" y="3484"/>
                    <a:pt x="652" y="3685"/>
                  </a:cubicBezTo>
                  <a:lnTo>
                    <a:pt x="402" y="4111"/>
                  </a:lnTo>
                  <a:cubicBezTo>
                    <a:pt x="552" y="4336"/>
                    <a:pt x="728" y="4537"/>
                    <a:pt x="928" y="4712"/>
                  </a:cubicBezTo>
                  <a:lnTo>
                    <a:pt x="1379" y="4537"/>
                  </a:lnTo>
                  <a:cubicBezTo>
                    <a:pt x="1555" y="4637"/>
                    <a:pt x="1755" y="4737"/>
                    <a:pt x="1956" y="4813"/>
                  </a:cubicBezTo>
                  <a:lnTo>
                    <a:pt x="2081" y="5289"/>
                  </a:lnTo>
                  <a:cubicBezTo>
                    <a:pt x="2282" y="5339"/>
                    <a:pt x="2457" y="5364"/>
                    <a:pt x="2657" y="5364"/>
                  </a:cubicBezTo>
                  <a:cubicBezTo>
                    <a:pt x="2733" y="5364"/>
                    <a:pt x="2808" y="5364"/>
                    <a:pt x="2883" y="5339"/>
                  </a:cubicBezTo>
                  <a:lnTo>
                    <a:pt x="3084" y="4888"/>
                  </a:lnTo>
                  <a:cubicBezTo>
                    <a:pt x="3284" y="4863"/>
                    <a:pt x="3485" y="4787"/>
                    <a:pt x="3660" y="4687"/>
                  </a:cubicBezTo>
                  <a:lnTo>
                    <a:pt x="4111" y="4938"/>
                  </a:lnTo>
                  <a:cubicBezTo>
                    <a:pt x="4337" y="4787"/>
                    <a:pt x="4537" y="4612"/>
                    <a:pt x="4713" y="4412"/>
                  </a:cubicBezTo>
                  <a:lnTo>
                    <a:pt x="4512" y="3960"/>
                  </a:lnTo>
                  <a:cubicBezTo>
                    <a:pt x="4637" y="3785"/>
                    <a:pt x="4738" y="3610"/>
                    <a:pt x="4813" y="3409"/>
                  </a:cubicBezTo>
                  <a:lnTo>
                    <a:pt x="5289" y="3259"/>
                  </a:lnTo>
                  <a:cubicBezTo>
                    <a:pt x="5314" y="3083"/>
                    <a:pt x="5339" y="2883"/>
                    <a:pt x="5339" y="2682"/>
                  </a:cubicBezTo>
                  <a:cubicBezTo>
                    <a:pt x="5339" y="2607"/>
                    <a:pt x="5339" y="2532"/>
                    <a:pt x="5339" y="2482"/>
                  </a:cubicBezTo>
                  <a:lnTo>
                    <a:pt x="4888" y="2281"/>
                  </a:lnTo>
                  <a:cubicBezTo>
                    <a:pt x="4838" y="2056"/>
                    <a:pt x="4788" y="1855"/>
                    <a:pt x="4688" y="1680"/>
                  </a:cubicBezTo>
                  <a:lnTo>
                    <a:pt x="4938" y="1254"/>
                  </a:lnTo>
                  <a:cubicBezTo>
                    <a:pt x="4788" y="1028"/>
                    <a:pt x="4612" y="828"/>
                    <a:pt x="4412" y="652"/>
                  </a:cubicBezTo>
                  <a:lnTo>
                    <a:pt x="3961" y="828"/>
                  </a:lnTo>
                  <a:cubicBezTo>
                    <a:pt x="3785" y="702"/>
                    <a:pt x="3585" y="602"/>
                    <a:pt x="3384" y="552"/>
                  </a:cubicBezTo>
                  <a:lnTo>
                    <a:pt x="3259" y="76"/>
                  </a:lnTo>
                  <a:cubicBezTo>
                    <a:pt x="3058" y="26"/>
                    <a:pt x="2883" y="1"/>
                    <a:pt x="26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476325" y="1479350"/>
              <a:ext cx="77100" cy="76475"/>
            </a:xfrm>
            <a:custGeom>
              <a:rect b="b" l="l" r="r" t="t"/>
              <a:pathLst>
                <a:path extrusionOk="0" h="3059" w="3084">
                  <a:moveTo>
                    <a:pt x="1529" y="0"/>
                  </a:moveTo>
                  <a:cubicBezTo>
                    <a:pt x="702" y="0"/>
                    <a:pt x="1" y="677"/>
                    <a:pt x="1" y="1529"/>
                  </a:cubicBezTo>
                  <a:cubicBezTo>
                    <a:pt x="1" y="2381"/>
                    <a:pt x="702" y="3058"/>
                    <a:pt x="1529" y="3058"/>
                  </a:cubicBezTo>
                  <a:cubicBezTo>
                    <a:pt x="2382" y="3058"/>
                    <a:pt x="3083" y="2381"/>
                    <a:pt x="3083" y="1529"/>
                  </a:cubicBezTo>
                  <a:cubicBezTo>
                    <a:pt x="3083" y="677"/>
                    <a:pt x="2382" y="0"/>
                    <a:pt x="15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" name="Google Shape;107;p2"/>
          <p:cNvGrpSpPr/>
          <p:nvPr/>
        </p:nvGrpSpPr>
        <p:grpSpPr>
          <a:xfrm>
            <a:off x="723674" y="1578426"/>
            <a:ext cx="552301" cy="552301"/>
            <a:chOff x="1582850" y="1325200"/>
            <a:chExt cx="209300" cy="209300"/>
          </a:xfrm>
        </p:grpSpPr>
        <p:sp>
          <p:nvSpPr>
            <p:cNvPr id="108" name="Google Shape;108;p2"/>
            <p:cNvSpPr/>
            <p:nvPr/>
          </p:nvSpPr>
          <p:spPr>
            <a:xfrm>
              <a:off x="1582850" y="1325200"/>
              <a:ext cx="209300" cy="209300"/>
            </a:xfrm>
            <a:custGeom>
              <a:rect b="b" l="l" r="r" t="t"/>
              <a:pathLst>
                <a:path extrusionOk="0" h="8372" w="8372">
                  <a:moveTo>
                    <a:pt x="4111" y="1"/>
                  </a:moveTo>
                  <a:cubicBezTo>
                    <a:pt x="3810" y="1"/>
                    <a:pt x="3509" y="26"/>
                    <a:pt x="3208" y="101"/>
                  </a:cubicBezTo>
                  <a:cubicBezTo>
                    <a:pt x="3083" y="126"/>
                    <a:pt x="2983" y="176"/>
                    <a:pt x="2883" y="201"/>
                  </a:cubicBezTo>
                  <a:lnTo>
                    <a:pt x="2757" y="953"/>
                  </a:lnTo>
                  <a:cubicBezTo>
                    <a:pt x="2456" y="1104"/>
                    <a:pt x="2181" y="1279"/>
                    <a:pt x="1930" y="1480"/>
                  </a:cubicBezTo>
                  <a:lnTo>
                    <a:pt x="1178" y="1279"/>
                  </a:lnTo>
                  <a:cubicBezTo>
                    <a:pt x="878" y="1580"/>
                    <a:pt x="652" y="1931"/>
                    <a:pt x="451" y="2282"/>
                  </a:cubicBezTo>
                  <a:lnTo>
                    <a:pt x="903" y="2933"/>
                  </a:lnTo>
                  <a:cubicBezTo>
                    <a:pt x="777" y="3234"/>
                    <a:pt x="702" y="3560"/>
                    <a:pt x="677" y="3886"/>
                  </a:cubicBezTo>
                  <a:lnTo>
                    <a:pt x="0" y="4262"/>
                  </a:lnTo>
                  <a:cubicBezTo>
                    <a:pt x="0" y="4562"/>
                    <a:pt x="50" y="4863"/>
                    <a:pt x="126" y="5189"/>
                  </a:cubicBezTo>
                  <a:cubicBezTo>
                    <a:pt x="151" y="5289"/>
                    <a:pt x="176" y="5389"/>
                    <a:pt x="201" y="5490"/>
                  </a:cubicBezTo>
                  <a:lnTo>
                    <a:pt x="978" y="5615"/>
                  </a:lnTo>
                  <a:cubicBezTo>
                    <a:pt x="1103" y="5941"/>
                    <a:pt x="1279" y="6217"/>
                    <a:pt x="1504" y="6442"/>
                  </a:cubicBezTo>
                  <a:lnTo>
                    <a:pt x="1279" y="7194"/>
                  </a:lnTo>
                  <a:cubicBezTo>
                    <a:pt x="1579" y="7495"/>
                    <a:pt x="1930" y="7745"/>
                    <a:pt x="2306" y="7921"/>
                  </a:cubicBezTo>
                  <a:lnTo>
                    <a:pt x="2933" y="7470"/>
                  </a:lnTo>
                  <a:cubicBezTo>
                    <a:pt x="3233" y="7595"/>
                    <a:pt x="3559" y="7670"/>
                    <a:pt x="3885" y="7695"/>
                  </a:cubicBezTo>
                  <a:lnTo>
                    <a:pt x="4261" y="8372"/>
                  </a:lnTo>
                  <a:cubicBezTo>
                    <a:pt x="4562" y="8372"/>
                    <a:pt x="4888" y="8322"/>
                    <a:pt x="5188" y="8247"/>
                  </a:cubicBezTo>
                  <a:cubicBezTo>
                    <a:pt x="5289" y="8222"/>
                    <a:pt x="5389" y="8196"/>
                    <a:pt x="5489" y="8171"/>
                  </a:cubicBezTo>
                  <a:lnTo>
                    <a:pt x="5639" y="7394"/>
                  </a:lnTo>
                  <a:cubicBezTo>
                    <a:pt x="5940" y="7269"/>
                    <a:pt x="6216" y="7094"/>
                    <a:pt x="6467" y="6893"/>
                  </a:cubicBezTo>
                  <a:lnTo>
                    <a:pt x="7218" y="7094"/>
                  </a:lnTo>
                  <a:cubicBezTo>
                    <a:pt x="7494" y="6793"/>
                    <a:pt x="7745" y="6442"/>
                    <a:pt x="7920" y="6066"/>
                  </a:cubicBezTo>
                  <a:lnTo>
                    <a:pt x="7494" y="5440"/>
                  </a:lnTo>
                  <a:cubicBezTo>
                    <a:pt x="7594" y="5139"/>
                    <a:pt x="7670" y="4813"/>
                    <a:pt x="7695" y="4487"/>
                  </a:cubicBezTo>
                  <a:lnTo>
                    <a:pt x="8371" y="4111"/>
                  </a:lnTo>
                  <a:cubicBezTo>
                    <a:pt x="8371" y="3810"/>
                    <a:pt x="8346" y="3485"/>
                    <a:pt x="8271" y="3184"/>
                  </a:cubicBezTo>
                  <a:cubicBezTo>
                    <a:pt x="8246" y="3084"/>
                    <a:pt x="8196" y="2983"/>
                    <a:pt x="8171" y="2883"/>
                  </a:cubicBezTo>
                  <a:lnTo>
                    <a:pt x="7419" y="2758"/>
                  </a:lnTo>
                  <a:cubicBezTo>
                    <a:pt x="7269" y="2432"/>
                    <a:pt x="7093" y="2156"/>
                    <a:pt x="6893" y="1906"/>
                  </a:cubicBezTo>
                  <a:lnTo>
                    <a:pt x="7093" y="1179"/>
                  </a:lnTo>
                  <a:cubicBezTo>
                    <a:pt x="6792" y="878"/>
                    <a:pt x="6467" y="628"/>
                    <a:pt x="6091" y="452"/>
                  </a:cubicBezTo>
                  <a:lnTo>
                    <a:pt x="5439" y="903"/>
                  </a:lnTo>
                  <a:cubicBezTo>
                    <a:pt x="5138" y="778"/>
                    <a:pt x="4812" y="703"/>
                    <a:pt x="4487" y="678"/>
                  </a:cubicBezTo>
                  <a:lnTo>
                    <a:pt x="4111" y="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621075" y="1369750"/>
              <a:ext cx="132850" cy="120200"/>
            </a:xfrm>
            <a:custGeom>
              <a:rect b="b" l="l" r="r" t="t"/>
              <a:pathLst>
                <a:path extrusionOk="0" h="4808" w="5314">
                  <a:moveTo>
                    <a:pt x="2667" y="1"/>
                  </a:moveTo>
                  <a:cubicBezTo>
                    <a:pt x="2474" y="1"/>
                    <a:pt x="2277" y="24"/>
                    <a:pt x="2080" y="74"/>
                  </a:cubicBezTo>
                  <a:cubicBezTo>
                    <a:pt x="802" y="374"/>
                    <a:pt x="0" y="1678"/>
                    <a:pt x="326" y="2981"/>
                  </a:cubicBezTo>
                  <a:cubicBezTo>
                    <a:pt x="603" y="4066"/>
                    <a:pt x="1584" y="4808"/>
                    <a:pt x="2656" y="4808"/>
                  </a:cubicBezTo>
                  <a:cubicBezTo>
                    <a:pt x="2847" y="4808"/>
                    <a:pt x="3040" y="4784"/>
                    <a:pt x="3233" y="4735"/>
                  </a:cubicBezTo>
                  <a:cubicBezTo>
                    <a:pt x="4511" y="4435"/>
                    <a:pt x="5313" y="3131"/>
                    <a:pt x="4988" y="1828"/>
                  </a:cubicBezTo>
                  <a:cubicBezTo>
                    <a:pt x="4732" y="743"/>
                    <a:pt x="3754" y="1"/>
                    <a:pt x="2667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643000" y="1389100"/>
              <a:ext cx="89625" cy="81300"/>
            </a:xfrm>
            <a:custGeom>
              <a:rect b="b" l="l" r="r" t="t"/>
              <a:pathLst>
                <a:path extrusionOk="0" h="3252" w="3585">
                  <a:moveTo>
                    <a:pt x="1801" y="1"/>
                  </a:moveTo>
                  <a:cubicBezTo>
                    <a:pt x="1670" y="1"/>
                    <a:pt x="1537" y="17"/>
                    <a:pt x="1404" y="51"/>
                  </a:cubicBezTo>
                  <a:cubicBezTo>
                    <a:pt x="527" y="252"/>
                    <a:pt x="0" y="1154"/>
                    <a:pt x="201" y="2006"/>
                  </a:cubicBezTo>
                  <a:cubicBezTo>
                    <a:pt x="394" y="2758"/>
                    <a:pt x="1066" y="3252"/>
                    <a:pt x="1806" y="3252"/>
                  </a:cubicBezTo>
                  <a:cubicBezTo>
                    <a:pt x="1930" y="3252"/>
                    <a:pt x="2055" y="3238"/>
                    <a:pt x="2181" y="3209"/>
                  </a:cubicBezTo>
                  <a:cubicBezTo>
                    <a:pt x="3033" y="2984"/>
                    <a:pt x="3584" y="2107"/>
                    <a:pt x="3359" y="1254"/>
                  </a:cubicBezTo>
                  <a:cubicBezTo>
                    <a:pt x="3189" y="510"/>
                    <a:pt x="2532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664925" y="1409050"/>
              <a:ext cx="45775" cy="41425"/>
            </a:xfrm>
            <a:custGeom>
              <a:rect b="b" l="l" r="r" t="t"/>
              <a:pathLst>
                <a:path extrusionOk="0" h="1657" w="1831">
                  <a:moveTo>
                    <a:pt x="922" y="0"/>
                  </a:moveTo>
                  <a:cubicBezTo>
                    <a:pt x="850" y="0"/>
                    <a:pt x="776" y="10"/>
                    <a:pt x="702" y="30"/>
                  </a:cubicBezTo>
                  <a:cubicBezTo>
                    <a:pt x="276" y="131"/>
                    <a:pt x="1" y="582"/>
                    <a:pt x="101" y="1033"/>
                  </a:cubicBezTo>
                  <a:cubicBezTo>
                    <a:pt x="186" y="1418"/>
                    <a:pt x="527" y="1656"/>
                    <a:pt x="905" y="1656"/>
                  </a:cubicBezTo>
                  <a:cubicBezTo>
                    <a:pt x="970" y="1656"/>
                    <a:pt x="1037" y="1649"/>
                    <a:pt x="1103" y="1634"/>
                  </a:cubicBezTo>
                  <a:cubicBezTo>
                    <a:pt x="1554" y="1534"/>
                    <a:pt x="1830" y="1083"/>
                    <a:pt x="1705" y="632"/>
                  </a:cubicBezTo>
                  <a:cubicBezTo>
                    <a:pt x="1621" y="255"/>
                    <a:pt x="1292" y="0"/>
                    <a:pt x="9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2" name="Google Shape;112;p2"/>
          <p:cNvGrpSpPr/>
          <p:nvPr/>
        </p:nvGrpSpPr>
        <p:grpSpPr>
          <a:xfrm>
            <a:off x="-64791" y="3334954"/>
            <a:ext cx="2438787" cy="1857516"/>
            <a:chOff x="-64791" y="3334954"/>
            <a:chExt cx="2438787" cy="1857516"/>
          </a:xfrm>
        </p:grpSpPr>
        <p:sp>
          <p:nvSpPr>
            <p:cNvPr id="113" name="Google Shape;113;p2"/>
            <p:cNvSpPr/>
            <p:nvPr/>
          </p:nvSpPr>
          <p:spPr>
            <a:xfrm>
              <a:off x="153233" y="4953367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735872" y="4953367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73449" y="4953367"/>
              <a:ext cx="527044" cy="101"/>
            </a:xfrm>
            <a:custGeom>
              <a:rect b="b" l="l" r="r" t="t"/>
              <a:pathLst>
                <a:path extrusionOk="0" fill="none" h="1" w="5214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26784" y="4811455"/>
              <a:ext cx="106541" cy="101"/>
            </a:xfrm>
            <a:custGeom>
              <a:rect b="b" l="l" r="r" t="t"/>
              <a:pathLst>
                <a:path extrusionOk="0" fill="none" h="1" w="1054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15" y="4735444"/>
              <a:ext cx="78642" cy="101"/>
            </a:xfrm>
            <a:custGeom>
              <a:rect b="b" l="l" r="r" t="t"/>
              <a:pathLst>
                <a:path extrusionOk="0" fill="none" h="1" w="778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811974" y="4755761"/>
              <a:ext cx="53372" cy="101"/>
            </a:xfrm>
            <a:custGeom>
              <a:rect b="b" l="l" r="r" t="t"/>
              <a:pathLst>
                <a:path extrusionOk="0" fill="none" h="1" w="528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459715" y="5029378"/>
              <a:ext cx="101" cy="114116"/>
            </a:xfrm>
            <a:custGeom>
              <a:rect b="b" l="l" r="r" t="t"/>
              <a:pathLst>
                <a:path extrusionOk="0" fill="none" h="1129" w="1">
                  <a:moveTo>
                    <a:pt x="1" y="0"/>
                  </a:moveTo>
                  <a:lnTo>
                    <a:pt x="1" y="1128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335585" y="5029378"/>
              <a:ext cx="101" cy="53268"/>
            </a:xfrm>
            <a:custGeom>
              <a:rect b="b" l="l" r="r" t="t"/>
              <a:pathLst>
                <a:path extrusionOk="0" fill="none" h="527" w="1">
                  <a:moveTo>
                    <a:pt x="1" y="0"/>
                  </a:moveTo>
                  <a:lnTo>
                    <a:pt x="1" y="5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244409" y="5029378"/>
              <a:ext cx="101" cy="83692"/>
            </a:xfrm>
            <a:custGeom>
              <a:rect b="b" l="l" r="r" t="t"/>
              <a:pathLst>
                <a:path extrusionOk="0" fill="none" h="828" w="1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11743" y="5029378"/>
              <a:ext cx="101" cy="83692"/>
            </a:xfrm>
            <a:custGeom>
              <a:rect b="b" l="l" r="r" t="t"/>
              <a:pathLst>
                <a:path extrusionOk="0" fill="none" h="828" w="1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535729" y="5029378"/>
              <a:ext cx="101" cy="63376"/>
            </a:xfrm>
            <a:custGeom>
              <a:rect b="b" l="l" r="r" t="t"/>
              <a:pathLst>
                <a:path extrusionOk="0" fill="none" h="627" w="1">
                  <a:moveTo>
                    <a:pt x="1" y="0"/>
                  </a:moveTo>
                  <a:lnTo>
                    <a:pt x="1" y="6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 flipH="1" rot="5400000">
              <a:off x="1339300" y="4319646"/>
              <a:ext cx="345501" cy="1400147"/>
            </a:xfrm>
            <a:custGeom>
              <a:rect b="b" l="l" r="r" t="t"/>
              <a:pathLst>
                <a:path extrusionOk="0" fill="none" h="5390" w="133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01348" y="4418870"/>
              <a:ext cx="486510" cy="486486"/>
            </a:xfrm>
            <a:custGeom>
              <a:rect b="b" l="l" r="r" t="t"/>
              <a:pathLst>
                <a:path extrusionOk="0" fill="none" h="4813" w="4813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82416" y="4499934"/>
              <a:ext cx="324374" cy="324358"/>
            </a:xfrm>
            <a:custGeom>
              <a:rect b="b" l="l" r="r" t="t"/>
              <a:pathLst>
                <a:path extrusionOk="0" h="3209" w="3209">
                  <a:moveTo>
                    <a:pt x="0" y="0"/>
                  </a:moveTo>
                  <a:lnTo>
                    <a:pt x="0" y="3208"/>
                  </a:lnTo>
                  <a:lnTo>
                    <a:pt x="3208" y="3208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53233" y="4388445"/>
              <a:ext cx="101" cy="527018"/>
            </a:xfrm>
            <a:custGeom>
              <a:rect b="b" l="l" r="r" t="t"/>
              <a:pathLst>
                <a:path extrusionOk="0" fill="none" h="5214" w="1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53233" y="4370656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91139" y="4370656"/>
              <a:ext cx="527145" cy="101"/>
            </a:xfrm>
            <a:custGeom>
              <a:rect b="b" l="l" r="r" t="t"/>
              <a:pathLst>
                <a:path extrusionOk="0" fill="none" h="1" w="5215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735872" y="4370656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735872" y="4406134"/>
              <a:ext cx="101" cy="527018"/>
            </a:xfrm>
            <a:custGeom>
              <a:rect b="b" l="l" r="r" t="t"/>
              <a:pathLst>
                <a:path extrusionOk="0" fill="none" h="5214" w="1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79746" y="4297273"/>
              <a:ext cx="732242" cy="729678"/>
            </a:xfrm>
            <a:custGeom>
              <a:rect b="b" l="l" r="r" t="t"/>
              <a:pathLst>
                <a:path extrusionOk="0" fill="none" h="7219" w="7244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31917" y="3334954"/>
              <a:ext cx="201068" cy="201068"/>
            </a:xfrm>
            <a:custGeom>
              <a:rect b="b" l="l" r="r" t="t"/>
              <a:pathLst>
                <a:path extrusionOk="0" fill="none" h="1204" w="1204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4" name="Google Shape;134;p2"/>
            <p:cNvCxnSpPr/>
            <p:nvPr/>
          </p:nvCxnSpPr>
          <p:spPr>
            <a:xfrm rot="10800000">
              <a:off x="432450" y="3536025"/>
              <a:ext cx="0" cy="7647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5" name="Google Shape;135;p2"/>
            <p:cNvSpPr/>
            <p:nvPr/>
          </p:nvSpPr>
          <p:spPr>
            <a:xfrm>
              <a:off x="553421" y="3371325"/>
              <a:ext cx="163326" cy="921005"/>
            </a:xfrm>
            <a:custGeom>
              <a:rect b="b" l="l" r="r" t="t"/>
              <a:pathLst>
                <a:path extrusionOk="0" fill="none" h="5515" w="978">
                  <a:moveTo>
                    <a:pt x="0" y="5514"/>
                  </a:moveTo>
                  <a:lnTo>
                    <a:pt x="0" y="3509"/>
                  </a:lnTo>
                  <a:lnTo>
                    <a:pt x="977" y="2532"/>
                  </a:lnTo>
                  <a:lnTo>
                    <a:pt x="977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33388" y="3392200"/>
              <a:ext cx="222110" cy="900130"/>
            </a:xfrm>
            <a:custGeom>
              <a:rect b="b" l="l" r="r" t="t"/>
              <a:pathLst>
                <a:path extrusionOk="0" fill="none" h="5390" w="133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279842" y="3919750"/>
              <a:ext cx="167" cy="372577"/>
            </a:xfrm>
            <a:custGeom>
              <a:rect b="b" l="l" r="r" t="t"/>
              <a:pathLst>
                <a:path extrusionOk="0" fill="none" h="2231" w="1">
                  <a:moveTo>
                    <a:pt x="1" y="2231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647217" y="3919750"/>
              <a:ext cx="167" cy="372577"/>
            </a:xfrm>
            <a:custGeom>
              <a:rect b="b" l="l" r="r" t="t"/>
              <a:pathLst>
                <a:path extrusionOk="0" fill="none" h="2231" w="1">
                  <a:moveTo>
                    <a:pt x="0" y="2231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-64791" y="4659535"/>
              <a:ext cx="144548" cy="101"/>
            </a:xfrm>
            <a:custGeom>
              <a:rect b="b" l="l" r="r" t="t"/>
              <a:pathLst>
                <a:path extrusionOk="0" fill="none" h="1" w="1430">
                  <a:moveTo>
                    <a:pt x="1430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1223" y="4537939"/>
              <a:ext cx="68534" cy="101"/>
            </a:xfrm>
            <a:custGeom>
              <a:rect b="b" l="l" r="r" t="t"/>
              <a:pathLst>
                <a:path extrusionOk="0" fill="none" h="1" w="678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-26784" y="4444139"/>
              <a:ext cx="106541" cy="101"/>
            </a:xfrm>
            <a:custGeom>
              <a:rect b="b" l="l" r="r" t="t"/>
              <a:pathLst>
                <a:path extrusionOk="0" fill="none" h="1" w="1054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811974" y="4479617"/>
              <a:ext cx="83696" cy="101"/>
            </a:xfrm>
            <a:custGeom>
              <a:rect b="b" l="l" r="r" t="t"/>
              <a:pathLst>
                <a:path extrusionOk="0" fill="none" h="1" w="828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811974" y="4555627"/>
              <a:ext cx="63480" cy="101"/>
            </a:xfrm>
            <a:custGeom>
              <a:rect b="b" l="l" r="r" t="t"/>
              <a:pathLst>
                <a:path extrusionOk="0" fill="none" h="1" w="628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"/>
            <p:cNvSpPr/>
            <p:nvPr/>
          </p:nvSpPr>
          <p:spPr>
            <a:xfrm rot="5400000">
              <a:off x="2172928" y="4531170"/>
              <a:ext cx="201068" cy="201068"/>
            </a:xfrm>
            <a:custGeom>
              <a:rect b="b" l="l" r="r" t="t"/>
              <a:pathLst>
                <a:path extrusionOk="0" fill="none" h="1204" w="1204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5" name="Google Shape;145;p2"/>
            <p:cNvCxnSpPr/>
            <p:nvPr/>
          </p:nvCxnSpPr>
          <p:spPr>
            <a:xfrm>
              <a:off x="809451" y="4631704"/>
              <a:ext cx="1366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46" name="Google Shape;146;p2"/>
          <p:cNvGrpSpPr/>
          <p:nvPr/>
        </p:nvGrpSpPr>
        <p:grpSpPr>
          <a:xfrm>
            <a:off x="5266248" y="4230494"/>
            <a:ext cx="3157758" cy="296582"/>
            <a:chOff x="5266248" y="4230494"/>
            <a:chExt cx="3157758" cy="296582"/>
          </a:xfrm>
        </p:grpSpPr>
        <p:sp>
          <p:nvSpPr>
            <p:cNvPr id="147" name="Google Shape;147;p2"/>
            <p:cNvSpPr/>
            <p:nvPr/>
          </p:nvSpPr>
          <p:spPr>
            <a:xfrm>
              <a:off x="526624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5459599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5649735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5839743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6029880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6220016" y="4230494"/>
              <a:ext cx="106446" cy="296582"/>
            </a:xfrm>
            <a:custGeom>
              <a:rect b="b" l="l" r="r" t="t"/>
              <a:pathLst>
                <a:path extrusionOk="0" h="2307" w="828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641323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6603375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79351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698364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7176870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7367006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7557143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774715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794050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813063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8320774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4" name="Google Shape;164;p2"/>
          <p:cNvSpPr txBox="1"/>
          <p:nvPr>
            <p:ph type="ctrTitle"/>
          </p:nvPr>
        </p:nvSpPr>
        <p:spPr>
          <a:xfrm>
            <a:off x="1009200" y="1741047"/>
            <a:ext cx="7125600" cy="11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1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5" name="Google Shape;165;p2"/>
          <p:cNvSpPr txBox="1"/>
          <p:nvPr>
            <p:ph idx="1" type="subTitle"/>
          </p:nvPr>
        </p:nvSpPr>
        <p:spPr>
          <a:xfrm>
            <a:off x="1009200" y="2888246"/>
            <a:ext cx="71256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00F4AD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66" name="Google Shape;166;p2"/>
          <p:cNvGrpSpPr/>
          <p:nvPr/>
        </p:nvGrpSpPr>
        <p:grpSpPr>
          <a:xfrm>
            <a:off x="207789" y="1295745"/>
            <a:ext cx="552301" cy="552301"/>
            <a:chOff x="1387350" y="1218075"/>
            <a:chExt cx="209300" cy="209300"/>
          </a:xfrm>
        </p:grpSpPr>
        <p:sp>
          <p:nvSpPr>
            <p:cNvPr id="167" name="Google Shape;167;p2"/>
            <p:cNvSpPr/>
            <p:nvPr/>
          </p:nvSpPr>
          <p:spPr>
            <a:xfrm>
              <a:off x="1387350" y="1218075"/>
              <a:ext cx="209300" cy="209300"/>
            </a:xfrm>
            <a:custGeom>
              <a:rect b="b" l="l" r="r" t="t"/>
              <a:pathLst>
                <a:path extrusionOk="0" h="8372" w="8372">
                  <a:moveTo>
                    <a:pt x="3860" y="0"/>
                  </a:moveTo>
                  <a:lnTo>
                    <a:pt x="3560" y="727"/>
                  </a:lnTo>
                  <a:cubicBezTo>
                    <a:pt x="3234" y="777"/>
                    <a:pt x="2908" y="877"/>
                    <a:pt x="2632" y="1028"/>
                  </a:cubicBezTo>
                  <a:lnTo>
                    <a:pt x="1956" y="652"/>
                  </a:lnTo>
                  <a:cubicBezTo>
                    <a:pt x="1605" y="877"/>
                    <a:pt x="1279" y="1153"/>
                    <a:pt x="1003" y="1454"/>
                  </a:cubicBezTo>
                  <a:lnTo>
                    <a:pt x="1279" y="2181"/>
                  </a:lnTo>
                  <a:cubicBezTo>
                    <a:pt x="1103" y="2456"/>
                    <a:pt x="953" y="2757"/>
                    <a:pt x="853" y="3058"/>
                  </a:cubicBezTo>
                  <a:lnTo>
                    <a:pt x="101" y="3258"/>
                  </a:lnTo>
                  <a:cubicBezTo>
                    <a:pt x="26" y="3559"/>
                    <a:pt x="1" y="3860"/>
                    <a:pt x="1" y="4186"/>
                  </a:cubicBezTo>
                  <a:cubicBezTo>
                    <a:pt x="1" y="4286"/>
                    <a:pt x="1" y="4411"/>
                    <a:pt x="26" y="4512"/>
                  </a:cubicBezTo>
                  <a:lnTo>
                    <a:pt x="728" y="4812"/>
                  </a:lnTo>
                  <a:cubicBezTo>
                    <a:pt x="778" y="5163"/>
                    <a:pt x="878" y="5464"/>
                    <a:pt x="1028" y="5765"/>
                  </a:cubicBezTo>
                  <a:lnTo>
                    <a:pt x="652" y="6441"/>
                  </a:lnTo>
                  <a:cubicBezTo>
                    <a:pt x="878" y="6792"/>
                    <a:pt x="1154" y="7093"/>
                    <a:pt x="1454" y="7369"/>
                  </a:cubicBezTo>
                  <a:lnTo>
                    <a:pt x="2181" y="7093"/>
                  </a:lnTo>
                  <a:cubicBezTo>
                    <a:pt x="2457" y="7268"/>
                    <a:pt x="2758" y="7419"/>
                    <a:pt x="3058" y="7519"/>
                  </a:cubicBezTo>
                  <a:lnTo>
                    <a:pt x="3284" y="8271"/>
                  </a:lnTo>
                  <a:cubicBezTo>
                    <a:pt x="3560" y="8346"/>
                    <a:pt x="3885" y="8371"/>
                    <a:pt x="4186" y="8371"/>
                  </a:cubicBezTo>
                  <a:lnTo>
                    <a:pt x="4512" y="8371"/>
                  </a:lnTo>
                  <a:lnTo>
                    <a:pt x="4838" y="7644"/>
                  </a:lnTo>
                  <a:cubicBezTo>
                    <a:pt x="5164" y="7594"/>
                    <a:pt x="5464" y="7494"/>
                    <a:pt x="5765" y="7344"/>
                  </a:cubicBezTo>
                  <a:lnTo>
                    <a:pt x="6442" y="7720"/>
                  </a:lnTo>
                  <a:cubicBezTo>
                    <a:pt x="6793" y="7519"/>
                    <a:pt x="7093" y="7243"/>
                    <a:pt x="7369" y="6918"/>
                  </a:cubicBezTo>
                  <a:lnTo>
                    <a:pt x="7093" y="6191"/>
                  </a:lnTo>
                  <a:cubicBezTo>
                    <a:pt x="7269" y="5915"/>
                    <a:pt x="7419" y="5639"/>
                    <a:pt x="7545" y="5314"/>
                  </a:cubicBezTo>
                  <a:lnTo>
                    <a:pt x="8271" y="5113"/>
                  </a:lnTo>
                  <a:cubicBezTo>
                    <a:pt x="8347" y="4812"/>
                    <a:pt x="8372" y="4512"/>
                    <a:pt x="8372" y="4186"/>
                  </a:cubicBezTo>
                  <a:cubicBezTo>
                    <a:pt x="8372" y="4085"/>
                    <a:pt x="8372" y="3985"/>
                    <a:pt x="8372" y="3860"/>
                  </a:cubicBezTo>
                  <a:lnTo>
                    <a:pt x="7670" y="3559"/>
                  </a:lnTo>
                  <a:cubicBezTo>
                    <a:pt x="7595" y="3233"/>
                    <a:pt x="7494" y="2907"/>
                    <a:pt x="7344" y="2632"/>
                  </a:cubicBezTo>
                  <a:lnTo>
                    <a:pt x="7745" y="1955"/>
                  </a:lnTo>
                  <a:cubicBezTo>
                    <a:pt x="7520" y="1604"/>
                    <a:pt x="7244" y="1278"/>
                    <a:pt x="6918" y="1003"/>
                  </a:cubicBezTo>
                  <a:lnTo>
                    <a:pt x="6191" y="1278"/>
                  </a:lnTo>
                  <a:cubicBezTo>
                    <a:pt x="5941" y="1103"/>
                    <a:pt x="5640" y="953"/>
                    <a:pt x="5314" y="852"/>
                  </a:cubicBezTo>
                  <a:lnTo>
                    <a:pt x="5114" y="100"/>
                  </a:lnTo>
                  <a:cubicBezTo>
                    <a:pt x="4813" y="25"/>
                    <a:pt x="4512" y="0"/>
                    <a:pt x="4186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387350" y="1218075"/>
              <a:ext cx="209300" cy="209300"/>
            </a:xfrm>
            <a:custGeom>
              <a:rect b="b" l="l" r="r" t="t"/>
              <a:pathLst>
                <a:path extrusionOk="0" fill="none" h="8372" w="8372">
                  <a:moveTo>
                    <a:pt x="8372" y="4186"/>
                  </a:moveTo>
                  <a:cubicBezTo>
                    <a:pt x="8372" y="4512"/>
                    <a:pt x="8347" y="4812"/>
                    <a:pt x="8271" y="5113"/>
                  </a:cubicBezTo>
                  <a:lnTo>
                    <a:pt x="7545" y="5314"/>
                  </a:lnTo>
                  <a:cubicBezTo>
                    <a:pt x="7419" y="5639"/>
                    <a:pt x="7269" y="5915"/>
                    <a:pt x="7093" y="6191"/>
                  </a:cubicBezTo>
                  <a:lnTo>
                    <a:pt x="7369" y="6918"/>
                  </a:lnTo>
                  <a:cubicBezTo>
                    <a:pt x="7093" y="7243"/>
                    <a:pt x="6793" y="7519"/>
                    <a:pt x="6442" y="7720"/>
                  </a:cubicBezTo>
                  <a:lnTo>
                    <a:pt x="5765" y="7344"/>
                  </a:lnTo>
                  <a:cubicBezTo>
                    <a:pt x="5464" y="7494"/>
                    <a:pt x="5164" y="7594"/>
                    <a:pt x="4838" y="7644"/>
                  </a:cubicBezTo>
                  <a:lnTo>
                    <a:pt x="4512" y="8371"/>
                  </a:lnTo>
                  <a:cubicBezTo>
                    <a:pt x="4412" y="8371"/>
                    <a:pt x="4312" y="8371"/>
                    <a:pt x="4186" y="8371"/>
                  </a:cubicBezTo>
                  <a:cubicBezTo>
                    <a:pt x="3885" y="8371"/>
                    <a:pt x="3560" y="8346"/>
                    <a:pt x="3284" y="8271"/>
                  </a:cubicBezTo>
                  <a:lnTo>
                    <a:pt x="3058" y="7519"/>
                  </a:lnTo>
                  <a:cubicBezTo>
                    <a:pt x="2758" y="7419"/>
                    <a:pt x="2457" y="7268"/>
                    <a:pt x="2181" y="7093"/>
                  </a:cubicBezTo>
                  <a:lnTo>
                    <a:pt x="1454" y="7369"/>
                  </a:lnTo>
                  <a:cubicBezTo>
                    <a:pt x="1154" y="7093"/>
                    <a:pt x="878" y="6792"/>
                    <a:pt x="652" y="6441"/>
                  </a:cubicBezTo>
                  <a:lnTo>
                    <a:pt x="1028" y="5765"/>
                  </a:lnTo>
                  <a:cubicBezTo>
                    <a:pt x="878" y="5464"/>
                    <a:pt x="778" y="5163"/>
                    <a:pt x="728" y="4812"/>
                  </a:cubicBezTo>
                  <a:lnTo>
                    <a:pt x="26" y="4512"/>
                  </a:lnTo>
                  <a:cubicBezTo>
                    <a:pt x="1" y="4411"/>
                    <a:pt x="1" y="4286"/>
                    <a:pt x="1" y="4186"/>
                  </a:cubicBezTo>
                  <a:cubicBezTo>
                    <a:pt x="1" y="3860"/>
                    <a:pt x="26" y="3559"/>
                    <a:pt x="101" y="3258"/>
                  </a:cubicBezTo>
                  <a:lnTo>
                    <a:pt x="853" y="3058"/>
                  </a:lnTo>
                  <a:cubicBezTo>
                    <a:pt x="953" y="2757"/>
                    <a:pt x="1103" y="2456"/>
                    <a:pt x="1279" y="2181"/>
                  </a:cubicBezTo>
                  <a:lnTo>
                    <a:pt x="1003" y="1454"/>
                  </a:lnTo>
                  <a:cubicBezTo>
                    <a:pt x="1279" y="1153"/>
                    <a:pt x="1605" y="877"/>
                    <a:pt x="1956" y="652"/>
                  </a:cubicBezTo>
                  <a:lnTo>
                    <a:pt x="2632" y="1028"/>
                  </a:lnTo>
                  <a:cubicBezTo>
                    <a:pt x="2908" y="877"/>
                    <a:pt x="3234" y="777"/>
                    <a:pt x="3560" y="727"/>
                  </a:cubicBezTo>
                  <a:lnTo>
                    <a:pt x="3860" y="0"/>
                  </a:lnTo>
                  <a:cubicBezTo>
                    <a:pt x="3986" y="0"/>
                    <a:pt x="4086" y="0"/>
                    <a:pt x="4186" y="0"/>
                  </a:cubicBezTo>
                  <a:cubicBezTo>
                    <a:pt x="4512" y="0"/>
                    <a:pt x="4813" y="25"/>
                    <a:pt x="5114" y="100"/>
                  </a:cubicBezTo>
                  <a:lnTo>
                    <a:pt x="5314" y="852"/>
                  </a:lnTo>
                  <a:cubicBezTo>
                    <a:pt x="5640" y="953"/>
                    <a:pt x="5941" y="1103"/>
                    <a:pt x="6191" y="1278"/>
                  </a:cubicBezTo>
                  <a:lnTo>
                    <a:pt x="6918" y="1003"/>
                  </a:lnTo>
                  <a:cubicBezTo>
                    <a:pt x="7244" y="1278"/>
                    <a:pt x="7520" y="1604"/>
                    <a:pt x="7745" y="1955"/>
                  </a:cubicBezTo>
                  <a:lnTo>
                    <a:pt x="7344" y="2632"/>
                  </a:lnTo>
                  <a:cubicBezTo>
                    <a:pt x="7494" y="2907"/>
                    <a:pt x="7595" y="3233"/>
                    <a:pt x="7670" y="3559"/>
                  </a:cubicBezTo>
                  <a:lnTo>
                    <a:pt x="8372" y="3860"/>
                  </a:lnTo>
                  <a:cubicBezTo>
                    <a:pt x="8372" y="3985"/>
                    <a:pt x="8372" y="4085"/>
                    <a:pt x="8372" y="4186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431850" y="1262550"/>
              <a:ext cx="120325" cy="120325"/>
            </a:xfrm>
            <a:custGeom>
              <a:rect b="b" l="l" r="r" t="t"/>
              <a:pathLst>
                <a:path extrusionOk="0" h="4813" w="4813">
                  <a:moveTo>
                    <a:pt x="2406" y="1"/>
                  </a:moveTo>
                  <a:cubicBezTo>
                    <a:pt x="1078" y="1"/>
                    <a:pt x="0" y="1078"/>
                    <a:pt x="0" y="2407"/>
                  </a:cubicBezTo>
                  <a:cubicBezTo>
                    <a:pt x="0" y="3735"/>
                    <a:pt x="1078" y="4813"/>
                    <a:pt x="2406" y="4813"/>
                  </a:cubicBezTo>
                  <a:cubicBezTo>
                    <a:pt x="3735" y="4813"/>
                    <a:pt x="4812" y="3735"/>
                    <a:pt x="4812" y="2407"/>
                  </a:cubicBezTo>
                  <a:cubicBezTo>
                    <a:pt x="4812" y="1078"/>
                    <a:pt x="3735" y="1"/>
                    <a:pt x="2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451275" y="1281975"/>
              <a:ext cx="81475" cy="81475"/>
            </a:xfrm>
            <a:custGeom>
              <a:rect b="b" l="l" r="r" t="t"/>
              <a:pathLst>
                <a:path extrusionOk="0" fill="none" h="3259" w="3259">
                  <a:moveTo>
                    <a:pt x="3258" y="1630"/>
                  </a:moveTo>
                  <a:cubicBezTo>
                    <a:pt x="3258" y="2532"/>
                    <a:pt x="2531" y="3259"/>
                    <a:pt x="1629" y="3259"/>
                  </a:cubicBezTo>
                  <a:cubicBezTo>
                    <a:pt x="727" y="3259"/>
                    <a:pt x="0" y="2532"/>
                    <a:pt x="0" y="1630"/>
                  </a:cubicBezTo>
                  <a:cubicBezTo>
                    <a:pt x="0" y="727"/>
                    <a:pt x="727" y="1"/>
                    <a:pt x="1629" y="1"/>
                  </a:cubicBezTo>
                  <a:cubicBezTo>
                    <a:pt x="2531" y="1"/>
                    <a:pt x="3258" y="727"/>
                    <a:pt x="3258" y="1630"/>
                  </a:cubicBezTo>
                  <a:close/>
                </a:path>
              </a:pathLst>
            </a:custGeom>
            <a:solidFill>
              <a:srgbClr val="0F3570"/>
            </a:solidFill>
            <a:ln cap="flat" cmpd="sng" w="9525">
              <a:solidFill>
                <a:schemeClr val="dk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s 1">
  <p:cSld name="CUSTOM_4_1"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0" name="Google Shape;1020;p11"/>
          <p:cNvGrpSpPr/>
          <p:nvPr/>
        </p:nvGrpSpPr>
        <p:grpSpPr>
          <a:xfrm flipH="1">
            <a:off x="1364650" y="-536790"/>
            <a:ext cx="8377976" cy="1614717"/>
            <a:chOff x="-566246" y="-831315"/>
            <a:chExt cx="8377976" cy="1614717"/>
          </a:xfrm>
        </p:grpSpPr>
        <p:sp>
          <p:nvSpPr>
            <p:cNvPr id="1021" name="Google Shape;1021;p11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11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11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11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11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11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11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11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11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11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11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11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11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11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11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11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11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11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11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11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11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11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11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11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11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11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11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11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11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0" name="Google Shape;1050;p11"/>
          <p:cNvGrpSpPr/>
          <p:nvPr/>
        </p:nvGrpSpPr>
        <p:grpSpPr>
          <a:xfrm flipH="1" rot="-5400000">
            <a:off x="7579155" y="3321200"/>
            <a:ext cx="979800" cy="3475150"/>
            <a:chOff x="327125" y="2375600"/>
            <a:chExt cx="979800" cy="3475150"/>
          </a:xfrm>
        </p:grpSpPr>
        <p:sp>
          <p:nvSpPr>
            <p:cNvPr id="1051" name="Google Shape;1051;p11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11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11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11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11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11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11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11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11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11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11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11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11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11"/>
            <p:cNvSpPr/>
            <p:nvPr/>
          </p:nvSpPr>
          <p:spPr>
            <a:xfrm>
              <a:off x="861250" y="3692600"/>
              <a:ext cx="445675" cy="1618350"/>
            </a:xfrm>
            <a:custGeom>
              <a:rect b="b" l="l" r="r" t="t"/>
              <a:pathLst>
                <a:path extrusionOk="0" fill="none" h="64734" w="17827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11"/>
            <p:cNvSpPr/>
            <p:nvPr/>
          </p:nvSpPr>
          <p:spPr>
            <a:xfrm>
              <a:off x="841275" y="3673200"/>
              <a:ext cx="39975" cy="40550"/>
            </a:xfrm>
            <a:custGeom>
              <a:rect b="b" l="l" r="r" t="t"/>
              <a:pathLst>
                <a:path extrusionOk="0" h="1622" w="1599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6" name="Google Shape;1066;p11"/>
          <p:cNvSpPr txBox="1"/>
          <p:nvPr>
            <p:ph type="title"/>
          </p:nvPr>
        </p:nvSpPr>
        <p:spPr>
          <a:xfrm>
            <a:off x="5173500" y="1639950"/>
            <a:ext cx="32505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7" name="Google Shape;1067;p11"/>
          <p:cNvSpPr txBox="1"/>
          <p:nvPr>
            <p:ph idx="1" type="subTitle"/>
          </p:nvPr>
        </p:nvSpPr>
        <p:spPr>
          <a:xfrm>
            <a:off x="5173375" y="2571750"/>
            <a:ext cx="3250500" cy="15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9" name="Google Shape;1069;p12"/>
          <p:cNvGrpSpPr/>
          <p:nvPr/>
        </p:nvGrpSpPr>
        <p:grpSpPr>
          <a:xfrm flipH="1">
            <a:off x="-370165" y="-2483486"/>
            <a:ext cx="7884219" cy="3433770"/>
            <a:chOff x="24125" y="294775"/>
            <a:chExt cx="7767703" cy="3383025"/>
          </a:xfrm>
        </p:grpSpPr>
        <p:sp>
          <p:nvSpPr>
            <p:cNvPr id="1070" name="Google Shape;1070;p12"/>
            <p:cNvSpPr/>
            <p:nvPr/>
          </p:nvSpPr>
          <p:spPr>
            <a:xfrm>
              <a:off x="1686375" y="607200"/>
              <a:ext cx="142125" cy="129550"/>
            </a:xfrm>
            <a:custGeom>
              <a:rect b="b" l="l" r="r" t="t"/>
              <a:pathLst>
                <a:path extrusionOk="0" h="5182" w="5685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12"/>
            <p:cNvSpPr/>
            <p:nvPr/>
          </p:nvSpPr>
          <p:spPr>
            <a:xfrm>
              <a:off x="66098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12"/>
            <p:cNvSpPr/>
            <p:nvPr/>
          </p:nvSpPr>
          <p:spPr>
            <a:xfrm>
              <a:off x="67216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12"/>
            <p:cNvSpPr/>
            <p:nvPr/>
          </p:nvSpPr>
          <p:spPr>
            <a:xfrm>
              <a:off x="68340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12"/>
            <p:cNvSpPr/>
            <p:nvPr/>
          </p:nvSpPr>
          <p:spPr>
            <a:xfrm>
              <a:off x="69459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12"/>
            <p:cNvSpPr/>
            <p:nvPr/>
          </p:nvSpPr>
          <p:spPr>
            <a:xfrm>
              <a:off x="70577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12"/>
            <p:cNvSpPr/>
            <p:nvPr/>
          </p:nvSpPr>
          <p:spPr>
            <a:xfrm>
              <a:off x="71701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12"/>
            <p:cNvSpPr/>
            <p:nvPr/>
          </p:nvSpPr>
          <p:spPr>
            <a:xfrm>
              <a:off x="728200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12"/>
            <p:cNvSpPr/>
            <p:nvPr/>
          </p:nvSpPr>
          <p:spPr>
            <a:xfrm>
              <a:off x="2406525" y="1218350"/>
              <a:ext cx="5385303" cy="1110475"/>
            </a:xfrm>
            <a:custGeom>
              <a:rect b="b" l="l" r="r" t="t"/>
              <a:pathLst>
                <a:path extrusionOk="0" h="44419" w="206136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12"/>
            <p:cNvSpPr/>
            <p:nvPr/>
          </p:nvSpPr>
          <p:spPr>
            <a:xfrm>
              <a:off x="987925" y="355975"/>
              <a:ext cx="6210225" cy="1468400"/>
            </a:xfrm>
            <a:custGeom>
              <a:rect b="b" l="l" r="r" t="t"/>
              <a:pathLst>
                <a:path extrusionOk="0" h="58736" w="248409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12"/>
            <p:cNvSpPr/>
            <p:nvPr/>
          </p:nvSpPr>
          <p:spPr>
            <a:xfrm>
              <a:off x="1265250" y="1389550"/>
              <a:ext cx="6299250" cy="1955000"/>
            </a:xfrm>
            <a:custGeom>
              <a:rect b="b" l="l" r="r" t="t"/>
              <a:pathLst>
                <a:path extrusionOk="0" h="78200" w="25197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12"/>
            <p:cNvSpPr/>
            <p:nvPr/>
          </p:nvSpPr>
          <p:spPr>
            <a:xfrm>
              <a:off x="1631600" y="1974425"/>
              <a:ext cx="6160000" cy="1095650"/>
            </a:xfrm>
            <a:custGeom>
              <a:rect b="b" l="l" r="r" t="t"/>
              <a:pathLst>
                <a:path extrusionOk="0" h="43826" w="24640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12"/>
            <p:cNvSpPr/>
            <p:nvPr/>
          </p:nvSpPr>
          <p:spPr>
            <a:xfrm>
              <a:off x="1978550" y="331575"/>
              <a:ext cx="4691750" cy="1289675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12"/>
            <p:cNvSpPr/>
            <p:nvPr/>
          </p:nvSpPr>
          <p:spPr>
            <a:xfrm>
              <a:off x="937150" y="2104550"/>
              <a:ext cx="6622775" cy="1510475"/>
            </a:xfrm>
            <a:custGeom>
              <a:rect b="b" l="l" r="r" t="t"/>
              <a:pathLst>
                <a:path extrusionOk="0" h="60419" w="264911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12"/>
            <p:cNvSpPr/>
            <p:nvPr/>
          </p:nvSpPr>
          <p:spPr>
            <a:xfrm>
              <a:off x="1664700" y="294775"/>
              <a:ext cx="3135650" cy="766675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12"/>
            <p:cNvSpPr/>
            <p:nvPr/>
          </p:nvSpPr>
          <p:spPr>
            <a:xfrm>
              <a:off x="100600" y="2193550"/>
              <a:ext cx="3410675" cy="530725"/>
            </a:xfrm>
            <a:custGeom>
              <a:rect b="b" l="l" r="r" t="t"/>
              <a:pathLst>
                <a:path extrusionOk="0" h="21229" w="136427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12"/>
            <p:cNvSpPr/>
            <p:nvPr/>
          </p:nvSpPr>
          <p:spPr>
            <a:xfrm>
              <a:off x="106300" y="832600"/>
              <a:ext cx="2024625" cy="395475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12"/>
            <p:cNvSpPr/>
            <p:nvPr/>
          </p:nvSpPr>
          <p:spPr>
            <a:xfrm>
              <a:off x="24125" y="1108225"/>
              <a:ext cx="1654850" cy="513025"/>
            </a:xfrm>
            <a:custGeom>
              <a:rect b="b" l="l" r="r" t="t"/>
              <a:pathLst>
                <a:path extrusionOk="0" h="20521" w="66194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12"/>
            <p:cNvSpPr/>
            <p:nvPr/>
          </p:nvSpPr>
          <p:spPr>
            <a:xfrm>
              <a:off x="24125" y="1371850"/>
              <a:ext cx="979225" cy="45197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12"/>
            <p:cNvSpPr/>
            <p:nvPr/>
          </p:nvSpPr>
          <p:spPr>
            <a:xfrm>
              <a:off x="5585500" y="1408375"/>
              <a:ext cx="1529900" cy="580350"/>
            </a:xfrm>
            <a:custGeom>
              <a:rect b="b" l="l" r="r" t="t"/>
              <a:pathLst>
                <a:path extrusionOk="0" h="23214" w="61196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12"/>
            <p:cNvSpPr/>
            <p:nvPr/>
          </p:nvSpPr>
          <p:spPr>
            <a:xfrm>
              <a:off x="5953000" y="35431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12"/>
            <p:cNvSpPr/>
            <p:nvPr/>
          </p:nvSpPr>
          <p:spPr>
            <a:xfrm>
              <a:off x="5976400" y="356650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12"/>
            <p:cNvSpPr/>
            <p:nvPr/>
          </p:nvSpPr>
          <p:spPr>
            <a:xfrm>
              <a:off x="5421175" y="22563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12"/>
            <p:cNvSpPr/>
            <p:nvPr/>
          </p:nvSpPr>
          <p:spPr>
            <a:xfrm>
              <a:off x="5444575" y="22797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12"/>
            <p:cNvSpPr/>
            <p:nvPr/>
          </p:nvSpPr>
          <p:spPr>
            <a:xfrm>
              <a:off x="5459400" y="19122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12"/>
            <p:cNvSpPr/>
            <p:nvPr/>
          </p:nvSpPr>
          <p:spPr>
            <a:xfrm>
              <a:off x="5482800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12"/>
            <p:cNvSpPr/>
            <p:nvPr/>
          </p:nvSpPr>
          <p:spPr>
            <a:xfrm>
              <a:off x="4736975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12"/>
            <p:cNvSpPr/>
            <p:nvPr/>
          </p:nvSpPr>
          <p:spPr>
            <a:xfrm>
              <a:off x="7044625" y="263295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12"/>
            <p:cNvSpPr/>
            <p:nvPr/>
          </p:nvSpPr>
          <p:spPr>
            <a:xfrm>
              <a:off x="4222850" y="1085400"/>
              <a:ext cx="134675" cy="134675"/>
            </a:xfrm>
            <a:custGeom>
              <a:rect b="b" l="l" r="r" t="t"/>
              <a:pathLst>
                <a:path extrusionOk="0" h="5387" w="5387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12"/>
            <p:cNvSpPr/>
            <p:nvPr/>
          </p:nvSpPr>
          <p:spPr>
            <a:xfrm>
              <a:off x="4246800" y="1108775"/>
              <a:ext cx="87350" cy="87925"/>
            </a:xfrm>
            <a:custGeom>
              <a:rect b="b" l="l" r="r" t="t"/>
              <a:pathLst>
                <a:path extrusionOk="0" h="3517" w="3494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12"/>
            <p:cNvSpPr/>
            <p:nvPr/>
          </p:nvSpPr>
          <p:spPr>
            <a:xfrm>
              <a:off x="3502700" y="25850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12"/>
            <p:cNvSpPr/>
            <p:nvPr/>
          </p:nvSpPr>
          <p:spPr>
            <a:xfrm>
              <a:off x="3526100" y="2608400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12"/>
            <p:cNvSpPr/>
            <p:nvPr/>
          </p:nvSpPr>
          <p:spPr>
            <a:xfrm>
              <a:off x="2281550" y="115615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12"/>
            <p:cNvSpPr/>
            <p:nvPr/>
          </p:nvSpPr>
          <p:spPr>
            <a:xfrm>
              <a:off x="2304950" y="1179550"/>
              <a:ext cx="87325" cy="87900"/>
            </a:xfrm>
            <a:custGeom>
              <a:rect b="b" l="l" r="r" t="t"/>
              <a:pathLst>
                <a:path extrusionOk="0" h="3516" w="3493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12"/>
            <p:cNvSpPr/>
            <p:nvPr/>
          </p:nvSpPr>
          <p:spPr>
            <a:xfrm>
              <a:off x="1577950" y="1004925"/>
              <a:ext cx="94750" cy="94750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12"/>
            <p:cNvSpPr/>
            <p:nvPr/>
          </p:nvSpPr>
          <p:spPr>
            <a:xfrm>
              <a:off x="1595075" y="1022050"/>
              <a:ext cx="59950" cy="59950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12"/>
            <p:cNvSpPr/>
            <p:nvPr/>
          </p:nvSpPr>
          <p:spPr>
            <a:xfrm>
              <a:off x="2892125" y="11704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12"/>
            <p:cNvSpPr/>
            <p:nvPr/>
          </p:nvSpPr>
          <p:spPr>
            <a:xfrm>
              <a:off x="7004675" y="136615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12"/>
            <p:cNvSpPr/>
            <p:nvPr/>
          </p:nvSpPr>
          <p:spPr>
            <a:xfrm>
              <a:off x="6446600" y="227060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12"/>
            <p:cNvSpPr/>
            <p:nvPr/>
          </p:nvSpPr>
          <p:spPr>
            <a:xfrm>
              <a:off x="6258275" y="3300575"/>
              <a:ext cx="69650" cy="69650"/>
            </a:xfrm>
            <a:custGeom>
              <a:rect b="b" l="l" r="r" t="t"/>
              <a:pathLst>
                <a:path extrusionOk="0" h="2786" w="2786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12"/>
            <p:cNvSpPr/>
            <p:nvPr/>
          </p:nvSpPr>
          <p:spPr>
            <a:xfrm>
              <a:off x="4746100" y="3030675"/>
              <a:ext cx="69650" cy="69075"/>
            </a:xfrm>
            <a:custGeom>
              <a:rect b="b" l="l" r="r" t="t"/>
              <a:pathLst>
                <a:path extrusionOk="0" h="2763" w="2786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12"/>
            <p:cNvSpPr/>
            <p:nvPr/>
          </p:nvSpPr>
          <p:spPr>
            <a:xfrm>
              <a:off x="5111875" y="1378700"/>
              <a:ext cx="106175" cy="106150"/>
            </a:xfrm>
            <a:custGeom>
              <a:rect b="b" l="l" r="r" t="t"/>
              <a:pathLst>
                <a:path extrusionOk="0" h="4246" w="4247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12"/>
            <p:cNvSpPr/>
            <p:nvPr/>
          </p:nvSpPr>
          <p:spPr>
            <a:xfrm>
              <a:off x="5692225" y="1404950"/>
              <a:ext cx="75350" cy="74775"/>
            </a:xfrm>
            <a:custGeom>
              <a:rect b="b" l="l" r="r" t="t"/>
              <a:pathLst>
                <a:path extrusionOk="0" h="2991" w="3014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12"/>
            <p:cNvSpPr/>
            <p:nvPr/>
          </p:nvSpPr>
          <p:spPr>
            <a:xfrm>
              <a:off x="5821750" y="1469425"/>
              <a:ext cx="79350" cy="79350"/>
            </a:xfrm>
            <a:custGeom>
              <a:rect b="b" l="l" r="r" t="t"/>
              <a:pathLst>
                <a:path extrusionOk="0" h="3174" w="3174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12"/>
            <p:cNvSpPr/>
            <p:nvPr/>
          </p:nvSpPr>
          <p:spPr>
            <a:xfrm>
              <a:off x="3572900" y="2384150"/>
              <a:ext cx="139825" cy="139250"/>
            </a:xfrm>
            <a:custGeom>
              <a:rect b="b" l="l" r="r" t="t"/>
              <a:pathLst>
                <a:path extrusionOk="0" h="5570" w="5593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12"/>
            <p:cNvSpPr/>
            <p:nvPr/>
          </p:nvSpPr>
          <p:spPr>
            <a:xfrm>
              <a:off x="5419450" y="2995300"/>
              <a:ext cx="139825" cy="139825"/>
            </a:xfrm>
            <a:custGeom>
              <a:rect b="b" l="l" r="r" t="t"/>
              <a:pathLst>
                <a:path extrusionOk="0" h="5593" w="5593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12"/>
            <p:cNvSpPr/>
            <p:nvPr/>
          </p:nvSpPr>
          <p:spPr>
            <a:xfrm>
              <a:off x="3311550" y="1787275"/>
              <a:ext cx="65075" cy="65075"/>
            </a:xfrm>
            <a:custGeom>
              <a:rect b="b" l="l" r="r" t="t"/>
              <a:pathLst>
                <a:path extrusionOk="0" h="2603" w="2603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12"/>
            <p:cNvSpPr/>
            <p:nvPr/>
          </p:nvSpPr>
          <p:spPr>
            <a:xfrm>
              <a:off x="3501550" y="1519075"/>
              <a:ext cx="143825" cy="144400"/>
            </a:xfrm>
            <a:custGeom>
              <a:rect b="b" l="l" r="r" t="t"/>
              <a:pathLst>
                <a:path extrusionOk="0" h="5776" w="5753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12"/>
            <p:cNvSpPr/>
            <p:nvPr/>
          </p:nvSpPr>
          <p:spPr>
            <a:xfrm>
              <a:off x="3526675" y="1544750"/>
              <a:ext cx="93600" cy="93050"/>
            </a:xfrm>
            <a:custGeom>
              <a:rect b="b" l="l" r="r" t="t"/>
              <a:pathLst>
                <a:path extrusionOk="0" h="3722" w="3744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12"/>
            <p:cNvSpPr/>
            <p:nvPr/>
          </p:nvSpPr>
          <p:spPr>
            <a:xfrm>
              <a:off x="1930050" y="1563575"/>
              <a:ext cx="106150" cy="106175"/>
            </a:xfrm>
            <a:custGeom>
              <a:rect b="b" l="l" r="r" t="t"/>
              <a:pathLst>
                <a:path extrusionOk="0" h="4247" w="4246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12"/>
            <p:cNvSpPr/>
            <p:nvPr/>
          </p:nvSpPr>
          <p:spPr>
            <a:xfrm>
              <a:off x="1621325" y="1563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12"/>
            <p:cNvSpPr/>
            <p:nvPr/>
          </p:nvSpPr>
          <p:spPr>
            <a:xfrm>
              <a:off x="944550" y="1765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12"/>
            <p:cNvSpPr/>
            <p:nvPr/>
          </p:nvSpPr>
          <p:spPr>
            <a:xfrm>
              <a:off x="496050" y="13239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12"/>
            <p:cNvSpPr/>
            <p:nvPr/>
          </p:nvSpPr>
          <p:spPr>
            <a:xfrm>
              <a:off x="3168300" y="1186975"/>
              <a:ext cx="72500" cy="73050"/>
            </a:xfrm>
            <a:custGeom>
              <a:rect b="b" l="l" r="r" t="t"/>
              <a:pathLst>
                <a:path extrusionOk="0" h="2922" w="290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12"/>
            <p:cNvSpPr/>
            <p:nvPr/>
          </p:nvSpPr>
          <p:spPr>
            <a:xfrm>
              <a:off x="1238425" y="1362725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12"/>
            <p:cNvSpPr/>
            <p:nvPr/>
          </p:nvSpPr>
          <p:spPr>
            <a:xfrm>
              <a:off x="2281550" y="832600"/>
              <a:ext cx="2995850" cy="9725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12"/>
            <p:cNvSpPr/>
            <p:nvPr/>
          </p:nvSpPr>
          <p:spPr>
            <a:xfrm>
              <a:off x="2222775" y="800650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12"/>
            <p:cNvSpPr/>
            <p:nvPr/>
          </p:nvSpPr>
          <p:spPr>
            <a:xfrm>
              <a:off x="5235725" y="800650"/>
              <a:ext cx="73050" cy="73050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12"/>
            <p:cNvSpPr/>
            <p:nvPr/>
          </p:nvSpPr>
          <p:spPr>
            <a:xfrm>
              <a:off x="5732175" y="319450"/>
              <a:ext cx="1118450" cy="1117475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12"/>
            <p:cNvSpPr/>
            <p:nvPr/>
          </p:nvSpPr>
          <p:spPr>
            <a:xfrm>
              <a:off x="5870250" y="381100"/>
              <a:ext cx="1118475" cy="1117450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12"/>
            <p:cNvSpPr/>
            <p:nvPr/>
          </p:nvSpPr>
          <p:spPr>
            <a:xfrm>
              <a:off x="4775775" y="1974875"/>
              <a:ext cx="2300825" cy="706600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12"/>
            <p:cNvSpPr/>
            <p:nvPr/>
          </p:nvSpPr>
          <p:spPr>
            <a:xfrm>
              <a:off x="3518100" y="2023500"/>
              <a:ext cx="149550" cy="93050"/>
            </a:xfrm>
            <a:custGeom>
              <a:rect b="b" l="l" r="r" t="t"/>
              <a:pathLst>
                <a:path extrusionOk="0" h="3722" w="5982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12"/>
            <p:cNvSpPr/>
            <p:nvPr/>
          </p:nvSpPr>
          <p:spPr>
            <a:xfrm>
              <a:off x="36305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12"/>
            <p:cNvSpPr/>
            <p:nvPr/>
          </p:nvSpPr>
          <p:spPr>
            <a:xfrm>
              <a:off x="37423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12"/>
            <p:cNvSpPr/>
            <p:nvPr/>
          </p:nvSpPr>
          <p:spPr>
            <a:xfrm>
              <a:off x="38547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12"/>
            <p:cNvSpPr/>
            <p:nvPr/>
          </p:nvSpPr>
          <p:spPr>
            <a:xfrm>
              <a:off x="39666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12"/>
            <p:cNvSpPr/>
            <p:nvPr/>
          </p:nvSpPr>
          <p:spPr>
            <a:xfrm>
              <a:off x="40784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12"/>
            <p:cNvSpPr/>
            <p:nvPr/>
          </p:nvSpPr>
          <p:spPr>
            <a:xfrm>
              <a:off x="41908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12"/>
            <p:cNvSpPr/>
            <p:nvPr/>
          </p:nvSpPr>
          <p:spPr>
            <a:xfrm>
              <a:off x="430272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12"/>
            <p:cNvSpPr/>
            <p:nvPr/>
          </p:nvSpPr>
          <p:spPr>
            <a:xfrm>
              <a:off x="27180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12"/>
            <p:cNvSpPr/>
            <p:nvPr/>
          </p:nvSpPr>
          <p:spPr>
            <a:xfrm>
              <a:off x="29258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12"/>
            <p:cNvSpPr/>
            <p:nvPr/>
          </p:nvSpPr>
          <p:spPr>
            <a:xfrm>
              <a:off x="3133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12"/>
            <p:cNvSpPr/>
            <p:nvPr/>
          </p:nvSpPr>
          <p:spPr>
            <a:xfrm>
              <a:off x="33417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12"/>
            <p:cNvSpPr/>
            <p:nvPr/>
          </p:nvSpPr>
          <p:spPr>
            <a:xfrm>
              <a:off x="3549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12"/>
            <p:cNvSpPr/>
            <p:nvPr/>
          </p:nvSpPr>
          <p:spPr>
            <a:xfrm>
              <a:off x="37572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12"/>
            <p:cNvSpPr/>
            <p:nvPr/>
          </p:nvSpPr>
          <p:spPr>
            <a:xfrm>
              <a:off x="61139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12"/>
            <p:cNvSpPr/>
            <p:nvPr/>
          </p:nvSpPr>
          <p:spPr>
            <a:xfrm>
              <a:off x="5906200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12"/>
            <p:cNvSpPr/>
            <p:nvPr/>
          </p:nvSpPr>
          <p:spPr>
            <a:xfrm>
              <a:off x="5698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12"/>
            <p:cNvSpPr/>
            <p:nvPr/>
          </p:nvSpPr>
          <p:spPr>
            <a:xfrm>
              <a:off x="54902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12"/>
            <p:cNvSpPr/>
            <p:nvPr/>
          </p:nvSpPr>
          <p:spPr>
            <a:xfrm>
              <a:off x="5282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12"/>
            <p:cNvSpPr/>
            <p:nvPr/>
          </p:nvSpPr>
          <p:spPr>
            <a:xfrm>
              <a:off x="5074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12"/>
            <p:cNvSpPr/>
            <p:nvPr/>
          </p:nvSpPr>
          <p:spPr>
            <a:xfrm>
              <a:off x="4867075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12"/>
            <p:cNvSpPr/>
            <p:nvPr/>
          </p:nvSpPr>
          <p:spPr>
            <a:xfrm>
              <a:off x="4658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12"/>
            <p:cNvSpPr/>
            <p:nvPr/>
          </p:nvSpPr>
          <p:spPr>
            <a:xfrm>
              <a:off x="48534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12"/>
            <p:cNvSpPr/>
            <p:nvPr/>
          </p:nvSpPr>
          <p:spPr>
            <a:xfrm>
              <a:off x="49407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12"/>
            <p:cNvSpPr/>
            <p:nvPr/>
          </p:nvSpPr>
          <p:spPr>
            <a:xfrm>
              <a:off x="50280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12"/>
            <p:cNvSpPr/>
            <p:nvPr/>
          </p:nvSpPr>
          <p:spPr>
            <a:xfrm>
              <a:off x="51153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12"/>
            <p:cNvSpPr/>
            <p:nvPr/>
          </p:nvSpPr>
          <p:spPr>
            <a:xfrm>
              <a:off x="52026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12"/>
            <p:cNvSpPr/>
            <p:nvPr/>
          </p:nvSpPr>
          <p:spPr>
            <a:xfrm>
              <a:off x="52899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12"/>
            <p:cNvSpPr/>
            <p:nvPr/>
          </p:nvSpPr>
          <p:spPr>
            <a:xfrm>
              <a:off x="53772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12"/>
            <p:cNvSpPr/>
            <p:nvPr/>
          </p:nvSpPr>
          <p:spPr>
            <a:xfrm>
              <a:off x="54651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12"/>
            <p:cNvSpPr/>
            <p:nvPr/>
          </p:nvSpPr>
          <p:spPr>
            <a:xfrm>
              <a:off x="5552425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12"/>
            <p:cNvSpPr/>
            <p:nvPr/>
          </p:nvSpPr>
          <p:spPr>
            <a:xfrm>
              <a:off x="56397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12"/>
            <p:cNvSpPr/>
            <p:nvPr/>
          </p:nvSpPr>
          <p:spPr>
            <a:xfrm>
              <a:off x="57270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4" name="Google Shape;1164;p12"/>
          <p:cNvGrpSpPr/>
          <p:nvPr/>
        </p:nvGrpSpPr>
        <p:grpSpPr>
          <a:xfrm>
            <a:off x="7222182" y="4568872"/>
            <a:ext cx="881035" cy="290677"/>
            <a:chOff x="7222182" y="4568872"/>
            <a:chExt cx="881035" cy="290677"/>
          </a:xfrm>
        </p:grpSpPr>
        <p:sp>
          <p:nvSpPr>
            <p:cNvPr id="1165" name="Google Shape;1165;p12"/>
            <p:cNvSpPr/>
            <p:nvPr/>
          </p:nvSpPr>
          <p:spPr>
            <a:xfrm>
              <a:off x="7222182" y="4568872"/>
              <a:ext cx="148483" cy="290677"/>
            </a:xfrm>
            <a:custGeom>
              <a:rect b="b" l="l" r="r" t="t"/>
              <a:pathLst>
                <a:path extrusionOk="0" fill="none" h="2357" w="1204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12"/>
            <p:cNvSpPr/>
            <p:nvPr/>
          </p:nvSpPr>
          <p:spPr>
            <a:xfrm>
              <a:off x="7370543" y="4568872"/>
              <a:ext cx="145400" cy="290677"/>
            </a:xfrm>
            <a:custGeom>
              <a:rect b="b" l="l" r="r" t="t"/>
              <a:pathLst>
                <a:path extrusionOk="0" fill="none" h="2357" w="1179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12"/>
            <p:cNvSpPr/>
            <p:nvPr/>
          </p:nvSpPr>
          <p:spPr>
            <a:xfrm>
              <a:off x="7515820" y="4568872"/>
              <a:ext cx="148483" cy="290677"/>
            </a:xfrm>
            <a:custGeom>
              <a:rect b="b" l="l" r="r" t="t"/>
              <a:pathLst>
                <a:path extrusionOk="0" fill="none" h="2357" w="1204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12"/>
            <p:cNvSpPr/>
            <p:nvPr/>
          </p:nvSpPr>
          <p:spPr>
            <a:xfrm>
              <a:off x="7664180" y="4568872"/>
              <a:ext cx="145400" cy="290677"/>
            </a:xfrm>
            <a:custGeom>
              <a:rect b="b" l="l" r="r" t="t"/>
              <a:pathLst>
                <a:path extrusionOk="0" fill="none" h="2357" w="1179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12"/>
            <p:cNvSpPr/>
            <p:nvPr/>
          </p:nvSpPr>
          <p:spPr>
            <a:xfrm>
              <a:off x="7809457" y="4568872"/>
              <a:ext cx="148483" cy="290677"/>
            </a:xfrm>
            <a:custGeom>
              <a:rect b="b" l="l" r="r" t="t"/>
              <a:pathLst>
                <a:path extrusionOk="0" fill="none" h="2357" w="1204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12"/>
            <p:cNvSpPr/>
            <p:nvPr/>
          </p:nvSpPr>
          <p:spPr>
            <a:xfrm>
              <a:off x="7957817" y="4568872"/>
              <a:ext cx="145400" cy="290677"/>
            </a:xfrm>
            <a:custGeom>
              <a:rect b="b" l="l" r="r" t="t"/>
              <a:pathLst>
                <a:path extrusionOk="0" fill="none" h="2357" w="1179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71" name="Google Shape;1171;p12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72" name="Google Shape;1172;p12"/>
          <p:cNvSpPr txBox="1"/>
          <p:nvPr>
            <p:ph idx="1" type="subTitle"/>
          </p:nvPr>
        </p:nvSpPr>
        <p:spPr>
          <a:xfrm>
            <a:off x="720001" y="2142418"/>
            <a:ext cx="2166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73" name="Google Shape;1173;p12"/>
          <p:cNvSpPr txBox="1"/>
          <p:nvPr>
            <p:ph idx="2" type="title"/>
          </p:nvPr>
        </p:nvSpPr>
        <p:spPr>
          <a:xfrm>
            <a:off x="720009" y="1748275"/>
            <a:ext cx="21663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74" name="Google Shape;1174;p12"/>
          <p:cNvSpPr txBox="1"/>
          <p:nvPr>
            <p:ph idx="3" type="subTitle"/>
          </p:nvPr>
        </p:nvSpPr>
        <p:spPr>
          <a:xfrm>
            <a:off x="720001" y="3680298"/>
            <a:ext cx="2166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75" name="Google Shape;1175;p12"/>
          <p:cNvSpPr txBox="1"/>
          <p:nvPr>
            <p:ph idx="4" type="title"/>
          </p:nvPr>
        </p:nvSpPr>
        <p:spPr>
          <a:xfrm>
            <a:off x="720009" y="3286155"/>
            <a:ext cx="21663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76" name="Google Shape;1176;p12"/>
          <p:cNvSpPr txBox="1"/>
          <p:nvPr>
            <p:ph idx="5" type="subTitle"/>
          </p:nvPr>
        </p:nvSpPr>
        <p:spPr>
          <a:xfrm>
            <a:off x="3488851" y="2142418"/>
            <a:ext cx="2166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77" name="Google Shape;1177;p12"/>
          <p:cNvSpPr txBox="1"/>
          <p:nvPr>
            <p:ph idx="6" type="title"/>
          </p:nvPr>
        </p:nvSpPr>
        <p:spPr>
          <a:xfrm>
            <a:off x="3488859" y="1748275"/>
            <a:ext cx="21663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78" name="Google Shape;1178;p12"/>
          <p:cNvSpPr txBox="1"/>
          <p:nvPr>
            <p:ph idx="7" type="subTitle"/>
          </p:nvPr>
        </p:nvSpPr>
        <p:spPr>
          <a:xfrm>
            <a:off x="3488851" y="3680298"/>
            <a:ext cx="2166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79" name="Google Shape;1179;p12"/>
          <p:cNvSpPr txBox="1"/>
          <p:nvPr>
            <p:ph idx="8" type="title"/>
          </p:nvPr>
        </p:nvSpPr>
        <p:spPr>
          <a:xfrm>
            <a:off x="3488859" y="3286155"/>
            <a:ext cx="21663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80" name="Google Shape;1180;p12"/>
          <p:cNvSpPr txBox="1"/>
          <p:nvPr>
            <p:ph idx="9" type="subTitle"/>
          </p:nvPr>
        </p:nvSpPr>
        <p:spPr>
          <a:xfrm>
            <a:off x="6257701" y="2142418"/>
            <a:ext cx="2166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81" name="Google Shape;1181;p12"/>
          <p:cNvSpPr txBox="1"/>
          <p:nvPr>
            <p:ph idx="13" type="title"/>
          </p:nvPr>
        </p:nvSpPr>
        <p:spPr>
          <a:xfrm>
            <a:off x="6257709" y="1748275"/>
            <a:ext cx="21663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82" name="Google Shape;1182;p12"/>
          <p:cNvSpPr txBox="1"/>
          <p:nvPr>
            <p:ph idx="14" type="subTitle"/>
          </p:nvPr>
        </p:nvSpPr>
        <p:spPr>
          <a:xfrm>
            <a:off x="6257701" y="3680298"/>
            <a:ext cx="2166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83" name="Google Shape;1183;p12"/>
          <p:cNvSpPr txBox="1"/>
          <p:nvPr>
            <p:ph idx="15" type="title"/>
          </p:nvPr>
        </p:nvSpPr>
        <p:spPr>
          <a:xfrm>
            <a:off x="6257709" y="3286155"/>
            <a:ext cx="21663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84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5" name="Google Shape;1185;p13"/>
          <p:cNvGrpSpPr/>
          <p:nvPr/>
        </p:nvGrpSpPr>
        <p:grpSpPr>
          <a:xfrm flipH="1">
            <a:off x="-271725" y="-1955550"/>
            <a:ext cx="7767703" cy="3383025"/>
            <a:chOff x="24125" y="294775"/>
            <a:chExt cx="7767703" cy="3383025"/>
          </a:xfrm>
        </p:grpSpPr>
        <p:sp>
          <p:nvSpPr>
            <p:cNvPr id="1186" name="Google Shape;1186;p13"/>
            <p:cNvSpPr/>
            <p:nvPr/>
          </p:nvSpPr>
          <p:spPr>
            <a:xfrm>
              <a:off x="1686375" y="607200"/>
              <a:ext cx="142125" cy="129550"/>
            </a:xfrm>
            <a:custGeom>
              <a:rect b="b" l="l" r="r" t="t"/>
              <a:pathLst>
                <a:path extrusionOk="0" h="5182" w="5685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13"/>
            <p:cNvSpPr/>
            <p:nvPr/>
          </p:nvSpPr>
          <p:spPr>
            <a:xfrm>
              <a:off x="66098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13"/>
            <p:cNvSpPr/>
            <p:nvPr/>
          </p:nvSpPr>
          <p:spPr>
            <a:xfrm>
              <a:off x="67216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13"/>
            <p:cNvSpPr/>
            <p:nvPr/>
          </p:nvSpPr>
          <p:spPr>
            <a:xfrm>
              <a:off x="68340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13"/>
            <p:cNvSpPr/>
            <p:nvPr/>
          </p:nvSpPr>
          <p:spPr>
            <a:xfrm>
              <a:off x="69459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13"/>
            <p:cNvSpPr/>
            <p:nvPr/>
          </p:nvSpPr>
          <p:spPr>
            <a:xfrm>
              <a:off x="70577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13"/>
            <p:cNvSpPr/>
            <p:nvPr/>
          </p:nvSpPr>
          <p:spPr>
            <a:xfrm>
              <a:off x="71701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13"/>
            <p:cNvSpPr/>
            <p:nvPr/>
          </p:nvSpPr>
          <p:spPr>
            <a:xfrm>
              <a:off x="728200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13"/>
            <p:cNvSpPr/>
            <p:nvPr/>
          </p:nvSpPr>
          <p:spPr>
            <a:xfrm>
              <a:off x="2406525" y="1218350"/>
              <a:ext cx="5385303" cy="1110475"/>
            </a:xfrm>
            <a:custGeom>
              <a:rect b="b" l="l" r="r" t="t"/>
              <a:pathLst>
                <a:path extrusionOk="0" h="44419" w="206136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13"/>
            <p:cNvSpPr/>
            <p:nvPr/>
          </p:nvSpPr>
          <p:spPr>
            <a:xfrm>
              <a:off x="987925" y="355975"/>
              <a:ext cx="6210225" cy="1468400"/>
            </a:xfrm>
            <a:custGeom>
              <a:rect b="b" l="l" r="r" t="t"/>
              <a:pathLst>
                <a:path extrusionOk="0" h="58736" w="248409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13"/>
            <p:cNvSpPr/>
            <p:nvPr/>
          </p:nvSpPr>
          <p:spPr>
            <a:xfrm>
              <a:off x="1265250" y="1389550"/>
              <a:ext cx="6299250" cy="1955000"/>
            </a:xfrm>
            <a:custGeom>
              <a:rect b="b" l="l" r="r" t="t"/>
              <a:pathLst>
                <a:path extrusionOk="0" h="78200" w="25197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13"/>
            <p:cNvSpPr/>
            <p:nvPr/>
          </p:nvSpPr>
          <p:spPr>
            <a:xfrm>
              <a:off x="1631600" y="1974425"/>
              <a:ext cx="6160000" cy="1095650"/>
            </a:xfrm>
            <a:custGeom>
              <a:rect b="b" l="l" r="r" t="t"/>
              <a:pathLst>
                <a:path extrusionOk="0" h="43826" w="24640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13"/>
            <p:cNvSpPr/>
            <p:nvPr/>
          </p:nvSpPr>
          <p:spPr>
            <a:xfrm>
              <a:off x="1978550" y="331575"/>
              <a:ext cx="4691750" cy="1289675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13"/>
            <p:cNvSpPr/>
            <p:nvPr/>
          </p:nvSpPr>
          <p:spPr>
            <a:xfrm>
              <a:off x="937150" y="2104550"/>
              <a:ext cx="6622775" cy="1510475"/>
            </a:xfrm>
            <a:custGeom>
              <a:rect b="b" l="l" r="r" t="t"/>
              <a:pathLst>
                <a:path extrusionOk="0" h="60419" w="264911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13"/>
            <p:cNvSpPr/>
            <p:nvPr/>
          </p:nvSpPr>
          <p:spPr>
            <a:xfrm>
              <a:off x="1664700" y="294775"/>
              <a:ext cx="3135650" cy="766675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13"/>
            <p:cNvSpPr/>
            <p:nvPr/>
          </p:nvSpPr>
          <p:spPr>
            <a:xfrm>
              <a:off x="100600" y="2193550"/>
              <a:ext cx="3410675" cy="530725"/>
            </a:xfrm>
            <a:custGeom>
              <a:rect b="b" l="l" r="r" t="t"/>
              <a:pathLst>
                <a:path extrusionOk="0" h="21229" w="136427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13"/>
            <p:cNvSpPr/>
            <p:nvPr/>
          </p:nvSpPr>
          <p:spPr>
            <a:xfrm>
              <a:off x="106300" y="832600"/>
              <a:ext cx="2024625" cy="395475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13"/>
            <p:cNvSpPr/>
            <p:nvPr/>
          </p:nvSpPr>
          <p:spPr>
            <a:xfrm>
              <a:off x="24125" y="1108225"/>
              <a:ext cx="1654850" cy="513025"/>
            </a:xfrm>
            <a:custGeom>
              <a:rect b="b" l="l" r="r" t="t"/>
              <a:pathLst>
                <a:path extrusionOk="0" h="20521" w="66194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13"/>
            <p:cNvSpPr/>
            <p:nvPr/>
          </p:nvSpPr>
          <p:spPr>
            <a:xfrm>
              <a:off x="24125" y="1371850"/>
              <a:ext cx="979225" cy="45197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13"/>
            <p:cNvSpPr/>
            <p:nvPr/>
          </p:nvSpPr>
          <p:spPr>
            <a:xfrm>
              <a:off x="5585500" y="1408375"/>
              <a:ext cx="1529900" cy="580350"/>
            </a:xfrm>
            <a:custGeom>
              <a:rect b="b" l="l" r="r" t="t"/>
              <a:pathLst>
                <a:path extrusionOk="0" h="23214" w="61196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13"/>
            <p:cNvSpPr/>
            <p:nvPr/>
          </p:nvSpPr>
          <p:spPr>
            <a:xfrm>
              <a:off x="5953000" y="35431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13"/>
            <p:cNvSpPr/>
            <p:nvPr/>
          </p:nvSpPr>
          <p:spPr>
            <a:xfrm>
              <a:off x="5976400" y="356650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13"/>
            <p:cNvSpPr/>
            <p:nvPr/>
          </p:nvSpPr>
          <p:spPr>
            <a:xfrm>
              <a:off x="5421175" y="22563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13"/>
            <p:cNvSpPr/>
            <p:nvPr/>
          </p:nvSpPr>
          <p:spPr>
            <a:xfrm>
              <a:off x="5444575" y="22797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13"/>
            <p:cNvSpPr/>
            <p:nvPr/>
          </p:nvSpPr>
          <p:spPr>
            <a:xfrm>
              <a:off x="5459400" y="19122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13"/>
            <p:cNvSpPr/>
            <p:nvPr/>
          </p:nvSpPr>
          <p:spPr>
            <a:xfrm>
              <a:off x="5482800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13"/>
            <p:cNvSpPr/>
            <p:nvPr/>
          </p:nvSpPr>
          <p:spPr>
            <a:xfrm>
              <a:off x="4736975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13"/>
            <p:cNvSpPr/>
            <p:nvPr/>
          </p:nvSpPr>
          <p:spPr>
            <a:xfrm>
              <a:off x="7044625" y="263295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13"/>
            <p:cNvSpPr/>
            <p:nvPr/>
          </p:nvSpPr>
          <p:spPr>
            <a:xfrm>
              <a:off x="4222850" y="1085400"/>
              <a:ext cx="134675" cy="134675"/>
            </a:xfrm>
            <a:custGeom>
              <a:rect b="b" l="l" r="r" t="t"/>
              <a:pathLst>
                <a:path extrusionOk="0" h="5387" w="5387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13"/>
            <p:cNvSpPr/>
            <p:nvPr/>
          </p:nvSpPr>
          <p:spPr>
            <a:xfrm>
              <a:off x="4246800" y="1108775"/>
              <a:ext cx="87350" cy="87925"/>
            </a:xfrm>
            <a:custGeom>
              <a:rect b="b" l="l" r="r" t="t"/>
              <a:pathLst>
                <a:path extrusionOk="0" h="3517" w="3494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13"/>
            <p:cNvSpPr/>
            <p:nvPr/>
          </p:nvSpPr>
          <p:spPr>
            <a:xfrm>
              <a:off x="3502700" y="25850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13"/>
            <p:cNvSpPr/>
            <p:nvPr/>
          </p:nvSpPr>
          <p:spPr>
            <a:xfrm>
              <a:off x="3526100" y="2608400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13"/>
            <p:cNvSpPr/>
            <p:nvPr/>
          </p:nvSpPr>
          <p:spPr>
            <a:xfrm>
              <a:off x="2281550" y="115615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13"/>
            <p:cNvSpPr/>
            <p:nvPr/>
          </p:nvSpPr>
          <p:spPr>
            <a:xfrm>
              <a:off x="2304950" y="1179550"/>
              <a:ext cx="87325" cy="87900"/>
            </a:xfrm>
            <a:custGeom>
              <a:rect b="b" l="l" r="r" t="t"/>
              <a:pathLst>
                <a:path extrusionOk="0" h="3516" w="3493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13"/>
            <p:cNvSpPr/>
            <p:nvPr/>
          </p:nvSpPr>
          <p:spPr>
            <a:xfrm>
              <a:off x="1577950" y="1004925"/>
              <a:ext cx="94750" cy="94750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13"/>
            <p:cNvSpPr/>
            <p:nvPr/>
          </p:nvSpPr>
          <p:spPr>
            <a:xfrm>
              <a:off x="1595075" y="1022050"/>
              <a:ext cx="59950" cy="59950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13"/>
            <p:cNvSpPr/>
            <p:nvPr/>
          </p:nvSpPr>
          <p:spPr>
            <a:xfrm>
              <a:off x="2892125" y="11704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13"/>
            <p:cNvSpPr/>
            <p:nvPr/>
          </p:nvSpPr>
          <p:spPr>
            <a:xfrm>
              <a:off x="7004675" y="136615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13"/>
            <p:cNvSpPr/>
            <p:nvPr/>
          </p:nvSpPr>
          <p:spPr>
            <a:xfrm>
              <a:off x="6446600" y="227060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13"/>
            <p:cNvSpPr/>
            <p:nvPr/>
          </p:nvSpPr>
          <p:spPr>
            <a:xfrm>
              <a:off x="6258275" y="3300575"/>
              <a:ext cx="69650" cy="69650"/>
            </a:xfrm>
            <a:custGeom>
              <a:rect b="b" l="l" r="r" t="t"/>
              <a:pathLst>
                <a:path extrusionOk="0" h="2786" w="2786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13"/>
            <p:cNvSpPr/>
            <p:nvPr/>
          </p:nvSpPr>
          <p:spPr>
            <a:xfrm>
              <a:off x="4746100" y="3030675"/>
              <a:ext cx="69650" cy="69075"/>
            </a:xfrm>
            <a:custGeom>
              <a:rect b="b" l="l" r="r" t="t"/>
              <a:pathLst>
                <a:path extrusionOk="0" h="2763" w="2786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13"/>
            <p:cNvSpPr/>
            <p:nvPr/>
          </p:nvSpPr>
          <p:spPr>
            <a:xfrm>
              <a:off x="5111875" y="1378700"/>
              <a:ext cx="106175" cy="106150"/>
            </a:xfrm>
            <a:custGeom>
              <a:rect b="b" l="l" r="r" t="t"/>
              <a:pathLst>
                <a:path extrusionOk="0" h="4246" w="4247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13"/>
            <p:cNvSpPr/>
            <p:nvPr/>
          </p:nvSpPr>
          <p:spPr>
            <a:xfrm>
              <a:off x="5692225" y="1404950"/>
              <a:ext cx="75350" cy="74775"/>
            </a:xfrm>
            <a:custGeom>
              <a:rect b="b" l="l" r="r" t="t"/>
              <a:pathLst>
                <a:path extrusionOk="0" h="2991" w="3014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13"/>
            <p:cNvSpPr/>
            <p:nvPr/>
          </p:nvSpPr>
          <p:spPr>
            <a:xfrm>
              <a:off x="5821750" y="1469425"/>
              <a:ext cx="79350" cy="79350"/>
            </a:xfrm>
            <a:custGeom>
              <a:rect b="b" l="l" r="r" t="t"/>
              <a:pathLst>
                <a:path extrusionOk="0" h="3174" w="3174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13"/>
            <p:cNvSpPr/>
            <p:nvPr/>
          </p:nvSpPr>
          <p:spPr>
            <a:xfrm>
              <a:off x="3572900" y="2384150"/>
              <a:ext cx="139825" cy="139250"/>
            </a:xfrm>
            <a:custGeom>
              <a:rect b="b" l="l" r="r" t="t"/>
              <a:pathLst>
                <a:path extrusionOk="0" h="5570" w="5593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13"/>
            <p:cNvSpPr/>
            <p:nvPr/>
          </p:nvSpPr>
          <p:spPr>
            <a:xfrm>
              <a:off x="5419450" y="2995300"/>
              <a:ext cx="139825" cy="139825"/>
            </a:xfrm>
            <a:custGeom>
              <a:rect b="b" l="l" r="r" t="t"/>
              <a:pathLst>
                <a:path extrusionOk="0" h="5593" w="5593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13"/>
            <p:cNvSpPr/>
            <p:nvPr/>
          </p:nvSpPr>
          <p:spPr>
            <a:xfrm>
              <a:off x="3311550" y="1787275"/>
              <a:ext cx="65075" cy="65075"/>
            </a:xfrm>
            <a:custGeom>
              <a:rect b="b" l="l" r="r" t="t"/>
              <a:pathLst>
                <a:path extrusionOk="0" h="2603" w="2603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13"/>
            <p:cNvSpPr/>
            <p:nvPr/>
          </p:nvSpPr>
          <p:spPr>
            <a:xfrm>
              <a:off x="3501550" y="1519075"/>
              <a:ext cx="143825" cy="144400"/>
            </a:xfrm>
            <a:custGeom>
              <a:rect b="b" l="l" r="r" t="t"/>
              <a:pathLst>
                <a:path extrusionOk="0" h="5776" w="5753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13"/>
            <p:cNvSpPr/>
            <p:nvPr/>
          </p:nvSpPr>
          <p:spPr>
            <a:xfrm>
              <a:off x="3526675" y="1544750"/>
              <a:ext cx="93600" cy="93050"/>
            </a:xfrm>
            <a:custGeom>
              <a:rect b="b" l="l" r="r" t="t"/>
              <a:pathLst>
                <a:path extrusionOk="0" h="3722" w="3744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13"/>
            <p:cNvSpPr/>
            <p:nvPr/>
          </p:nvSpPr>
          <p:spPr>
            <a:xfrm>
              <a:off x="1930050" y="1563575"/>
              <a:ext cx="106150" cy="106175"/>
            </a:xfrm>
            <a:custGeom>
              <a:rect b="b" l="l" r="r" t="t"/>
              <a:pathLst>
                <a:path extrusionOk="0" h="4247" w="4246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13"/>
            <p:cNvSpPr/>
            <p:nvPr/>
          </p:nvSpPr>
          <p:spPr>
            <a:xfrm>
              <a:off x="1621325" y="1563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13"/>
            <p:cNvSpPr/>
            <p:nvPr/>
          </p:nvSpPr>
          <p:spPr>
            <a:xfrm>
              <a:off x="944550" y="1765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13"/>
            <p:cNvSpPr/>
            <p:nvPr/>
          </p:nvSpPr>
          <p:spPr>
            <a:xfrm>
              <a:off x="496050" y="13239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13"/>
            <p:cNvSpPr/>
            <p:nvPr/>
          </p:nvSpPr>
          <p:spPr>
            <a:xfrm>
              <a:off x="3168300" y="1186975"/>
              <a:ext cx="72500" cy="73050"/>
            </a:xfrm>
            <a:custGeom>
              <a:rect b="b" l="l" r="r" t="t"/>
              <a:pathLst>
                <a:path extrusionOk="0" h="2922" w="290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13"/>
            <p:cNvSpPr/>
            <p:nvPr/>
          </p:nvSpPr>
          <p:spPr>
            <a:xfrm>
              <a:off x="1238425" y="1362725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13"/>
            <p:cNvSpPr/>
            <p:nvPr/>
          </p:nvSpPr>
          <p:spPr>
            <a:xfrm>
              <a:off x="2281550" y="832600"/>
              <a:ext cx="2995850" cy="9725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13"/>
            <p:cNvSpPr/>
            <p:nvPr/>
          </p:nvSpPr>
          <p:spPr>
            <a:xfrm>
              <a:off x="2222775" y="800650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13"/>
            <p:cNvSpPr/>
            <p:nvPr/>
          </p:nvSpPr>
          <p:spPr>
            <a:xfrm>
              <a:off x="5235725" y="800650"/>
              <a:ext cx="73050" cy="73050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13"/>
            <p:cNvSpPr/>
            <p:nvPr/>
          </p:nvSpPr>
          <p:spPr>
            <a:xfrm>
              <a:off x="5732175" y="319450"/>
              <a:ext cx="1118450" cy="1117475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13"/>
            <p:cNvSpPr/>
            <p:nvPr/>
          </p:nvSpPr>
          <p:spPr>
            <a:xfrm>
              <a:off x="5870250" y="381100"/>
              <a:ext cx="1118475" cy="1117450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13"/>
            <p:cNvSpPr/>
            <p:nvPr/>
          </p:nvSpPr>
          <p:spPr>
            <a:xfrm>
              <a:off x="4775775" y="1974875"/>
              <a:ext cx="2300825" cy="706600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13"/>
            <p:cNvSpPr/>
            <p:nvPr/>
          </p:nvSpPr>
          <p:spPr>
            <a:xfrm>
              <a:off x="3518100" y="2023500"/>
              <a:ext cx="149550" cy="93050"/>
            </a:xfrm>
            <a:custGeom>
              <a:rect b="b" l="l" r="r" t="t"/>
              <a:pathLst>
                <a:path extrusionOk="0" h="3722" w="5982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13"/>
            <p:cNvSpPr/>
            <p:nvPr/>
          </p:nvSpPr>
          <p:spPr>
            <a:xfrm>
              <a:off x="36305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13"/>
            <p:cNvSpPr/>
            <p:nvPr/>
          </p:nvSpPr>
          <p:spPr>
            <a:xfrm>
              <a:off x="37423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13"/>
            <p:cNvSpPr/>
            <p:nvPr/>
          </p:nvSpPr>
          <p:spPr>
            <a:xfrm>
              <a:off x="38547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13"/>
            <p:cNvSpPr/>
            <p:nvPr/>
          </p:nvSpPr>
          <p:spPr>
            <a:xfrm>
              <a:off x="39666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13"/>
            <p:cNvSpPr/>
            <p:nvPr/>
          </p:nvSpPr>
          <p:spPr>
            <a:xfrm>
              <a:off x="40784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13"/>
            <p:cNvSpPr/>
            <p:nvPr/>
          </p:nvSpPr>
          <p:spPr>
            <a:xfrm>
              <a:off x="41908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13"/>
            <p:cNvSpPr/>
            <p:nvPr/>
          </p:nvSpPr>
          <p:spPr>
            <a:xfrm>
              <a:off x="430272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13"/>
            <p:cNvSpPr/>
            <p:nvPr/>
          </p:nvSpPr>
          <p:spPr>
            <a:xfrm>
              <a:off x="27180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13"/>
            <p:cNvSpPr/>
            <p:nvPr/>
          </p:nvSpPr>
          <p:spPr>
            <a:xfrm>
              <a:off x="29258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13"/>
            <p:cNvSpPr/>
            <p:nvPr/>
          </p:nvSpPr>
          <p:spPr>
            <a:xfrm>
              <a:off x="3133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13"/>
            <p:cNvSpPr/>
            <p:nvPr/>
          </p:nvSpPr>
          <p:spPr>
            <a:xfrm>
              <a:off x="33417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13"/>
            <p:cNvSpPr/>
            <p:nvPr/>
          </p:nvSpPr>
          <p:spPr>
            <a:xfrm>
              <a:off x="3549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13"/>
            <p:cNvSpPr/>
            <p:nvPr/>
          </p:nvSpPr>
          <p:spPr>
            <a:xfrm>
              <a:off x="37572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13"/>
            <p:cNvSpPr/>
            <p:nvPr/>
          </p:nvSpPr>
          <p:spPr>
            <a:xfrm>
              <a:off x="61139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13"/>
            <p:cNvSpPr/>
            <p:nvPr/>
          </p:nvSpPr>
          <p:spPr>
            <a:xfrm>
              <a:off x="5906200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13"/>
            <p:cNvSpPr/>
            <p:nvPr/>
          </p:nvSpPr>
          <p:spPr>
            <a:xfrm>
              <a:off x="5698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13"/>
            <p:cNvSpPr/>
            <p:nvPr/>
          </p:nvSpPr>
          <p:spPr>
            <a:xfrm>
              <a:off x="54902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13"/>
            <p:cNvSpPr/>
            <p:nvPr/>
          </p:nvSpPr>
          <p:spPr>
            <a:xfrm>
              <a:off x="5282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13"/>
            <p:cNvSpPr/>
            <p:nvPr/>
          </p:nvSpPr>
          <p:spPr>
            <a:xfrm>
              <a:off x="5074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13"/>
            <p:cNvSpPr/>
            <p:nvPr/>
          </p:nvSpPr>
          <p:spPr>
            <a:xfrm>
              <a:off x="4867075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13"/>
            <p:cNvSpPr/>
            <p:nvPr/>
          </p:nvSpPr>
          <p:spPr>
            <a:xfrm>
              <a:off x="4658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13"/>
            <p:cNvSpPr/>
            <p:nvPr/>
          </p:nvSpPr>
          <p:spPr>
            <a:xfrm>
              <a:off x="48534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13"/>
            <p:cNvSpPr/>
            <p:nvPr/>
          </p:nvSpPr>
          <p:spPr>
            <a:xfrm>
              <a:off x="49407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13"/>
            <p:cNvSpPr/>
            <p:nvPr/>
          </p:nvSpPr>
          <p:spPr>
            <a:xfrm>
              <a:off x="50280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13"/>
            <p:cNvSpPr/>
            <p:nvPr/>
          </p:nvSpPr>
          <p:spPr>
            <a:xfrm>
              <a:off x="51153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13"/>
            <p:cNvSpPr/>
            <p:nvPr/>
          </p:nvSpPr>
          <p:spPr>
            <a:xfrm>
              <a:off x="52026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13"/>
            <p:cNvSpPr/>
            <p:nvPr/>
          </p:nvSpPr>
          <p:spPr>
            <a:xfrm>
              <a:off x="52899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13"/>
            <p:cNvSpPr/>
            <p:nvPr/>
          </p:nvSpPr>
          <p:spPr>
            <a:xfrm>
              <a:off x="53772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13"/>
            <p:cNvSpPr/>
            <p:nvPr/>
          </p:nvSpPr>
          <p:spPr>
            <a:xfrm>
              <a:off x="54651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13"/>
            <p:cNvSpPr/>
            <p:nvPr/>
          </p:nvSpPr>
          <p:spPr>
            <a:xfrm>
              <a:off x="5552425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13"/>
            <p:cNvSpPr/>
            <p:nvPr/>
          </p:nvSpPr>
          <p:spPr>
            <a:xfrm>
              <a:off x="56397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13"/>
            <p:cNvSpPr/>
            <p:nvPr/>
          </p:nvSpPr>
          <p:spPr>
            <a:xfrm>
              <a:off x="57270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0" name="Google Shape;1280;p13"/>
          <p:cNvGrpSpPr/>
          <p:nvPr/>
        </p:nvGrpSpPr>
        <p:grpSpPr>
          <a:xfrm>
            <a:off x="-64791" y="3334954"/>
            <a:ext cx="2438787" cy="1857516"/>
            <a:chOff x="-64791" y="3334954"/>
            <a:chExt cx="2438787" cy="1857516"/>
          </a:xfrm>
        </p:grpSpPr>
        <p:sp>
          <p:nvSpPr>
            <p:cNvPr id="1281" name="Google Shape;1281;p13"/>
            <p:cNvSpPr/>
            <p:nvPr/>
          </p:nvSpPr>
          <p:spPr>
            <a:xfrm>
              <a:off x="153233" y="4953367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13"/>
            <p:cNvSpPr/>
            <p:nvPr/>
          </p:nvSpPr>
          <p:spPr>
            <a:xfrm>
              <a:off x="735872" y="4953367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13"/>
            <p:cNvSpPr/>
            <p:nvPr/>
          </p:nvSpPr>
          <p:spPr>
            <a:xfrm>
              <a:off x="173449" y="4953367"/>
              <a:ext cx="527044" cy="101"/>
            </a:xfrm>
            <a:custGeom>
              <a:rect b="b" l="l" r="r" t="t"/>
              <a:pathLst>
                <a:path extrusionOk="0" fill="none" h="1" w="5214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13"/>
            <p:cNvSpPr/>
            <p:nvPr/>
          </p:nvSpPr>
          <p:spPr>
            <a:xfrm>
              <a:off x="-26784" y="4811455"/>
              <a:ext cx="106541" cy="101"/>
            </a:xfrm>
            <a:custGeom>
              <a:rect b="b" l="l" r="r" t="t"/>
              <a:pathLst>
                <a:path extrusionOk="0" fill="none" h="1" w="1054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13"/>
            <p:cNvSpPr/>
            <p:nvPr/>
          </p:nvSpPr>
          <p:spPr>
            <a:xfrm>
              <a:off x="1115" y="4735444"/>
              <a:ext cx="78642" cy="101"/>
            </a:xfrm>
            <a:custGeom>
              <a:rect b="b" l="l" r="r" t="t"/>
              <a:pathLst>
                <a:path extrusionOk="0" fill="none" h="1" w="778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13"/>
            <p:cNvSpPr/>
            <p:nvPr/>
          </p:nvSpPr>
          <p:spPr>
            <a:xfrm>
              <a:off x="811974" y="4755761"/>
              <a:ext cx="53372" cy="101"/>
            </a:xfrm>
            <a:custGeom>
              <a:rect b="b" l="l" r="r" t="t"/>
              <a:pathLst>
                <a:path extrusionOk="0" fill="none" h="1" w="528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13"/>
            <p:cNvSpPr/>
            <p:nvPr/>
          </p:nvSpPr>
          <p:spPr>
            <a:xfrm>
              <a:off x="459715" y="5029378"/>
              <a:ext cx="101" cy="114116"/>
            </a:xfrm>
            <a:custGeom>
              <a:rect b="b" l="l" r="r" t="t"/>
              <a:pathLst>
                <a:path extrusionOk="0" fill="none" h="1129" w="1">
                  <a:moveTo>
                    <a:pt x="1" y="0"/>
                  </a:moveTo>
                  <a:lnTo>
                    <a:pt x="1" y="1128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13"/>
            <p:cNvSpPr/>
            <p:nvPr/>
          </p:nvSpPr>
          <p:spPr>
            <a:xfrm>
              <a:off x="335585" y="5029378"/>
              <a:ext cx="101" cy="53268"/>
            </a:xfrm>
            <a:custGeom>
              <a:rect b="b" l="l" r="r" t="t"/>
              <a:pathLst>
                <a:path extrusionOk="0" fill="none" h="527" w="1">
                  <a:moveTo>
                    <a:pt x="1" y="0"/>
                  </a:moveTo>
                  <a:lnTo>
                    <a:pt x="1" y="5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13"/>
            <p:cNvSpPr/>
            <p:nvPr/>
          </p:nvSpPr>
          <p:spPr>
            <a:xfrm>
              <a:off x="244409" y="5029378"/>
              <a:ext cx="101" cy="83692"/>
            </a:xfrm>
            <a:custGeom>
              <a:rect b="b" l="l" r="r" t="t"/>
              <a:pathLst>
                <a:path extrusionOk="0" fill="none" h="828" w="1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13"/>
            <p:cNvSpPr/>
            <p:nvPr/>
          </p:nvSpPr>
          <p:spPr>
            <a:xfrm>
              <a:off x="611743" y="5029378"/>
              <a:ext cx="101" cy="83692"/>
            </a:xfrm>
            <a:custGeom>
              <a:rect b="b" l="l" r="r" t="t"/>
              <a:pathLst>
                <a:path extrusionOk="0" fill="none" h="828" w="1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13"/>
            <p:cNvSpPr/>
            <p:nvPr/>
          </p:nvSpPr>
          <p:spPr>
            <a:xfrm>
              <a:off x="535729" y="5029378"/>
              <a:ext cx="101" cy="63376"/>
            </a:xfrm>
            <a:custGeom>
              <a:rect b="b" l="l" r="r" t="t"/>
              <a:pathLst>
                <a:path extrusionOk="0" fill="none" h="627" w="1">
                  <a:moveTo>
                    <a:pt x="1" y="0"/>
                  </a:moveTo>
                  <a:lnTo>
                    <a:pt x="1" y="6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13"/>
            <p:cNvSpPr/>
            <p:nvPr/>
          </p:nvSpPr>
          <p:spPr>
            <a:xfrm flipH="1" rot="5400000">
              <a:off x="1339300" y="4319646"/>
              <a:ext cx="345501" cy="1400147"/>
            </a:xfrm>
            <a:custGeom>
              <a:rect b="b" l="l" r="r" t="t"/>
              <a:pathLst>
                <a:path extrusionOk="0" fill="none" h="5390" w="133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13"/>
            <p:cNvSpPr/>
            <p:nvPr/>
          </p:nvSpPr>
          <p:spPr>
            <a:xfrm>
              <a:off x="201348" y="4418870"/>
              <a:ext cx="486510" cy="486486"/>
            </a:xfrm>
            <a:custGeom>
              <a:rect b="b" l="l" r="r" t="t"/>
              <a:pathLst>
                <a:path extrusionOk="0" fill="none" h="4813" w="4813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13"/>
            <p:cNvSpPr/>
            <p:nvPr/>
          </p:nvSpPr>
          <p:spPr>
            <a:xfrm>
              <a:off x="282416" y="4499934"/>
              <a:ext cx="324374" cy="324358"/>
            </a:xfrm>
            <a:custGeom>
              <a:rect b="b" l="l" r="r" t="t"/>
              <a:pathLst>
                <a:path extrusionOk="0" h="3209" w="3209">
                  <a:moveTo>
                    <a:pt x="0" y="0"/>
                  </a:moveTo>
                  <a:lnTo>
                    <a:pt x="0" y="3208"/>
                  </a:lnTo>
                  <a:lnTo>
                    <a:pt x="3208" y="3208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13"/>
            <p:cNvSpPr/>
            <p:nvPr/>
          </p:nvSpPr>
          <p:spPr>
            <a:xfrm>
              <a:off x="153233" y="4388445"/>
              <a:ext cx="101" cy="527018"/>
            </a:xfrm>
            <a:custGeom>
              <a:rect b="b" l="l" r="r" t="t"/>
              <a:pathLst>
                <a:path extrusionOk="0" fill="none" h="5214" w="1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13"/>
            <p:cNvSpPr/>
            <p:nvPr/>
          </p:nvSpPr>
          <p:spPr>
            <a:xfrm>
              <a:off x="153233" y="4370656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13"/>
            <p:cNvSpPr/>
            <p:nvPr/>
          </p:nvSpPr>
          <p:spPr>
            <a:xfrm>
              <a:off x="191139" y="4370656"/>
              <a:ext cx="527145" cy="101"/>
            </a:xfrm>
            <a:custGeom>
              <a:rect b="b" l="l" r="r" t="t"/>
              <a:pathLst>
                <a:path extrusionOk="0" fill="none" h="1" w="5215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13"/>
            <p:cNvSpPr/>
            <p:nvPr/>
          </p:nvSpPr>
          <p:spPr>
            <a:xfrm>
              <a:off x="735872" y="4370656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13"/>
            <p:cNvSpPr/>
            <p:nvPr/>
          </p:nvSpPr>
          <p:spPr>
            <a:xfrm>
              <a:off x="735872" y="4406134"/>
              <a:ext cx="101" cy="527018"/>
            </a:xfrm>
            <a:custGeom>
              <a:rect b="b" l="l" r="r" t="t"/>
              <a:pathLst>
                <a:path extrusionOk="0" fill="none" h="5214" w="1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13"/>
            <p:cNvSpPr/>
            <p:nvPr/>
          </p:nvSpPr>
          <p:spPr>
            <a:xfrm>
              <a:off x="79746" y="4297273"/>
              <a:ext cx="732242" cy="729678"/>
            </a:xfrm>
            <a:custGeom>
              <a:rect b="b" l="l" r="r" t="t"/>
              <a:pathLst>
                <a:path extrusionOk="0" fill="none" h="7219" w="7244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13"/>
            <p:cNvSpPr/>
            <p:nvPr/>
          </p:nvSpPr>
          <p:spPr>
            <a:xfrm>
              <a:off x="331917" y="3334954"/>
              <a:ext cx="201068" cy="201068"/>
            </a:xfrm>
            <a:custGeom>
              <a:rect b="b" l="l" r="r" t="t"/>
              <a:pathLst>
                <a:path extrusionOk="0" fill="none" h="1204" w="1204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02" name="Google Shape;1302;p13"/>
            <p:cNvCxnSpPr/>
            <p:nvPr/>
          </p:nvCxnSpPr>
          <p:spPr>
            <a:xfrm rot="10800000">
              <a:off x="432450" y="3536025"/>
              <a:ext cx="0" cy="7647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03" name="Google Shape;1303;p13"/>
            <p:cNvSpPr/>
            <p:nvPr/>
          </p:nvSpPr>
          <p:spPr>
            <a:xfrm>
              <a:off x="553421" y="3371325"/>
              <a:ext cx="163326" cy="921005"/>
            </a:xfrm>
            <a:custGeom>
              <a:rect b="b" l="l" r="r" t="t"/>
              <a:pathLst>
                <a:path extrusionOk="0" fill="none" h="5515" w="978">
                  <a:moveTo>
                    <a:pt x="0" y="5514"/>
                  </a:moveTo>
                  <a:lnTo>
                    <a:pt x="0" y="3509"/>
                  </a:lnTo>
                  <a:lnTo>
                    <a:pt x="977" y="2532"/>
                  </a:lnTo>
                  <a:lnTo>
                    <a:pt x="977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13"/>
            <p:cNvSpPr/>
            <p:nvPr/>
          </p:nvSpPr>
          <p:spPr>
            <a:xfrm>
              <a:off x="133388" y="3392200"/>
              <a:ext cx="222110" cy="900130"/>
            </a:xfrm>
            <a:custGeom>
              <a:rect b="b" l="l" r="r" t="t"/>
              <a:pathLst>
                <a:path extrusionOk="0" fill="none" h="5390" w="133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13"/>
            <p:cNvSpPr/>
            <p:nvPr/>
          </p:nvSpPr>
          <p:spPr>
            <a:xfrm>
              <a:off x="279842" y="3919750"/>
              <a:ext cx="167" cy="372577"/>
            </a:xfrm>
            <a:custGeom>
              <a:rect b="b" l="l" r="r" t="t"/>
              <a:pathLst>
                <a:path extrusionOk="0" fill="none" h="2231" w="1">
                  <a:moveTo>
                    <a:pt x="1" y="2231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13"/>
            <p:cNvSpPr/>
            <p:nvPr/>
          </p:nvSpPr>
          <p:spPr>
            <a:xfrm>
              <a:off x="647217" y="3919750"/>
              <a:ext cx="167" cy="372577"/>
            </a:xfrm>
            <a:custGeom>
              <a:rect b="b" l="l" r="r" t="t"/>
              <a:pathLst>
                <a:path extrusionOk="0" fill="none" h="2231" w="1">
                  <a:moveTo>
                    <a:pt x="0" y="2231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13"/>
            <p:cNvSpPr/>
            <p:nvPr/>
          </p:nvSpPr>
          <p:spPr>
            <a:xfrm>
              <a:off x="-64791" y="4659535"/>
              <a:ext cx="144548" cy="101"/>
            </a:xfrm>
            <a:custGeom>
              <a:rect b="b" l="l" r="r" t="t"/>
              <a:pathLst>
                <a:path extrusionOk="0" fill="none" h="1" w="1430">
                  <a:moveTo>
                    <a:pt x="1430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13"/>
            <p:cNvSpPr/>
            <p:nvPr/>
          </p:nvSpPr>
          <p:spPr>
            <a:xfrm>
              <a:off x="11223" y="4537939"/>
              <a:ext cx="68534" cy="101"/>
            </a:xfrm>
            <a:custGeom>
              <a:rect b="b" l="l" r="r" t="t"/>
              <a:pathLst>
                <a:path extrusionOk="0" fill="none" h="1" w="678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13"/>
            <p:cNvSpPr/>
            <p:nvPr/>
          </p:nvSpPr>
          <p:spPr>
            <a:xfrm>
              <a:off x="-26784" y="4444139"/>
              <a:ext cx="106541" cy="101"/>
            </a:xfrm>
            <a:custGeom>
              <a:rect b="b" l="l" r="r" t="t"/>
              <a:pathLst>
                <a:path extrusionOk="0" fill="none" h="1" w="1054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13"/>
            <p:cNvSpPr/>
            <p:nvPr/>
          </p:nvSpPr>
          <p:spPr>
            <a:xfrm>
              <a:off x="811974" y="4479617"/>
              <a:ext cx="83696" cy="101"/>
            </a:xfrm>
            <a:custGeom>
              <a:rect b="b" l="l" r="r" t="t"/>
              <a:pathLst>
                <a:path extrusionOk="0" fill="none" h="1" w="828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13"/>
            <p:cNvSpPr/>
            <p:nvPr/>
          </p:nvSpPr>
          <p:spPr>
            <a:xfrm>
              <a:off x="811974" y="4555627"/>
              <a:ext cx="63480" cy="101"/>
            </a:xfrm>
            <a:custGeom>
              <a:rect b="b" l="l" r="r" t="t"/>
              <a:pathLst>
                <a:path extrusionOk="0" fill="none" h="1" w="628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13"/>
            <p:cNvSpPr/>
            <p:nvPr/>
          </p:nvSpPr>
          <p:spPr>
            <a:xfrm rot="5400000">
              <a:off x="2172928" y="4531170"/>
              <a:ext cx="201068" cy="201068"/>
            </a:xfrm>
            <a:custGeom>
              <a:rect b="b" l="l" r="r" t="t"/>
              <a:pathLst>
                <a:path extrusionOk="0" fill="none" h="1204" w="1204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13" name="Google Shape;1313;p13"/>
            <p:cNvCxnSpPr/>
            <p:nvPr/>
          </p:nvCxnSpPr>
          <p:spPr>
            <a:xfrm>
              <a:off x="809451" y="4631704"/>
              <a:ext cx="1366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314" name="Google Shape;1314;p13"/>
          <p:cNvGrpSpPr/>
          <p:nvPr/>
        </p:nvGrpSpPr>
        <p:grpSpPr>
          <a:xfrm>
            <a:off x="5266248" y="4568869"/>
            <a:ext cx="3157758" cy="296582"/>
            <a:chOff x="5266248" y="4230494"/>
            <a:chExt cx="3157758" cy="296582"/>
          </a:xfrm>
        </p:grpSpPr>
        <p:sp>
          <p:nvSpPr>
            <p:cNvPr id="1315" name="Google Shape;1315;p13"/>
            <p:cNvSpPr/>
            <p:nvPr/>
          </p:nvSpPr>
          <p:spPr>
            <a:xfrm>
              <a:off x="526624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13"/>
            <p:cNvSpPr/>
            <p:nvPr/>
          </p:nvSpPr>
          <p:spPr>
            <a:xfrm>
              <a:off x="5459599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13"/>
            <p:cNvSpPr/>
            <p:nvPr/>
          </p:nvSpPr>
          <p:spPr>
            <a:xfrm>
              <a:off x="5649735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13"/>
            <p:cNvSpPr/>
            <p:nvPr/>
          </p:nvSpPr>
          <p:spPr>
            <a:xfrm>
              <a:off x="5839743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13"/>
            <p:cNvSpPr/>
            <p:nvPr/>
          </p:nvSpPr>
          <p:spPr>
            <a:xfrm>
              <a:off x="6029880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13"/>
            <p:cNvSpPr/>
            <p:nvPr/>
          </p:nvSpPr>
          <p:spPr>
            <a:xfrm>
              <a:off x="6220016" y="4230494"/>
              <a:ext cx="106446" cy="296582"/>
            </a:xfrm>
            <a:custGeom>
              <a:rect b="b" l="l" r="r" t="t"/>
              <a:pathLst>
                <a:path extrusionOk="0" h="2307" w="828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13"/>
            <p:cNvSpPr/>
            <p:nvPr/>
          </p:nvSpPr>
          <p:spPr>
            <a:xfrm>
              <a:off x="641323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13"/>
            <p:cNvSpPr/>
            <p:nvPr/>
          </p:nvSpPr>
          <p:spPr>
            <a:xfrm>
              <a:off x="6603375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13"/>
            <p:cNvSpPr/>
            <p:nvPr/>
          </p:nvSpPr>
          <p:spPr>
            <a:xfrm>
              <a:off x="679351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13"/>
            <p:cNvSpPr/>
            <p:nvPr/>
          </p:nvSpPr>
          <p:spPr>
            <a:xfrm>
              <a:off x="698364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13"/>
            <p:cNvSpPr/>
            <p:nvPr/>
          </p:nvSpPr>
          <p:spPr>
            <a:xfrm>
              <a:off x="7176870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13"/>
            <p:cNvSpPr/>
            <p:nvPr/>
          </p:nvSpPr>
          <p:spPr>
            <a:xfrm>
              <a:off x="7367006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13"/>
            <p:cNvSpPr/>
            <p:nvPr/>
          </p:nvSpPr>
          <p:spPr>
            <a:xfrm>
              <a:off x="7557143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13"/>
            <p:cNvSpPr/>
            <p:nvPr/>
          </p:nvSpPr>
          <p:spPr>
            <a:xfrm>
              <a:off x="774715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13"/>
            <p:cNvSpPr/>
            <p:nvPr/>
          </p:nvSpPr>
          <p:spPr>
            <a:xfrm>
              <a:off x="794050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13"/>
            <p:cNvSpPr/>
            <p:nvPr/>
          </p:nvSpPr>
          <p:spPr>
            <a:xfrm>
              <a:off x="813063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13"/>
            <p:cNvSpPr/>
            <p:nvPr/>
          </p:nvSpPr>
          <p:spPr>
            <a:xfrm>
              <a:off x="8320774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32" name="Google Shape;1332;p13"/>
          <p:cNvGrpSpPr/>
          <p:nvPr/>
        </p:nvGrpSpPr>
        <p:grpSpPr>
          <a:xfrm>
            <a:off x="7723214" y="1254245"/>
            <a:ext cx="1068186" cy="967252"/>
            <a:chOff x="7723214" y="1254245"/>
            <a:chExt cx="1068186" cy="967252"/>
          </a:xfrm>
        </p:grpSpPr>
        <p:grpSp>
          <p:nvGrpSpPr>
            <p:cNvPr id="1333" name="Google Shape;1333;p13"/>
            <p:cNvGrpSpPr/>
            <p:nvPr/>
          </p:nvGrpSpPr>
          <p:grpSpPr>
            <a:xfrm>
              <a:off x="7883587" y="1867634"/>
              <a:ext cx="352280" cy="353863"/>
              <a:chOff x="1448125" y="1450525"/>
              <a:chExt cx="133500" cy="134100"/>
            </a:xfrm>
          </p:grpSpPr>
          <p:sp>
            <p:nvSpPr>
              <p:cNvPr id="1334" name="Google Shape;1334;p13"/>
              <p:cNvSpPr/>
              <p:nvPr/>
            </p:nvSpPr>
            <p:spPr>
              <a:xfrm>
                <a:off x="1448125" y="1450525"/>
                <a:ext cx="133500" cy="134100"/>
              </a:xfrm>
              <a:custGeom>
                <a:rect b="b" l="l" r="r" t="t"/>
                <a:pathLst>
                  <a:path extrusionOk="0" h="5364" w="5340">
                    <a:moveTo>
                      <a:pt x="2457" y="1"/>
                    </a:moveTo>
                    <a:lnTo>
                      <a:pt x="2256" y="452"/>
                    </a:lnTo>
                    <a:cubicBezTo>
                      <a:pt x="2056" y="502"/>
                      <a:pt x="1855" y="577"/>
                      <a:pt x="1680" y="652"/>
                    </a:cubicBezTo>
                    <a:lnTo>
                      <a:pt x="1229" y="427"/>
                    </a:lnTo>
                    <a:cubicBezTo>
                      <a:pt x="1003" y="552"/>
                      <a:pt x="803" y="727"/>
                      <a:pt x="627" y="928"/>
                    </a:cubicBezTo>
                    <a:lnTo>
                      <a:pt x="828" y="1404"/>
                    </a:lnTo>
                    <a:cubicBezTo>
                      <a:pt x="703" y="1579"/>
                      <a:pt x="602" y="1755"/>
                      <a:pt x="527" y="1955"/>
                    </a:cubicBezTo>
                    <a:lnTo>
                      <a:pt x="51" y="2081"/>
                    </a:lnTo>
                    <a:cubicBezTo>
                      <a:pt x="26" y="2281"/>
                      <a:pt x="1" y="2482"/>
                      <a:pt x="1" y="2682"/>
                    </a:cubicBezTo>
                    <a:cubicBezTo>
                      <a:pt x="1" y="2757"/>
                      <a:pt x="1" y="2808"/>
                      <a:pt x="1" y="2883"/>
                    </a:cubicBezTo>
                    <a:lnTo>
                      <a:pt x="452" y="3083"/>
                    </a:lnTo>
                    <a:cubicBezTo>
                      <a:pt x="502" y="3284"/>
                      <a:pt x="552" y="3484"/>
                      <a:pt x="652" y="3685"/>
                    </a:cubicBezTo>
                    <a:lnTo>
                      <a:pt x="402" y="4111"/>
                    </a:lnTo>
                    <a:cubicBezTo>
                      <a:pt x="552" y="4336"/>
                      <a:pt x="728" y="4537"/>
                      <a:pt x="928" y="4712"/>
                    </a:cubicBezTo>
                    <a:lnTo>
                      <a:pt x="1379" y="4537"/>
                    </a:lnTo>
                    <a:cubicBezTo>
                      <a:pt x="1555" y="4637"/>
                      <a:pt x="1755" y="4737"/>
                      <a:pt x="1956" y="4813"/>
                    </a:cubicBezTo>
                    <a:lnTo>
                      <a:pt x="2081" y="5289"/>
                    </a:lnTo>
                    <a:cubicBezTo>
                      <a:pt x="2282" y="5339"/>
                      <a:pt x="2457" y="5364"/>
                      <a:pt x="2657" y="5364"/>
                    </a:cubicBezTo>
                    <a:cubicBezTo>
                      <a:pt x="2733" y="5364"/>
                      <a:pt x="2808" y="5364"/>
                      <a:pt x="2883" y="5339"/>
                    </a:cubicBezTo>
                    <a:lnTo>
                      <a:pt x="3084" y="4888"/>
                    </a:lnTo>
                    <a:cubicBezTo>
                      <a:pt x="3284" y="4863"/>
                      <a:pt x="3485" y="4787"/>
                      <a:pt x="3660" y="4687"/>
                    </a:cubicBezTo>
                    <a:lnTo>
                      <a:pt x="4111" y="4938"/>
                    </a:lnTo>
                    <a:cubicBezTo>
                      <a:pt x="4337" y="4787"/>
                      <a:pt x="4537" y="4612"/>
                      <a:pt x="4713" y="4412"/>
                    </a:cubicBezTo>
                    <a:lnTo>
                      <a:pt x="4512" y="3960"/>
                    </a:lnTo>
                    <a:cubicBezTo>
                      <a:pt x="4637" y="3785"/>
                      <a:pt x="4738" y="3610"/>
                      <a:pt x="4813" y="3409"/>
                    </a:cubicBezTo>
                    <a:lnTo>
                      <a:pt x="5289" y="3259"/>
                    </a:lnTo>
                    <a:cubicBezTo>
                      <a:pt x="5314" y="3083"/>
                      <a:pt x="5339" y="2883"/>
                      <a:pt x="5339" y="2682"/>
                    </a:cubicBezTo>
                    <a:cubicBezTo>
                      <a:pt x="5339" y="2607"/>
                      <a:pt x="5339" y="2532"/>
                      <a:pt x="5339" y="2482"/>
                    </a:cubicBezTo>
                    <a:lnTo>
                      <a:pt x="4888" y="2281"/>
                    </a:lnTo>
                    <a:cubicBezTo>
                      <a:pt x="4838" y="2056"/>
                      <a:pt x="4788" y="1855"/>
                      <a:pt x="4688" y="1680"/>
                    </a:cubicBezTo>
                    <a:lnTo>
                      <a:pt x="4938" y="1254"/>
                    </a:lnTo>
                    <a:cubicBezTo>
                      <a:pt x="4788" y="1028"/>
                      <a:pt x="4612" y="828"/>
                      <a:pt x="4412" y="652"/>
                    </a:cubicBezTo>
                    <a:lnTo>
                      <a:pt x="3961" y="828"/>
                    </a:lnTo>
                    <a:cubicBezTo>
                      <a:pt x="3785" y="702"/>
                      <a:pt x="3585" y="602"/>
                      <a:pt x="3384" y="552"/>
                    </a:cubicBezTo>
                    <a:lnTo>
                      <a:pt x="3259" y="76"/>
                    </a:lnTo>
                    <a:cubicBezTo>
                      <a:pt x="3058" y="26"/>
                      <a:pt x="2883" y="1"/>
                      <a:pt x="26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5" name="Google Shape;1335;p13"/>
              <p:cNvSpPr/>
              <p:nvPr/>
            </p:nvSpPr>
            <p:spPr>
              <a:xfrm>
                <a:off x="1476325" y="1479350"/>
                <a:ext cx="77100" cy="76475"/>
              </a:xfrm>
              <a:custGeom>
                <a:rect b="b" l="l" r="r" t="t"/>
                <a:pathLst>
                  <a:path extrusionOk="0" h="3059" w="3084">
                    <a:moveTo>
                      <a:pt x="1529" y="0"/>
                    </a:moveTo>
                    <a:cubicBezTo>
                      <a:pt x="702" y="0"/>
                      <a:pt x="1" y="677"/>
                      <a:pt x="1" y="1529"/>
                    </a:cubicBezTo>
                    <a:cubicBezTo>
                      <a:pt x="1" y="2381"/>
                      <a:pt x="702" y="3058"/>
                      <a:pt x="1529" y="3058"/>
                    </a:cubicBezTo>
                    <a:cubicBezTo>
                      <a:pt x="2382" y="3058"/>
                      <a:pt x="3083" y="2381"/>
                      <a:pt x="3083" y="1529"/>
                    </a:cubicBezTo>
                    <a:cubicBezTo>
                      <a:pt x="3083" y="677"/>
                      <a:pt x="2382" y="0"/>
                      <a:pt x="152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36" name="Google Shape;1336;p13"/>
            <p:cNvGrpSpPr/>
            <p:nvPr/>
          </p:nvGrpSpPr>
          <p:grpSpPr>
            <a:xfrm>
              <a:off x="8239099" y="1536926"/>
              <a:ext cx="552301" cy="552301"/>
              <a:chOff x="1582850" y="1325200"/>
              <a:chExt cx="209300" cy="209300"/>
            </a:xfrm>
          </p:grpSpPr>
          <p:sp>
            <p:nvSpPr>
              <p:cNvPr id="1337" name="Google Shape;1337;p13"/>
              <p:cNvSpPr/>
              <p:nvPr/>
            </p:nvSpPr>
            <p:spPr>
              <a:xfrm>
                <a:off x="1582850" y="1325200"/>
                <a:ext cx="209300" cy="209300"/>
              </a:xfrm>
              <a:custGeom>
                <a:rect b="b" l="l" r="r" t="t"/>
                <a:pathLst>
                  <a:path extrusionOk="0" h="8372" w="8372">
                    <a:moveTo>
                      <a:pt x="4111" y="1"/>
                    </a:moveTo>
                    <a:cubicBezTo>
                      <a:pt x="3810" y="1"/>
                      <a:pt x="3509" y="26"/>
                      <a:pt x="3208" y="101"/>
                    </a:cubicBezTo>
                    <a:cubicBezTo>
                      <a:pt x="3083" y="126"/>
                      <a:pt x="2983" y="176"/>
                      <a:pt x="2883" y="201"/>
                    </a:cubicBezTo>
                    <a:lnTo>
                      <a:pt x="2757" y="953"/>
                    </a:lnTo>
                    <a:cubicBezTo>
                      <a:pt x="2456" y="1104"/>
                      <a:pt x="2181" y="1279"/>
                      <a:pt x="1930" y="1480"/>
                    </a:cubicBezTo>
                    <a:lnTo>
                      <a:pt x="1178" y="1279"/>
                    </a:lnTo>
                    <a:cubicBezTo>
                      <a:pt x="878" y="1580"/>
                      <a:pt x="652" y="1931"/>
                      <a:pt x="451" y="2282"/>
                    </a:cubicBezTo>
                    <a:lnTo>
                      <a:pt x="903" y="2933"/>
                    </a:lnTo>
                    <a:cubicBezTo>
                      <a:pt x="777" y="3234"/>
                      <a:pt x="702" y="3560"/>
                      <a:pt x="677" y="3886"/>
                    </a:cubicBezTo>
                    <a:lnTo>
                      <a:pt x="0" y="4262"/>
                    </a:lnTo>
                    <a:cubicBezTo>
                      <a:pt x="0" y="4562"/>
                      <a:pt x="50" y="4863"/>
                      <a:pt x="126" y="5189"/>
                    </a:cubicBezTo>
                    <a:cubicBezTo>
                      <a:pt x="151" y="5289"/>
                      <a:pt x="176" y="5389"/>
                      <a:pt x="201" y="5490"/>
                    </a:cubicBezTo>
                    <a:lnTo>
                      <a:pt x="978" y="5615"/>
                    </a:lnTo>
                    <a:cubicBezTo>
                      <a:pt x="1103" y="5941"/>
                      <a:pt x="1279" y="6217"/>
                      <a:pt x="1504" y="6442"/>
                    </a:cubicBezTo>
                    <a:lnTo>
                      <a:pt x="1279" y="7194"/>
                    </a:lnTo>
                    <a:cubicBezTo>
                      <a:pt x="1579" y="7495"/>
                      <a:pt x="1930" y="7745"/>
                      <a:pt x="2306" y="7921"/>
                    </a:cubicBezTo>
                    <a:lnTo>
                      <a:pt x="2933" y="7470"/>
                    </a:lnTo>
                    <a:cubicBezTo>
                      <a:pt x="3233" y="7595"/>
                      <a:pt x="3559" y="7670"/>
                      <a:pt x="3885" y="7695"/>
                    </a:cubicBezTo>
                    <a:lnTo>
                      <a:pt x="4261" y="8372"/>
                    </a:lnTo>
                    <a:cubicBezTo>
                      <a:pt x="4562" y="8372"/>
                      <a:pt x="4888" y="8322"/>
                      <a:pt x="5188" y="8247"/>
                    </a:cubicBezTo>
                    <a:cubicBezTo>
                      <a:pt x="5289" y="8222"/>
                      <a:pt x="5389" y="8196"/>
                      <a:pt x="5489" y="8171"/>
                    </a:cubicBezTo>
                    <a:lnTo>
                      <a:pt x="5639" y="7394"/>
                    </a:lnTo>
                    <a:cubicBezTo>
                      <a:pt x="5940" y="7269"/>
                      <a:pt x="6216" y="7094"/>
                      <a:pt x="6467" y="6893"/>
                    </a:cubicBezTo>
                    <a:lnTo>
                      <a:pt x="7218" y="7094"/>
                    </a:lnTo>
                    <a:cubicBezTo>
                      <a:pt x="7494" y="6793"/>
                      <a:pt x="7745" y="6442"/>
                      <a:pt x="7920" y="6066"/>
                    </a:cubicBezTo>
                    <a:lnTo>
                      <a:pt x="7494" y="5440"/>
                    </a:lnTo>
                    <a:cubicBezTo>
                      <a:pt x="7594" y="5139"/>
                      <a:pt x="7670" y="4813"/>
                      <a:pt x="7695" y="4487"/>
                    </a:cubicBezTo>
                    <a:lnTo>
                      <a:pt x="8371" y="4111"/>
                    </a:lnTo>
                    <a:cubicBezTo>
                      <a:pt x="8371" y="3810"/>
                      <a:pt x="8346" y="3485"/>
                      <a:pt x="8271" y="3184"/>
                    </a:cubicBezTo>
                    <a:cubicBezTo>
                      <a:pt x="8246" y="3084"/>
                      <a:pt x="8196" y="2983"/>
                      <a:pt x="8171" y="2883"/>
                    </a:cubicBezTo>
                    <a:lnTo>
                      <a:pt x="7419" y="2758"/>
                    </a:lnTo>
                    <a:cubicBezTo>
                      <a:pt x="7269" y="2432"/>
                      <a:pt x="7093" y="2156"/>
                      <a:pt x="6893" y="1906"/>
                    </a:cubicBezTo>
                    <a:lnTo>
                      <a:pt x="7093" y="1179"/>
                    </a:lnTo>
                    <a:cubicBezTo>
                      <a:pt x="6792" y="878"/>
                      <a:pt x="6467" y="628"/>
                      <a:pt x="6091" y="452"/>
                    </a:cubicBezTo>
                    <a:lnTo>
                      <a:pt x="5439" y="903"/>
                    </a:lnTo>
                    <a:cubicBezTo>
                      <a:pt x="5138" y="778"/>
                      <a:pt x="4812" y="703"/>
                      <a:pt x="4487" y="678"/>
                    </a:cubicBezTo>
                    <a:lnTo>
                      <a:pt x="4111" y="1"/>
                    </a:lnTo>
                    <a:close/>
                  </a:path>
                </a:pathLst>
              </a:cu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8" name="Google Shape;1338;p13"/>
              <p:cNvSpPr/>
              <p:nvPr/>
            </p:nvSpPr>
            <p:spPr>
              <a:xfrm>
                <a:off x="1621075" y="1369750"/>
                <a:ext cx="132850" cy="120200"/>
              </a:xfrm>
              <a:custGeom>
                <a:rect b="b" l="l" r="r" t="t"/>
                <a:pathLst>
                  <a:path extrusionOk="0" h="4808" w="5314">
                    <a:moveTo>
                      <a:pt x="2667" y="1"/>
                    </a:moveTo>
                    <a:cubicBezTo>
                      <a:pt x="2474" y="1"/>
                      <a:pt x="2277" y="24"/>
                      <a:pt x="2080" y="74"/>
                    </a:cubicBezTo>
                    <a:cubicBezTo>
                      <a:pt x="802" y="374"/>
                      <a:pt x="0" y="1678"/>
                      <a:pt x="326" y="2981"/>
                    </a:cubicBezTo>
                    <a:cubicBezTo>
                      <a:pt x="603" y="4066"/>
                      <a:pt x="1584" y="4808"/>
                      <a:pt x="2656" y="4808"/>
                    </a:cubicBezTo>
                    <a:cubicBezTo>
                      <a:pt x="2847" y="4808"/>
                      <a:pt x="3040" y="4784"/>
                      <a:pt x="3233" y="4735"/>
                    </a:cubicBezTo>
                    <a:cubicBezTo>
                      <a:pt x="4511" y="4435"/>
                      <a:pt x="5313" y="3131"/>
                      <a:pt x="4988" y="1828"/>
                    </a:cubicBezTo>
                    <a:cubicBezTo>
                      <a:pt x="4732" y="743"/>
                      <a:pt x="3754" y="1"/>
                      <a:pt x="2667" y="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9" name="Google Shape;1339;p13"/>
              <p:cNvSpPr/>
              <p:nvPr/>
            </p:nvSpPr>
            <p:spPr>
              <a:xfrm>
                <a:off x="1643000" y="1389100"/>
                <a:ext cx="89625" cy="81300"/>
              </a:xfrm>
              <a:custGeom>
                <a:rect b="b" l="l" r="r" t="t"/>
                <a:pathLst>
                  <a:path extrusionOk="0" h="3252" w="3585">
                    <a:moveTo>
                      <a:pt x="1801" y="1"/>
                    </a:moveTo>
                    <a:cubicBezTo>
                      <a:pt x="1670" y="1"/>
                      <a:pt x="1537" y="17"/>
                      <a:pt x="1404" y="51"/>
                    </a:cubicBezTo>
                    <a:cubicBezTo>
                      <a:pt x="527" y="252"/>
                      <a:pt x="0" y="1154"/>
                      <a:pt x="201" y="2006"/>
                    </a:cubicBezTo>
                    <a:cubicBezTo>
                      <a:pt x="394" y="2758"/>
                      <a:pt x="1066" y="3252"/>
                      <a:pt x="1806" y="3252"/>
                    </a:cubicBezTo>
                    <a:cubicBezTo>
                      <a:pt x="1930" y="3252"/>
                      <a:pt x="2055" y="3238"/>
                      <a:pt x="2181" y="3209"/>
                    </a:cubicBezTo>
                    <a:cubicBezTo>
                      <a:pt x="3033" y="2984"/>
                      <a:pt x="3584" y="2107"/>
                      <a:pt x="3359" y="1254"/>
                    </a:cubicBezTo>
                    <a:cubicBezTo>
                      <a:pt x="3189" y="510"/>
                      <a:pt x="2532" y="1"/>
                      <a:pt x="18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0" name="Google Shape;1340;p13"/>
              <p:cNvSpPr/>
              <p:nvPr/>
            </p:nvSpPr>
            <p:spPr>
              <a:xfrm>
                <a:off x="1664925" y="1409050"/>
                <a:ext cx="45775" cy="41425"/>
              </a:xfrm>
              <a:custGeom>
                <a:rect b="b" l="l" r="r" t="t"/>
                <a:pathLst>
                  <a:path extrusionOk="0" h="1657" w="1831">
                    <a:moveTo>
                      <a:pt x="922" y="0"/>
                    </a:moveTo>
                    <a:cubicBezTo>
                      <a:pt x="850" y="0"/>
                      <a:pt x="776" y="10"/>
                      <a:pt x="702" y="30"/>
                    </a:cubicBezTo>
                    <a:cubicBezTo>
                      <a:pt x="276" y="131"/>
                      <a:pt x="1" y="582"/>
                      <a:pt x="101" y="1033"/>
                    </a:cubicBezTo>
                    <a:cubicBezTo>
                      <a:pt x="186" y="1418"/>
                      <a:pt x="527" y="1656"/>
                      <a:pt x="905" y="1656"/>
                    </a:cubicBezTo>
                    <a:cubicBezTo>
                      <a:pt x="970" y="1656"/>
                      <a:pt x="1037" y="1649"/>
                      <a:pt x="1103" y="1634"/>
                    </a:cubicBezTo>
                    <a:cubicBezTo>
                      <a:pt x="1554" y="1534"/>
                      <a:pt x="1830" y="1083"/>
                      <a:pt x="1705" y="632"/>
                    </a:cubicBezTo>
                    <a:cubicBezTo>
                      <a:pt x="1621" y="255"/>
                      <a:pt x="1292" y="0"/>
                      <a:pt x="9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41" name="Google Shape;1341;p13"/>
            <p:cNvGrpSpPr/>
            <p:nvPr/>
          </p:nvGrpSpPr>
          <p:grpSpPr>
            <a:xfrm>
              <a:off x="7723214" y="1254245"/>
              <a:ext cx="552301" cy="552301"/>
              <a:chOff x="1387350" y="1218075"/>
              <a:chExt cx="209300" cy="209300"/>
            </a:xfrm>
          </p:grpSpPr>
          <p:sp>
            <p:nvSpPr>
              <p:cNvPr id="1342" name="Google Shape;1342;p13"/>
              <p:cNvSpPr/>
              <p:nvPr/>
            </p:nvSpPr>
            <p:spPr>
              <a:xfrm>
                <a:off x="1387350" y="1218075"/>
                <a:ext cx="209300" cy="209300"/>
              </a:xfrm>
              <a:custGeom>
                <a:rect b="b" l="l" r="r" t="t"/>
                <a:pathLst>
                  <a:path extrusionOk="0" h="8372" w="8372">
                    <a:moveTo>
                      <a:pt x="3860" y="0"/>
                    </a:moveTo>
                    <a:lnTo>
                      <a:pt x="3560" y="727"/>
                    </a:lnTo>
                    <a:cubicBezTo>
                      <a:pt x="3234" y="777"/>
                      <a:pt x="2908" y="877"/>
                      <a:pt x="2632" y="1028"/>
                    </a:cubicBezTo>
                    <a:lnTo>
                      <a:pt x="1956" y="652"/>
                    </a:lnTo>
                    <a:cubicBezTo>
                      <a:pt x="1605" y="877"/>
                      <a:pt x="1279" y="1153"/>
                      <a:pt x="1003" y="1454"/>
                    </a:cubicBezTo>
                    <a:lnTo>
                      <a:pt x="1279" y="2181"/>
                    </a:lnTo>
                    <a:cubicBezTo>
                      <a:pt x="1103" y="2456"/>
                      <a:pt x="953" y="2757"/>
                      <a:pt x="853" y="3058"/>
                    </a:cubicBezTo>
                    <a:lnTo>
                      <a:pt x="101" y="3258"/>
                    </a:lnTo>
                    <a:cubicBezTo>
                      <a:pt x="26" y="3559"/>
                      <a:pt x="1" y="3860"/>
                      <a:pt x="1" y="4186"/>
                    </a:cubicBezTo>
                    <a:cubicBezTo>
                      <a:pt x="1" y="4286"/>
                      <a:pt x="1" y="4411"/>
                      <a:pt x="26" y="4512"/>
                    </a:cubicBezTo>
                    <a:lnTo>
                      <a:pt x="728" y="4812"/>
                    </a:lnTo>
                    <a:cubicBezTo>
                      <a:pt x="778" y="5163"/>
                      <a:pt x="878" y="5464"/>
                      <a:pt x="1028" y="5765"/>
                    </a:cubicBezTo>
                    <a:lnTo>
                      <a:pt x="652" y="6441"/>
                    </a:lnTo>
                    <a:cubicBezTo>
                      <a:pt x="878" y="6792"/>
                      <a:pt x="1154" y="7093"/>
                      <a:pt x="1454" y="7369"/>
                    </a:cubicBezTo>
                    <a:lnTo>
                      <a:pt x="2181" y="7093"/>
                    </a:lnTo>
                    <a:cubicBezTo>
                      <a:pt x="2457" y="7268"/>
                      <a:pt x="2758" y="7419"/>
                      <a:pt x="3058" y="7519"/>
                    </a:cubicBezTo>
                    <a:lnTo>
                      <a:pt x="3284" y="8271"/>
                    </a:lnTo>
                    <a:cubicBezTo>
                      <a:pt x="3560" y="8346"/>
                      <a:pt x="3885" y="8371"/>
                      <a:pt x="4186" y="8371"/>
                    </a:cubicBezTo>
                    <a:lnTo>
                      <a:pt x="4512" y="8371"/>
                    </a:lnTo>
                    <a:lnTo>
                      <a:pt x="4838" y="7644"/>
                    </a:lnTo>
                    <a:cubicBezTo>
                      <a:pt x="5164" y="7594"/>
                      <a:pt x="5464" y="7494"/>
                      <a:pt x="5765" y="7344"/>
                    </a:cubicBezTo>
                    <a:lnTo>
                      <a:pt x="6442" y="7720"/>
                    </a:lnTo>
                    <a:cubicBezTo>
                      <a:pt x="6793" y="7519"/>
                      <a:pt x="7093" y="7243"/>
                      <a:pt x="7369" y="6918"/>
                    </a:cubicBezTo>
                    <a:lnTo>
                      <a:pt x="7093" y="6191"/>
                    </a:lnTo>
                    <a:cubicBezTo>
                      <a:pt x="7269" y="5915"/>
                      <a:pt x="7419" y="5639"/>
                      <a:pt x="7545" y="5314"/>
                    </a:cubicBezTo>
                    <a:lnTo>
                      <a:pt x="8271" y="5113"/>
                    </a:lnTo>
                    <a:cubicBezTo>
                      <a:pt x="8347" y="4812"/>
                      <a:pt x="8372" y="4512"/>
                      <a:pt x="8372" y="4186"/>
                    </a:cubicBezTo>
                    <a:cubicBezTo>
                      <a:pt x="8372" y="4085"/>
                      <a:pt x="8372" y="3985"/>
                      <a:pt x="8372" y="3860"/>
                    </a:cubicBezTo>
                    <a:lnTo>
                      <a:pt x="7670" y="3559"/>
                    </a:lnTo>
                    <a:cubicBezTo>
                      <a:pt x="7595" y="3233"/>
                      <a:pt x="7494" y="2907"/>
                      <a:pt x="7344" y="2632"/>
                    </a:cubicBezTo>
                    <a:lnTo>
                      <a:pt x="7745" y="1955"/>
                    </a:lnTo>
                    <a:cubicBezTo>
                      <a:pt x="7520" y="1604"/>
                      <a:pt x="7244" y="1278"/>
                      <a:pt x="6918" y="1003"/>
                    </a:cubicBezTo>
                    <a:lnTo>
                      <a:pt x="6191" y="1278"/>
                    </a:lnTo>
                    <a:cubicBezTo>
                      <a:pt x="5941" y="1103"/>
                      <a:pt x="5640" y="953"/>
                      <a:pt x="5314" y="852"/>
                    </a:cubicBezTo>
                    <a:lnTo>
                      <a:pt x="5114" y="100"/>
                    </a:lnTo>
                    <a:cubicBezTo>
                      <a:pt x="4813" y="25"/>
                      <a:pt x="4512" y="0"/>
                      <a:pt x="4186" y="0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3" name="Google Shape;1343;p13"/>
              <p:cNvSpPr/>
              <p:nvPr/>
            </p:nvSpPr>
            <p:spPr>
              <a:xfrm>
                <a:off x="1387350" y="1218075"/>
                <a:ext cx="209300" cy="209300"/>
              </a:xfrm>
              <a:custGeom>
                <a:rect b="b" l="l" r="r" t="t"/>
                <a:pathLst>
                  <a:path extrusionOk="0" fill="none" h="8372" w="8372">
                    <a:moveTo>
                      <a:pt x="8372" y="4186"/>
                    </a:moveTo>
                    <a:cubicBezTo>
                      <a:pt x="8372" y="4512"/>
                      <a:pt x="8347" y="4812"/>
                      <a:pt x="8271" y="5113"/>
                    </a:cubicBezTo>
                    <a:lnTo>
                      <a:pt x="7545" y="5314"/>
                    </a:lnTo>
                    <a:cubicBezTo>
                      <a:pt x="7419" y="5639"/>
                      <a:pt x="7269" y="5915"/>
                      <a:pt x="7093" y="6191"/>
                    </a:cubicBezTo>
                    <a:lnTo>
                      <a:pt x="7369" y="6918"/>
                    </a:lnTo>
                    <a:cubicBezTo>
                      <a:pt x="7093" y="7243"/>
                      <a:pt x="6793" y="7519"/>
                      <a:pt x="6442" y="7720"/>
                    </a:cubicBezTo>
                    <a:lnTo>
                      <a:pt x="5765" y="7344"/>
                    </a:lnTo>
                    <a:cubicBezTo>
                      <a:pt x="5464" y="7494"/>
                      <a:pt x="5164" y="7594"/>
                      <a:pt x="4838" y="7644"/>
                    </a:cubicBezTo>
                    <a:lnTo>
                      <a:pt x="4512" y="8371"/>
                    </a:lnTo>
                    <a:cubicBezTo>
                      <a:pt x="4412" y="8371"/>
                      <a:pt x="4312" y="8371"/>
                      <a:pt x="4186" y="8371"/>
                    </a:cubicBezTo>
                    <a:cubicBezTo>
                      <a:pt x="3885" y="8371"/>
                      <a:pt x="3560" y="8346"/>
                      <a:pt x="3284" y="8271"/>
                    </a:cubicBezTo>
                    <a:lnTo>
                      <a:pt x="3058" y="7519"/>
                    </a:lnTo>
                    <a:cubicBezTo>
                      <a:pt x="2758" y="7419"/>
                      <a:pt x="2457" y="7268"/>
                      <a:pt x="2181" y="7093"/>
                    </a:cubicBezTo>
                    <a:lnTo>
                      <a:pt x="1454" y="7369"/>
                    </a:lnTo>
                    <a:cubicBezTo>
                      <a:pt x="1154" y="7093"/>
                      <a:pt x="878" y="6792"/>
                      <a:pt x="652" y="6441"/>
                    </a:cubicBezTo>
                    <a:lnTo>
                      <a:pt x="1028" y="5765"/>
                    </a:lnTo>
                    <a:cubicBezTo>
                      <a:pt x="878" y="5464"/>
                      <a:pt x="778" y="5163"/>
                      <a:pt x="728" y="4812"/>
                    </a:cubicBezTo>
                    <a:lnTo>
                      <a:pt x="26" y="4512"/>
                    </a:lnTo>
                    <a:cubicBezTo>
                      <a:pt x="1" y="4411"/>
                      <a:pt x="1" y="4286"/>
                      <a:pt x="1" y="4186"/>
                    </a:cubicBezTo>
                    <a:cubicBezTo>
                      <a:pt x="1" y="3860"/>
                      <a:pt x="26" y="3559"/>
                      <a:pt x="101" y="3258"/>
                    </a:cubicBezTo>
                    <a:lnTo>
                      <a:pt x="853" y="3058"/>
                    </a:lnTo>
                    <a:cubicBezTo>
                      <a:pt x="953" y="2757"/>
                      <a:pt x="1103" y="2456"/>
                      <a:pt x="1279" y="2181"/>
                    </a:cubicBezTo>
                    <a:lnTo>
                      <a:pt x="1003" y="1454"/>
                    </a:lnTo>
                    <a:cubicBezTo>
                      <a:pt x="1279" y="1153"/>
                      <a:pt x="1605" y="877"/>
                      <a:pt x="1956" y="652"/>
                    </a:cubicBezTo>
                    <a:lnTo>
                      <a:pt x="2632" y="1028"/>
                    </a:lnTo>
                    <a:cubicBezTo>
                      <a:pt x="2908" y="877"/>
                      <a:pt x="3234" y="777"/>
                      <a:pt x="3560" y="727"/>
                    </a:cubicBezTo>
                    <a:lnTo>
                      <a:pt x="3860" y="0"/>
                    </a:lnTo>
                    <a:cubicBezTo>
                      <a:pt x="3986" y="0"/>
                      <a:pt x="4086" y="0"/>
                      <a:pt x="4186" y="0"/>
                    </a:cubicBezTo>
                    <a:cubicBezTo>
                      <a:pt x="4512" y="0"/>
                      <a:pt x="4813" y="25"/>
                      <a:pt x="5114" y="100"/>
                    </a:cubicBezTo>
                    <a:lnTo>
                      <a:pt x="5314" y="852"/>
                    </a:lnTo>
                    <a:cubicBezTo>
                      <a:pt x="5640" y="953"/>
                      <a:pt x="5941" y="1103"/>
                      <a:pt x="6191" y="1278"/>
                    </a:cubicBezTo>
                    <a:lnTo>
                      <a:pt x="6918" y="1003"/>
                    </a:lnTo>
                    <a:cubicBezTo>
                      <a:pt x="7244" y="1278"/>
                      <a:pt x="7520" y="1604"/>
                      <a:pt x="7745" y="1955"/>
                    </a:cubicBezTo>
                    <a:lnTo>
                      <a:pt x="7344" y="2632"/>
                    </a:lnTo>
                    <a:cubicBezTo>
                      <a:pt x="7494" y="2907"/>
                      <a:pt x="7595" y="3233"/>
                      <a:pt x="7670" y="3559"/>
                    </a:cubicBezTo>
                    <a:lnTo>
                      <a:pt x="8372" y="3860"/>
                    </a:lnTo>
                    <a:cubicBezTo>
                      <a:pt x="8372" y="3985"/>
                      <a:pt x="8372" y="4085"/>
                      <a:pt x="8372" y="4186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accent2"/>
                </a:solidFill>
                <a:prstDash val="solid"/>
                <a:miter lim="2506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4" name="Google Shape;1344;p13"/>
              <p:cNvSpPr/>
              <p:nvPr/>
            </p:nvSpPr>
            <p:spPr>
              <a:xfrm>
                <a:off x="1431850" y="1262550"/>
                <a:ext cx="120325" cy="120325"/>
              </a:xfrm>
              <a:custGeom>
                <a:rect b="b" l="l" r="r" t="t"/>
                <a:pathLst>
                  <a:path extrusionOk="0" h="4813" w="4813">
                    <a:moveTo>
                      <a:pt x="2406" y="1"/>
                    </a:moveTo>
                    <a:cubicBezTo>
                      <a:pt x="1078" y="1"/>
                      <a:pt x="0" y="1078"/>
                      <a:pt x="0" y="2407"/>
                    </a:cubicBezTo>
                    <a:cubicBezTo>
                      <a:pt x="0" y="3735"/>
                      <a:pt x="1078" y="4813"/>
                      <a:pt x="2406" y="4813"/>
                    </a:cubicBezTo>
                    <a:cubicBezTo>
                      <a:pt x="3735" y="4813"/>
                      <a:pt x="4812" y="3735"/>
                      <a:pt x="4812" y="2407"/>
                    </a:cubicBezTo>
                    <a:cubicBezTo>
                      <a:pt x="4812" y="1078"/>
                      <a:pt x="3735" y="1"/>
                      <a:pt x="24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5" name="Google Shape;1345;p13"/>
              <p:cNvSpPr/>
              <p:nvPr/>
            </p:nvSpPr>
            <p:spPr>
              <a:xfrm>
                <a:off x="1451275" y="1281975"/>
                <a:ext cx="81475" cy="81475"/>
              </a:xfrm>
              <a:custGeom>
                <a:rect b="b" l="l" r="r" t="t"/>
                <a:pathLst>
                  <a:path extrusionOk="0" fill="none" h="3259" w="3259">
                    <a:moveTo>
                      <a:pt x="3258" y="1630"/>
                    </a:moveTo>
                    <a:cubicBezTo>
                      <a:pt x="3258" y="2532"/>
                      <a:pt x="2531" y="3259"/>
                      <a:pt x="1629" y="3259"/>
                    </a:cubicBezTo>
                    <a:cubicBezTo>
                      <a:pt x="727" y="3259"/>
                      <a:pt x="0" y="2532"/>
                      <a:pt x="0" y="1630"/>
                    </a:cubicBezTo>
                    <a:cubicBezTo>
                      <a:pt x="0" y="727"/>
                      <a:pt x="727" y="1"/>
                      <a:pt x="1629" y="1"/>
                    </a:cubicBezTo>
                    <a:cubicBezTo>
                      <a:pt x="2531" y="1"/>
                      <a:pt x="3258" y="727"/>
                      <a:pt x="3258" y="1630"/>
                    </a:cubicBezTo>
                    <a:close/>
                  </a:path>
                </a:pathLst>
              </a:custGeom>
              <a:solidFill>
                <a:srgbClr val="0F3570"/>
              </a:solidFill>
              <a:ln cap="flat" cmpd="sng" w="9525">
                <a:solidFill>
                  <a:schemeClr val="dk2"/>
                </a:solidFill>
                <a:prstDash val="solid"/>
                <a:miter lim="2506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46" name="Google Shape;1346;p13"/>
          <p:cNvSpPr txBox="1"/>
          <p:nvPr>
            <p:ph type="title"/>
          </p:nvPr>
        </p:nvSpPr>
        <p:spPr>
          <a:xfrm>
            <a:off x="2549400" y="2221500"/>
            <a:ext cx="4045200" cy="7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47" name="Google Shape;1347;p13"/>
          <p:cNvSpPr txBox="1"/>
          <p:nvPr>
            <p:ph idx="1" type="subTitle"/>
          </p:nvPr>
        </p:nvSpPr>
        <p:spPr>
          <a:xfrm>
            <a:off x="2549400" y="3230175"/>
            <a:ext cx="4045200" cy="7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48" name="Google Shape;1348;p13"/>
          <p:cNvSpPr txBox="1"/>
          <p:nvPr>
            <p:ph idx="2" type="title"/>
          </p:nvPr>
        </p:nvSpPr>
        <p:spPr>
          <a:xfrm>
            <a:off x="3647325" y="1212825"/>
            <a:ext cx="1926600" cy="7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49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0" name="Google Shape;1350;p14"/>
          <p:cNvGrpSpPr/>
          <p:nvPr/>
        </p:nvGrpSpPr>
        <p:grpSpPr>
          <a:xfrm>
            <a:off x="3139285" y="-1283134"/>
            <a:ext cx="7944547" cy="2608119"/>
            <a:chOff x="3748885" y="-758409"/>
            <a:chExt cx="7944547" cy="2608119"/>
          </a:xfrm>
        </p:grpSpPr>
        <p:sp>
          <p:nvSpPr>
            <p:cNvPr id="1351" name="Google Shape;1351;p14"/>
            <p:cNvSpPr/>
            <p:nvPr/>
          </p:nvSpPr>
          <p:spPr>
            <a:xfrm>
              <a:off x="6227221" y="-646632"/>
              <a:ext cx="5466211" cy="1127132"/>
            </a:xfrm>
            <a:custGeom>
              <a:rect b="b" l="l" r="r" t="t"/>
              <a:pathLst>
                <a:path extrusionOk="0" h="44419" w="206136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14"/>
            <p:cNvSpPr/>
            <p:nvPr/>
          </p:nvSpPr>
          <p:spPr>
            <a:xfrm>
              <a:off x="5068827" y="-472864"/>
              <a:ext cx="6393739" cy="1984325"/>
            </a:xfrm>
            <a:custGeom>
              <a:rect b="b" l="l" r="r" t="t"/>
              <a:pathLst>
                <a:path extrusionOk="0" h="78200" w="25197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14"/>
            <p:cNvSpPr/>
            <p:nvPr/>
          </p:nvSpPr>
          <p:spPr>
            <a:xfrm>
              <a:off x="5440673" y="120784"/>
              <a:ext cx="6252400" cy="1112085"/>
            </a:xfrm>
            <a:custGeom>
              <a:rect b="b" l="l" r="r" t="t"/>
              <a:pathLst>
                <a:path extrusionOk="0" h="43826" w="24640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14"/>
            <p:cNvSpPr/>
            <p:nvPr/>
          </p:nvSpPr>
          <p:spPr>
            <a:xfrm>
              <a:off x="4735806" y="252861"/>
              <a:ext cx="6722117" cy="1533132"/>
            </a:xfrm>
            <a:custGeom>
              <a:rect b="b" l="l" r="r" t="t"/>
              <a:pathLst>
                <a:path extrusionOk="0" h="60419" w="264911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14"/>
            <p:cNvSpPr/>
            <p:nvPr/>
          </p:nvSpPr>
          <p:spPr>
            <a:xfrm>
              <a:off x="3809085" y="-758409"/>
              <a:ext cx="1679673" cy="520720"/>
            </a:xfrm>
            <a:custGeom>
              <a:rect b="b" l="l" r="r" t="t"/>
              <a:pathLst>
                <a:path extrusionOk="0" h="20521" w="66194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14"/>
            <p:cNvSpPr/>
            <p:nvPr/>
          </p:nvSpPr>
          <p:spPr>
            <a:xfrm>
              <a:off x="3809085" y="-490830"/>
              <a:ext cx="993913" cy="45875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14"/>
            <p:cNvSpPr/>
            <p:nvPr/>
          </p:nvSpPr>
          <p:spPr>
            <a:xfrm>
              <a:off x="9826894" y="1712989"/>
              <a:ext cx="136721" cy="136721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14"/>
            <p:cNvSpPr/>
            <p:nvPr/>
          </p:nvSpPr>
          <p:spPr>
            <a:xfrm>
              <a:off x="9850645" y="1736740"/>
              <a:ext cx="89218" cy="8863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14"/>
            <p:cNvSpPr/>
            <p:nvPr/>
          </p:nvSpPr>
          <p:spPr>
            <a:xfrm>
              <a:off x="8592628" y="81402"/>
              <a:ext cx="89218" cy="89219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14"/>
            <p:cNvSpPr/>
            <p:nvPr/>
          </p:nvSpPr>
          <p:spPr>
            <a:xfrm>
              <a:off x="10934893" y="789187"/>
              <a:ext cx="89218" cy="8863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14"/>
            <p:cNvSpPr/>
            <p:nvPr/>
          </p:nvSpPr>
          <p:spPr>
            <a:xfrm>
              <a:off x="6100372" y="-709765"/>
              <a:ext cx="136721" cy="136721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14"/>
            <p:cNvSpPr/>
            <p:nvPr/>
          </p:nvSpPr>
          <p:spPr>
            <a:xfrm>
              <a:off x="6124123" y="-686014"/>
              <a:ext cx="88635" cy="89219"/>
            </a:xfrm>
            <a:custGeom>
              <a:rect b="b" l="l" r="r" t="t"/>
              <a:pathLst>
                <a:path extrusionOk="0" h="3516" w="3493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14"/>
            <p:cNvSpPr/>
            <p:nvPr/>
          </p:nvSpPr>
          <p:spPr>
            <a:xfrm>
              <a:off x="6720105" y="-695276"/>
              <a:ext cx="107742" cy="107742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14"/>
            <p:cNvSpPr/>
            <p:nvPr/>
          </p:nvSpPr>
          <p:spPr>
            <a:xfrm>
              <a:off x="10327898" y="421401"/>
              <a:ext cx="107742" cy="107742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14"/>
            <p:cNvSpPr/>
            <p:nvPr/>
          </p:nvSpPr>
          <p:spPr>
            <a:xfrm>
              <a:off x="10136748" y="1466826"/>
              <a:ext cx="70695" cy="70695"/>
            </a:xfrm>
            <a:custGeom>
              <a:rect b="b" l="l" r="r" t="t"/>
              <a:pathLst>
                <a:path extrusionOk="0" h="2786" w="2786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14"/>
            <p:cNvSpPr/>
            <p:nvPr/>
          </p:nvSpPr>
          <p:spPr>
            <a:xfrm>
              <a:off x="8601890" y="1192877"/>
              <a:ext cx="70695" cy="70111"/>
            </a:xfrm>
            <a:custGeom>
              <a:rect b="b" l="l" r="r" t="t"/>
              <a:pathLst>
                <a:path extrusionOk="0" h="2763" w="2786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14"/>
            <p:cNvSpPr/>
            <p:nvPr/>
          </p:nvSpPr>
          <p:spPr>
            <a:xfrm>
              <a:off x="7411092" y="536655"/>
              <a:ext cx="141922" cy="141339"/>
            </a:xfrm>
            <a:custGeom>
              <a:rect b="b" l="l" r="r" t="t"/>
              <a:pathLst>
                <a:path extrusionOk="0" h="5570" w="5593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14"/>
            <p:cNvSpPr/>
            <p:nvPr/>
          </p:nvSpPr>
          <p:spPr>
            <a:xfrm>
              <a:off x="9285340" y="1156972"/>
              <a:ext cx="141922" cy="141922"/>
            </a:xfrm>
            <a:custGeom>
              <a:rect b="b" l="l" r="r" t="t"/>
              <a:pathLst>
                <a:path extrusionOk="0" h="5593" w="5593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14"/>
            <p:cNvSpPr/>
            <p:nvPr/>
          </p:nvSpPr>
          <p:spPr>
            <a:xfrm>
              <a:off x="7145822" y="-69174"/>
              <a:ext cx="66051" cy="66051"/>
            </a:xfrm>
            <a:custGeom>
              <a:rect b="b" l="l" r="r" t="t"/>
              <a:pathLst>
                <a:path extrusionOk="0" h="2603" w="2603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14"/>
            <p:cNvSpPr/>
            <p:nvPr/>
          </p:nvSpPr>
          <p:spPr>
            <a:xfrm>
              <a:off x="7338672" y="-341397"/>
              <a:ext cx="145982" cy="146566"/>
            </a:xfrm>
            <a:custGeom>
              <a:rect b="b" l="l" r="r" t="t"/>
              <a:pathLst>
                <a:path extrusionOk="0" h="5776" w="5753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14"/>
            <p:cNvSpPr/>
            <p:nvPr/>
          </p:nvSpPr>
          <p:spPr>
            <a:xfrm>
              <a:off x="7364174" y="-315336"/>
              <a:ext cx="95004" cy="94446"/>
            </a:xfrm>
            <a:custGeom>
              <a:rect b="b" l="l" r="r" t="t"/>
              <a:pathLst>
                <a:path extrusionOk="0" h="3722" w="3744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14"/>
            <p:cNvSpPr/>
            <p:nvPr/>
          </p:nvSpPr>
          <p:spPr>
            <a:xfrm>
              <a:off x="5743599" y="-296229"/>
              <a:ext cx="107742" cy="107768"/>
            </a:xfrm>
            <a:custGeom>
              <a:rect b="b" l="l" r="r" t="t"/>
              <a:pathLst>
                <a:path extrusionOk="0" h="4247" w="4246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14"/>
            <p:cNvSpPr/>
            <p:nvPr/>
          </p:nvSpPr>
          <p:spPr>
            <a:xfrm>
              <a:off x="5430243" y="-296229"/>
              <a:ext cx="107768" cy="107768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14"/>
            <p:cNvSpPr/>
            <p:nvPr/>
          </p:nvSpPr>
          <p:spPr>
            <a:xfrm>
              <a:off x="4743317" y="-91199"/>
              <a:ext cx="107768" cy="107768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14"/>
            <p:cNvSpPr/>
            <p:nvPr/>
          </p:nvSpPr>
          <p:spPr>
            <a:xfrm>
              <a:off x="4288089" y="-539474"/>
              <a:ext cx="107742" cy="107742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14"/>
            <p:cNvSpPr/>
            <p:nvPr/>
          </p:nvSpPr>
          <p:spPr>
            <a:xfrm>
              <a:off x="7000423" y="-678478"/>
              <a:ext cx="73588" cy="74146"/>
            </a:xfrm>
            <a:custGeom>
              <a:rect b="b" l="l" r="r" t="t"/>
              <a:pathLst>
                <a:path extrusionOk="0" h="2922" w="290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14"/>
            <p:cNvSpPr/>
            <p:nvPr/>
          </p:nvSpPr>
          <p:spPr>
            <a:xfrm>
              <a:off x="5041600" y="-500092"/>
              <a:ext cx="74171" cy="74146"/>
            </a:xfrm>
            <a:custGeom>
              <a:rect b="b" l="l" r="r" t="t"/>
              <a:pathLst>
                <a:path extrusionOk="0" h="2922" w="2923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p14"/>
            <p:cNvSpPr/>
            <p:nvPr/>
          </p:nvSpPr>
          <p:spPr>
            <a:xfrm>
              <a:off x="8632010" y="121240"/>
              <a:ext cx="2335337" cy="717199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Google Shape;1379;p14"/>
            <p:cNvSpPr/>
            <p:nvPr/>
          </p:nvSpPr>
          <p:spPr>
            <a:xfrm>
              <a:off x="7355470" y="170595"/>
              <a:ext cx="151793" cy="94446"/>
            </a:xfrm>
            <a:custGeom>
              <a:rect b="b" l="l" r="r" t="t"/>
              <a:pathLst>
                <a:path extrusionOk="0" h="3722" w="5982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14"/>
            <p:cNvSpPr/>
            <p:nvPr/>
          </p:nvSpPr>
          <p:spPr>
            <a:xfrm>
              <a:off x="7469581" y="170595"/>
              <a:ext cx="151184" cy="94446"/>
            </a:xfrm>
            <a:custGeom>
              <a:rect b="b" l="l" r="r" t="t"/>
              <a:pathLst>
                <a:path extrusionOk="0" h="3722" w="5958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14"/>
            <p:cNvSpPr/>
            <p:nvPr/>
          </p:nvSpPr>
          <p:spPr>
            <a:xfrm>
              <a:off x="7583109" y="170595"/>
              <a:ext cx="151768" cy="94446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14"/>
            <p:cNvSpPr/>
            <p:nvPr/>
          </p:nvSpPr>
          <p:spPr>
            <a:xfrm>
              <a:off x="7697195" y="170595"/>
              <a:ext cx="151210" cy="94446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14"/>
            <p:cNvSpPr/>
            <p:nvPr/>
          </p:nvSpPr>
          <p:spPr>
            <a:xfrm>
              <a:off x="7810723" y="170595"/>
              <a:ext cx="151184" cy="94446"/>
            </a:xfrm>
            <a:custGeom>
              <a:rect b="b" l="l" r="r" t="t"/>
              <a:pathLst>
                <a:path extrusionOk="0" h="3722" w="5958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14"/>
            <p:cNvSpPr/>
            <p:nvPr/>
          </p:nvSpPr>
          <p:spPr>
            <a:xfrm>
              <a:off x="7924251" y="170595"/>
              <a:ext cx="151768" cy="94446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14"/>
            <p:cNvSpPr/>
            <p:nvPr/>
          </p:nvSpPr>
          <p:spPr>
            <a:xfrm>
              <a:off x="8038337" y="170595"/>
              <a:ext cx="151210" cy="94446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14"/>
            <p:cNvSpPr/>
            <p:nvPr/>
          </p:nvSpPr>
          <p:spPr>
            <a:xfrm>
              <a:off x="8151864" y="170595"/>
              <a:ext cx="151768" cy="94446"/>
            </a:xfrm>
            <a:custGeom>
              <a:rect b="b" l="l" r="r" t="t"/>
              <a:pathLst>
                <a:path extrusionOk="0" h="3722" w="5981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14"/>
            <p:cNvSpPr/>
            <p:nvPr/>
          </p:nvSpPr>
          <p:spPr>
            <a:xfrm>
              <a:off x="6543445" y="958895"/>
              <a:ext cx="280952" cy="175519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14"/>
            <p:cNvSpPr/>
            <p:nvPr/>
          </p:nvSpPr>
          <p:spPr>
            <a:xfrm>
              <a:off x="6754286" y="958895"/>
              <a:ext cx="280927" cy="175519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14"/>
            <p:cNvSpPr/>
            <p:nvPr/>
          </p:nvSpPr>
          <p:spPr>
            <a:xfrm>
              <a:off x="6965101" y="958895"/>
              <a:ext cx="280927" cy="175519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14"/>
            <p:cNvSpPr/>
            <p:nvPr/>
          </p:nvSpPr>
          <p:spPr>
            <a:xfrm>
              <a:off x="7176500" y="958895"/>
              <a:ext cx="280952" cy="175519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14"/>
            <p:cNvSpPr/>
            <p:nvPr/>
          </p:nvSpPr>
          <p:spPr>
            <a:xfrm>
              <a:off x="7387341" y="958895"/>
              <a:ext cx="280927" cy="175519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14"/>
            <p:cNvSpPr/>
            <p:nvPr/>
          </p:nvSpPr>
          <p:spPr>
            <a:xfrm>
              <a:off x="7598157" y="958895"/>
              <a:ext cx="280927" cy="175519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14"/>
            <p:cNvSpPr/>
            <p:nvPr/>
          </p:nvSpPr>
          <p:spPr>
            <a:xfrm>
              <a:off x="3748885" y="-197980"/>
              <a:ext cx="993913" cy="45875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14"/>
            <p:cNvSpPr/>
            <p:nvPr/>
          </p:nvSpPr>
          <p:spPr>
            <a:xfrm>
              <a:off x="4708100" y="215949"/>
              <a:ext cx="69046" cy="69077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5" name="Google Shape;1395;p14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396" name="Google Shape;1396;p14"/>
          <p:cNvGrpSpPr/>
          <p:nvPr/>
        </p:nvGrpSpPr>
        <p:grpSpPr>
          <a:xfrm flipH="1">
            <a:off x="-1056675" y="3555950"/>
            <a:ext cx="1552150" cy="3475150"/>
            <a:chOff x="327125" y="2375600"/>
            <a:chExt cx="1552150" cy="3475150"/>
          </a:xfrm>
        </p:grpSpPr>
        <p:sp>
          <p:nvSpPr>
            <p:cNvPr id="1397" name="Google Shape;1397;p14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14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14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14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14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14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14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14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14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14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14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14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14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14"/>
            <p:cNvSpPr/>
            <p:nvPr/>
          </p:nvSpPr>
          <p:spPr>
            <a:xfrm>
              <a:off x="861250" y="3692600"/>
              <a:ext cx="445675" cy="1618350"/>
            </a:xfrm>
            <a:custGeom>
              <a:rect b="b" l="l" r="r" t="t"/>
              <a:pathLst>
                <a:path extrusionOk="0" fill="none" h="64734" w="17827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14"/>
            <p:cNvSpPr/>
            <p:nvPr/>
          </p:nvSpPr>
          <p:spPr>
            <a:xfrm>
              <a:off x="841275" y="3673200"/>
              <a:ext cx="39975" cy="40550"/>
            </a:xfrm>
            <a:custGeom>
              <a:rect b="b" l="l" r="r" t="t"/>
              <a:pathLst>
                <a:path extrusionOk="0" h="1622" w="1599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14"/>
            <p:cNvSpPr/>
            <p:nvPr/>
          </p:nvSpPr>
          <p:spPr>
            <a:xfrm>
              <a:off x="969100" y="4182200"/>
              <a:ext cx="174625" cy="556975"/>
            </a:xfrm>
            <a:custGeom>
              <a:rect b="b" l="l" r="r" t="t"/>
              <a:pathLst>
                <a:path extrusionOk="0" fill="none" h="22279" w="6985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14"/>
            <p:cNvSpPr/>
            <p:nvPr/>
          </p:nvSpPr>
          <p:spPr>
            <a:xfrm>
              <a:off x="1123725" y="4163375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14"/>
            <p:cNvSpPr/>
            <p:nvPr/>
          </p:nvSpPr>
          <p:spPr>
            <a:xfrm>
              <a:off x="1393075" y="4882950"/>
              <a:ext cx="25" cy="428000"/>
            </a:xfrm>
            <a:custGeom>
              <a:rect b="b" l="l" r="r" t="t"/>
              <a:pathLst>
                <a:path extrusionOk="0" fill="none" h="17120" w="1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14"/>
            <p:cNvSpPr/>
            <p:nvPr/>
          </p:nvSpPr>
          <p:spPr>
            <a:xfrm>
              <a:off x="1373100" y="486412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14"/>
            <p:cNvSpPr/>
            <p:nvPr/>
          </p:nvSpPr>
          <p:spPr>
            <a:xfrm>
              <a:off x="1714900" y="4922900"/>
              <a:ext cx="164375" cy="388050"/>
            </a:xfrm>
            <a:custGeom>
              <a:rect b="b" l="l" r="r" t="t"/>
              <a:pathLst>
                <a:path extrusionOk="0" fill="none" h="15522" w="6575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14"/>
            <p:cNvSpPr/>
            <p:nvPr/>
          </p:nvSpPr>
          <p:spPr>
            <a:xfrm>
              <a:off x="1693800" y="4903475"/>
              <a:ext cx="43950" cy="40275"/>
            </a:xfrm>
            <a:custGeom>
              <a:rect b="b" l="l" r="r" t="t"/>
              <a:pathLst>
                <a:path extrusionOk="0" h="1611" w="1758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15"/>
          <p:cNvGrpSpPr/>
          <p:nvPr/>
        </p:nvGrpSpPr>
        <p:grpSpPr>
          <a:xfrm flipH="1">
            <a:off x="-741540" y="-2483486"/>
            <a:ext cx="7884219" cy="3433770"/>
            <a:chOff x="24125" y="294775"/>
            <a:chExt cx="7767703" cy="3383025"/>
          </a:xfrm>
        </p:grpSpPr>
        <p:sp>
          <p:nvSpPr>
            <p:cNvPr id="1420" name="Google Shape;1420;p15"/>
            <p:cNvSpPr/>
            <p:nvPr/>
          </p:nvSpPr>
          <p:spPr>
            <a:xfrm>
              <a:off x="1686375" y="607200"/>
              <a:ext cx="142125" cy="129550"/>
            </a:xfrm>
            <a:custGeom>
              <a:rect b="b" l="l" r="r" t="t"/>
              <a:pathLst>
                <a:path extrusionOk="0" h="5182" w="5685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15"/>
            <p:cNvSpPr/>
            <p:nvPr/>
          </p:nvSpPr>
          <p:spPr>
            <a:xfrm>
              <a:off x="66098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p15"/>
            <p:cNvSpPr/>
            <p:nvPr/>
          </p:nvSpPr>
          <p:spPr>
            <a:xfrm>
              <a:off x="67216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Google Shape;1423;p15"/>
            <p:cNvSpPr/>
            <p:nvPr/>
          </p:nvSpPr>
          <p:spPr>
            <a:xfrm>
              <a:off x="68340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15"/>
            <p:cNvSpPr/>
            <p:nvPr/>
          </p:nvSpPr>
          <p:spPr>
            <a:xfrm>
              <a:off x="69459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15"/>
            <p:cNvSpPr/>
            <p:nvPr/>
          </p:nvSpPr>
          <p:spPr>
            <a:xfrm>
              <a:off x="70577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15"/>
            <p:cNvSpPr/>
            <p:nvPr/>
          </p:nvSpPr>
          <p:spPr>
            <a:xfrm>
              <a:off x="71701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15"/>
            <p:cNvSpPr/>
            <p:nvPr/>
          </p:nvSpPr>
          <p:spPr>
            <a:xfrm>
              <a:off x="728200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15"/>
            <p:cNvSpPr/>
            <p:nvPr/>
          </p:nvSpPr>
          <p:spPr>
            <a:xfrm>
              <a:off x="2406525" y="1218350"/>
              <a:ext cx="5385303" cy="1110475"/>
            </a:xfrm>
            <a:custGeom>
              <a:rect b="b" l="l" r="r" t="t"/>
              <a:pathLst>
                <a:path extrusionOk="0" h="44419" w="206136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15"/>
            <p:cNvSpPr/>
            <p:nvPr/>
          </p:nvSpPr>
          <p:spPr>
            <a:xfrm>
              <a:off x="987925" y="355975"/>
              <a:ext cx="6210225" cy="1468400"/>
            </a:xfrm>
            <a:custGeom>
              <a:rect b="b" l="l" r="r" t="t"/>
              <a:pathLst>
                <a:path extrusionOk="0" h="58736" w="248409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15"/>
            <p:cNvSpPr/>
            <p:nvPr/>
          </p:nvSpPr>
          <p:spPr>
            <a:xfrm>
              <a:off x="1265250" y="1389550"/>
              <a:ext cx="6299250" cy="1955000"/>
            </a:xfrm>
            <a:custGeom>
              <a:rect b="b" l="l" r="r" t="t"/>
              <a:pathLst>
                <a:path extrusionOk="0" h="78200" w="25197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15"/>
            <p:cNvSpPr/>
            <p:nvPr/>
          </p:nvSpPr>
          <p:spPr>
            <a:xfrm>
              <a:off x="1631600" y="1974425"/>
              <a:ext cx="6160000" cy="1095650"/>
            </a:xfrm>
            <a:custGeom>
              <a:rect b="b" l="l" r="r" t="t"/>
              <a:pathLst>
                <a:path extrusionOk="0" h="43826" w="24640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15"/>
            <p:cNvSpPr/>
            <p:nvPr/>
          </p:nvSpPr>
          <p:spPr>
            <a:xfrm>
              <a:off x="1978550" y="331575"/>
              <a:ext cx="4691750" cy="1289675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15"/>
            <p:cNvSpPr/>
            <p:nvPr/>
          </p:nvSpPr>
          <p:spPr>
            <a:xfrm>
              <a:off x="937150" y="2104550"/>
              <a:ext cx="6622775" cy="1510475"/>
            </a:xfrm>
            <a:custGeom>
              <a:rect b="b" l="l" r="r" t="t"/>
              <a:pathLst>
                <a:path extrusionOk="0" h="60419" w="264911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15"/>
            <p:cNvSpPr/>
            <p:nvPr/>
          </p:nvSpPr>
          <p:spPr>
            <a:xfrm>
              <a:off x="1664700" y="294775"/>
              <a:ext cx="3135650" cy="766675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15"/>
            <p:cNvSpPr/>
            <p:nvPr/>
          </p:nvSpPr>
          <p:spPr>
            <a:xfrm>
              <a:off x="100600" y="2193550"/>
              <a:ext cx="3410675" cy="530725"/>
            </a:xfrm>
            <a:custGeom>
              <a:rect b="b" l="l" r="r" t="t"/>
              <a:pathLst>
                <a:path extrusionOk="0" h="21229" w="136427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15"/>
            <p:cNvSpPr/>
            <p:nvPr/>
          </p:nvSpPr>
          <p:spPr>
            <a:xfrm>
              <a:off x="106300" y="832600"/>
              <a:ext cx="2024625" cy="395475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15"/>
            <p:cNvSpPr/>
            <p:nvPr/>
          </p:nvSpPr>
          <p:spPr>
            <a:xfrm>
              <a:off x="24125" y="1108225"/>
              <a:ext cx="1654850" cy="513025"/>
            </a:xfrm>
            <a:custGeom>
              <a:rect b="b" l="l" r="r" t="t"/>
              <a:pathLst>
                <a:path extrusionOk="0" h="20521" w="66194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15"/>
            <p:cNvSpPr/>
            <p:nvPr/>
          </p:nvSpPr>
          <p:spPr>
            <a:xfrm>
              <a:off x="24125" y="1371850"/>
              <a:ext cx="979225" cy="45197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15"/>
            <p:cNvSpPr/>
            <p:nvPr/>
          </p:nvSpPr>
          <p:spPr>
            <a:xfrm>
              <a:off x="5585500" y="1408375"/>
              <a:ext cx="1529900" cy="580350"/>
            </a:xfrm>
            <a:custGeom>
              <a:rect b="b" l="l" r="r" t="t"/>
              <a:pathLst>
                <a:path extrusionOk="0" h="23214" w="61196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15"/>
            <p:cNvSpPr/>
            <p:nvPr/>
          </p:nvSpPr>
          <p:spPr>
            <a:xfrm>
              <a:off x="5953000" y="35431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15"/>
            <p:cNvSpPr/>
            <p:nvPr/>
          </p:nvSpPr>
          <p:spPr>
            <a:xfrm>
              <a:off x="5976400" y="356650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15"/>
            <p:cNvSpPr/>
            <p:nvPr/>
          </p:nvSpPr>
          <p:spPr>
            <a:xfrm>
              <a:off x="5421175" y="22563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15"/>
            <p:cNvSpPr/>
            <p:nvPr/>
          </p:nvSpPr>
          <p:spPr>
            <a:xfrm>
              <a:off x="5444575" y="22797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15"/>
            <p:cNvSpPr/>
            <p:nvPr/>
          </p:nvSpPr>
          <p:spPr>
            <a:xfrm>
              <a:off x="5459400" y="19122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15"/>
            <p:cNvSpPr/>
            <p:nvPr/>
          </p:nvSpPr>
          <p:spPr>
            <a:xfrm>
              <a:off x="5482800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15"/>
            <p:cNvSpPr/>
            <p:nvPr/>
          </p:nvSpPr>
          <p:spPr>
            <a:xfrm>
              <a:off x="4736975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15"/>
            <p:cNvSpPr/>
            <p:nvPr/>
          </p:nvSpPr>
          <p:spPr>
            <a:xfrm>
              <a:off x="7044625" y="263295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15"/>
            <p:cNvSpPr/>
            <p:nvPr/>
          </p:nvSpPr>
          <p:spPr>
            <a:xfrm>
              <a:off x="4222850" y="1085400"/>
              <a:ext cx="134675" cy="134675"/>
            </a:xfrm>
            <a:custGeom>
              <a:rect b="b" l="l" r="r" t="t"/>
              <a:pathLst>
                <a:path extrusionOk="0" h="5387" w="5387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15"/>
            <p:cNvSpPr/>
            <p:nvPr/>
          </p:nvSpPr>
          <p:spPr>
            <a:xfrm>
              <a:off x="4246800" y="1108775"/>
              <a:ext cx="87350" cy="87925"/>
            </a:xfrm>
            <a:custGeom>
              <a:rect b="b" l="l" r="r" t="t"/>
              <a:pathLst>
                <a:path extrusionOk="0" h="3517" w="3494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15"/>
            <p:cNvSpPr/>
            <p:nvPr/>
          </p:nvSpPr>
          <p:spPr>
            <a:xfrm>
              <a:off x="3502700" y="25850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15"/>
            <p:cNvSpPr/>
            <p:nvPr/>
          </p:nvSpPr>
          <p:spPr>
            <a:xfrm>
              <a:off x="3526100" y="2608400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15"/>
            <p:cNvSpPr/>
            <p:nvPr/>
          </p:nvSpPr>
          <p:spPr>
            <a:xfrm>
              <a:off x="2281550" y="115615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15"/>
            <p:cNvSpPr/>
            <p:nvPr/>
          </p:nvSpPr>
          <p:spPr>
            <a:xfrm>
              <a:off x="2304950" y="1179550"/>
              <a:ext cx="87325" cy="87900"/>
            </a:xfrm>
            <a:custGeom>
              <a:rect b="b" l="l" r="r" t="t"/>
              <a:pathLst>
                <a:path extrusionOk="0" h="3516" w="3493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15"/>
            <p:cNvSpPr/>
            <p:nvPr/>
          </p:nvSpPr>
          <p:spPr>
            <a:xfrm>
              <a:off x="1577950" y="1004925"/>
              <a:ext cx="94750" cy="94750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15"/>
            <p:cNvSpPr/>
            <p:nvPr/>
          </p:nvSpPr>
          <p:spPr>
            <a:xfrm>
              <a:off x="1595075" y="1022050"/>
              <a:ext cx="59950" cy="59950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15"/>
            <p:cNvSpPr/>
            <p:nvPr/>
          </p:nvSpPr>
          <p:spPr>
            <a:xfrm>
              <a:off x="2892125" y="11704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15"/>
            <p:cNvSpPr/>
            <p:nvPr/>
          </p:nvSpPr>
          <p:spPr>
            <a:xfrm>
              <a:off x="7004675" y="136615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15"/>
            <p:cNvSpPr/>
            <p:nvPr/>
          </p:nvSpPr>
          <p:spPr>
            <a:xfrm>
              <a:off x="6446600" y="227060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15"/>
            <p:cNvSpPr/>
            <p:nvPr/>
          </p:nvSpPr>
          <p:spPr>
            <a:xfrm>
              <a:off x="6258275" y="3300575"/>
              <a:ext cx="69650" cy="69650"/>
            </a:xfrm>
            <a:custGeom>
              <a:rect b="b" l="l" r="r" t="t"/>
              <a:pathLst>
                <a:path extrusionOk="0" h="2786" w="2786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15"/>
            <p:cNvSpPr/>
            <p:nvPr/>
          </p:nvSpPr>
          <p:spPr>
            <a:xfrm>
              <a:off x="4746100" y="3030675"/>
              <a:ext cx="69650" cy="69075"/>
            </a:xfrm>
            <a:custGeom>
              <a:rect b="b" l="l" r="r" t="t"/>
              <a:pathLst>
                <a:path extrusionOk="0" h="2763" w="2786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15"/>
            <p:cNvSpPr/>
            <p:nvPr/>
          </p:nvSpPr>
          <p:spPr>
            <a:xfrm>
              <a:off x="5111875" y="1378700"/>
              <a:ext cx="106175" cy="106150"/>
            </a:xfrm>
            <a:custGeom>
              <a:rect b="b" l="l" r="r" t="t"/>
              <a:pathLst>
                <a:path extrusionOk="0" h="4246" w="4247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15"/>
            <p:cNvSpPr/>
            <p:nvPr/>
          </p:nvSpPr>
          <p:spPr>
            <a:xfrm>
              <a:off x="5692225" y="1404950"/>
              <a:ext cx="75350" cy="74775"/>
            </a:xfrm>
            <a:custGeom>
              <a:rect b="b" l="l" r="r" t="t"/>
              <a:pathLst>
                <a:path extrusionOk="0" h="2991" w="3014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15"/>
            <p:cNvSpPr/>
            <p:nvPr/>
          </p:nvSpPr>
          <p:spPr>
            <a:xfrm>
              <a:off x="5821750" y="1469425"/>
              <a:ext cx="79350" cy="79350"/>
            </a:xfrm>
            <a:custGeom>
              <a:rect b="b" l="l" r="r" t="t"/>
              <a:pathLst>
                <a:path extrusionOk="0" h="3174" w="3174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15"/>
            <p:cNvSpPr/>
            <p:nvPr/>
          </p:nvSpPr>
          <p:spPr>
            <a:xfrm>
              <a:off x="3572900" y="2384150"/>
              <a:ext cx="139825" cy="139250"/>
            </a:xfrm>
            <a:custGeom>
              <a:rect b="b" l="l" r="r" t="t"/>
              <a:pathLst>
                <a:path extrusionOk="0" h="5570" w="5593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15"/>
            <p:cNvSpPr/>
            <p:nvPr/>
          </p:nvSpPr>
          <p:spPr>
            <a:xfrm>
              <a:off x="5419450" y="2995300"/>
              <a:ext cx="139825" cy="139825"/>
            </a:xfrm>
            <a:custGeom>
              <a:rect b="b" l="l" r="r" t="t"/>
              <a:pathLst>
                <a:path extrusionOk="0" h="5593" w="5593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15"/>
            <p:cNvSpPr/>
            <p:nvPr/>
          </p:nvSpPr>
          <p:spPr>
            <a:xfrm>
              <a:off x="3311550" y="1787275"/>
              <a:ext cx="65075" cy="65075"/>
            </a:xfrm>
            <a:custGeom>
              <a:rect b="b" l="l" r="r" t="t"/>
              <a:pathLst>
                <a:path extrusionOk="0" h="2603" w="2603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15"/>
            <p:cNvSpPr/>
            <p:nvPr/>
          </p:nvSpPr>
          <p:spPr>
            <a:xfrm>
              <a:off x="3501550" y="1519075"/>
              <a:ext cx="143825" cy="144400"/>
            </a:xfrm>
            <a:custGeom>
              <a:rect b="b" l="l" r="r" t="t"/>
              <a:pathLst>
                <a:path extrusionOk="0" h="5776" w="5753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15"/>
            <p:cNvSpPr/>
            <p:nvPr/>
          </p:nvSpPr>
          <p:spPr>
            <a:xfrm>
              <a:off x="3526675" y="1544750"/>
              <a:ext cx="93600" cy="93050"/>
            </a:xfrm>
            <a:custGeom>
              <a:rect b="b" l="l" r="r" t="t"/>
              <a:pathLst>
                <a:path extrusionOk="0" h="3722" w="3744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15"/>
            <p:cNvSpPr/>
            <p:nvPr/>
          </p:nvSpPr>
          <p:spPr>
            <a:xfrm>
              <a:off x="1930050" y="1563575"/>
              <a:ext cx="106150" cy="106175"/>
            </a:xfrm>
            <a:custGeom>
              <a:rect b="b" l="l" r="r" t="t"/>
              <a:pathLst>
                <a:path extrusionOk="0" h="4247" w="4246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15"/>
            <p:cNvSpPr/>
            <p:nvPr/>
          </p:nvSpPr>
          <p:spPr>
            <a:xfrm>
              <a:off x="1621325" y="1563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15"/>
            <p:cNvSpPr/>
            <p:nvPr/>
          </p:nvSpPr>
          <p:spPr>
            <a:xfrm>
              <a:off x="944550" y="1765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15"/>
            <p:cNvSpPr/>
            <p:nvPr/>
          </p:nvSpPr>
          <p:spPr>
            <a:xfrm>
              <a:off x="496050" y="13239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15"/>
            <p:cNvSpPr/>
            <p:nvPr/>
          </p:nvSpPr>
          <p:spPr>
            <a:xfrm>
              <a:off x="3168300" y="1186975"/>
              <a:ext cx="72500" cy="73050"/>
            </a:xfrm>
            <a:custGeom>
              <a:rect b="b" l="l" r="r" t="t"/>
              <a:pathLst>
                <a:path extrusionOk="0" h="2922" w="290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15"/>
            <p:cNvSpPr/>
            <p:nvPr/>
          </p:nvSpPr>
          <p:spPr>
            <a:xfrm>
              <a:off x="1238425" y="1362725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15"/>
            <p:cNvSpPr/>
            <p:nvPr/>
          </p:nvSpPr>
          <p:spPr>
            <a:xfrm>
              <a:off x="2281550" y="832600"/>
              <a:ext cx="2995850" cy="9725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15"/>
            <p:cNvSpPr/>
            <p:nvPr/>
          </p:nvSpPr>
          <p:spPr>
            <a:xfrm>
              <a:off x="2222775" y="800650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15"/>
            <p:cNvSpPr/>
            <p:nvPr/>
          </p:nvSpPr>
          <p:spPr>
            <a:xfrm>
              <a:off x="5235725" y="800650"/>
              <a:ext cx="73050" cy="73050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15"/>
            <p:cNvSpPr/>
            <p:nvPr/>
          </p:nvSpPr>
          <p:spPr>
            <a:xfrm>
              <a:off x="5732175" y="319450"/>
              <a:ext cx="1118450" cy="1117475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15"/>
            <p:cNvSpPr/>
            <p:nvPr/>
          </p:nvSpPr>
          <p:spPr>
            <a:xfrm>
              <a:off x="5870250" y="381100"/>
              <a:ext cx="1118475" cy="1117450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15"/>
            <p:cNvSpPr/>
            <p:nvPr/>
          </p:nvSpPr>
          <p:spPr>
            <a:xfrm>
              <a:off x="4775775" y="1974875"/>
              <a:ext cx="2300825" cy="706600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15"/>
            <p:cNvSpPr/>
            <p:nvPr/>
          </p:nvSpPr>
          <p:spPr>
            <a:xfrm>
              <a:off x="3518100" y="2023500"/>
              <a:ext cx="149550" cy="93050"/>
            </a:xfrm>
            <a:custGeom>
              <a:rect b="b" l="l" r="r" t="t"/>
              <a:pathLst>
                <a:path extrusionOk="0" h="3722" w="5982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15"/>
            <p:cNvSpPr/>
            <p:nvPr/>
          </p:nvSpPr>
          <p:spPr>
            <a:xfrm>
              <a:off x="36305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15"/>
            <p:cNvSpPr/>
            <p:nvPr/>
          </p:nvSpPr>
          <p:spPr>
            <a:xfrm>
              <a:off x="37423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15"/>
            <p:cNvSpPr/>
            <p:nvPr/>
          </p:nvSpPr>
          <p:spPr>
            <a:xfrm>
              <a:off x="38547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15"/>
            <p:cNvSpPr/>
            <p:nvPr/>
          </p:nvSpPr>
          <p:spPr>
            <a:xfrm>
              <a:off x="39666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15"/>
            <p:cNvSpPr/>
            <p:nvPr/>
          </p:nvSpPr>
          <p:spPr>
            <a:xfrm>
              <a:off x="40784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15"/>
            <p:cNvSpPr/>
            <p:nvPr/>
          </p:nvSpPr>
          <p:spPr>
            <a:xfrm>
              <a:off x="41908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15"/>
            <p:cNvSpPr/>
            <p:nvPr/>
          </p:nvSpPr>
          <p:spPr>
            <a:xfrm>
              <a:off x="430272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15"/>
            <p:cNvSpPr/>
            <p:nvPr/>
          </p:nvSpPr>
          <p:spPr>
            <a:xfrm>
              <a:off x="27180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15"/>
            <p:cNvSpPr/>
            <p:nvPr/>
          </p:nvSpPr>
          <p:spPr>
            <a:xfrm>
              <a:off x="29258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15"/>
            <p:cNvSpPr/>
            <p:nvPr/>
          </p:nvSpPr>
          <p:spPr>
            <a:xfrm>
              <a:off x="3133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15"/>
            <p:cNvSpPr/>
            <p:nvPr/>
          </p:nvSpPr>
          <p:spPr>
            <a:xfrm>
              <a:off x="33417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15"/>
            <p:cNvSpPr/>
            <p:nvPr/>
          </p:nvSpPr>
          <p:spPr>
            <a:xfrm>
              <a:off x="3549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15"/>
            <p:cNvSpPr/>
            <p:nvPr/>
          </p:nvSpPr>
          <p:spPr>
            <a:xfrm>
              <a:off x="37572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p15"/>
            <p:cNvSpPr/>
            <p:nvPr/>
          </p:nvSpPr>
          <p:spPr>
            <a:xfrm>
              <a:off x="61139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15"/>
            <p:cNvSpPr/>
            <p:nvPr/>
          </p:nvSpPr>
          <p:spPr>
            <a:xfrm>
              <a:off x="5906200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15"/>
            <p:cNvSpPr/>
            <p:nvPr/>
          </p:nvSpPr>
          <p:spPr>
            <a:xfrm>
              <a:off x="5698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15"/>
            <p:cNvSpPr/>
            <p:nvPr/>
          </p:nvSpPr>
          <p:spPr>
            <a:xfrm>
              <a:off x="54902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15"/>
            <p:cNvSpPr/>
            <p:nvPr/>
          </p:nvSpPr>
          <p:spPr>
            <a:xfrm>
              <a:off x="5282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15"/>
            <p:cNvSpPr/>
            <p:nvPr/>
          </p:nvSpPr>
          <p:spPr>
            <a:xfrm>
              <a:off x="5074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15"/>
            <p:cNvSpPr/>
            <p:nvPr/>
          </p:nvSpPr>
          <p:spPr>
            <a:xfrm>
              <a:off x="4867075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15"/>
            <p:cNvSpPr/>
            <p:nvPr/>
          </p:nvSpPr>
          <p:spPr>
            <a:xfrm>
              <a:off x="4658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15"/>
            <p:cNvSpPr/>
            <p:nvPr/>
          </p:nvSpPr>
          <p:spPr>
            <a:xfrm>
              <a:off x="48534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15"/>
            <p:cNvSpPr/>
            <p:nvPr/>
          </p:nvSpPr>
          <p:spPr>
            <a:xfrm>
              <a:off x="49407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15"/>
            <p:cNvSpPr/>
            <p:nvPr/>
          </p:nvSpPr>
          <p:spPr>
            <a:xfrm>
              <a:off x="50280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15"/>
            <p:cNvSpPr/>
            <p:nvPr/>
          </p:nvSpPr>
          <p:spPr>
            <a:xfrm>
              <a:off x="51153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15"/>
            <p:cNvSpPr/>
            <p:nvPr/>
          </p:nvSpPr>
          <p:spPr>
            <a:xfrm>
              <a:off x="52026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15"/>
            <p:cNvSpPr/>
            <p:nvPr/>
          </p:nvSpPr>
          <p:spPr>
            <a:xfrm>
              <a:off x="52899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15"/>
            <p:cNvSpPr/>
            <p:nvPr/>
          </p:nvSpPr>
          <p:spPr>
            <a:xfrm>
              <a:off x="53772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Google Shape;1510;p15"/>
            <p:cNvSpPr/>
            <p:nvPr/>
          </p:nvSpPr>
          <p:spPr>
            <a:xfrm>
              <a:off x="54651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p15"/>
            <p:cNvSpPr/>
            <p:nvPr/>
          </p:nvSpPr>
          <p:spPr>
            <a:xfrm>
              <a:off x="5552425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15"/>
            <p:cNvSpPr/>
            <p:nvPr/>
          </p:nvSpPr>
          <p:spPr>
            <a:xfrm>
              <a:off x="56397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15"/>
            <p:cNvSpPr/>
            <p:nvPr/>
          </p:nvSpPr>
          <p:spPr>
            <a:xfrm>
              <a:off x="57270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14" name="Google Shape;1514;p15"/>
          <p:cNvGrpSpPr/>
          <p:nvPr/>
        </p:nvGrpSpPr>
        <p:grpSpPr>
          <a:xfrm>
            <a:off x="8757750" y="2728975"/>
            <a:ext cx="1552150" cy="3475150"/>
            <a:chOff x="327125" y="2375600"/>
            <a:chExt cx="1552150" cy="3475150"/>
          </a:xfrm>
        </p:grpSpPr>
        <p:sp>
          <p:nvSpPr>
            <p:cNvPr id="1515" name="Google Shape;1515;p15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15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p15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Google Shape;1518;p15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Google Shape;1519;p15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Google Shape;1520;p15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p15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Google Shape;1522;p15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p15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p15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Google Shape;1525;p15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Google Shape;1526;p15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p15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p15"/>
            <p:cNvSpPr/>
            <p:nvPr/>
          </p:nvSpPr>
          <p:spPr>
            <a:xfrm>
              <a:off x="861250" y="3692600"/>
              <a:ext cx="445675" cy="1618350"/>
            </a:xfrm>
            <a:custGeom>
              <a:rect b="b" l="l" r="r" t="t"/>
              <a:pathLst>
                <a:path extrusionOk="0" fill="none" h="64734" w="17827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Google Shape;1529;p15"/>
            <p:cNvSpPr/>
            <p:nvPr/>
          </p:nvSpPr>
          <p:spPr>
            <a:xfrm>
              <a:off x="841275" y="3673200"/>
              <a:ext cx="39975" cy="40550"/>
            </a:xfrm>
            <a:custGeom>
              <a:rect b="b" l="l" r="r" t="t"/>
              <a:pathLst>
                <a:path extrusionOk="0" h="1622" w="1599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15"/>
            <p:cNvSpPr/>
            <p:nvPr/>
          </p:nvSpPr>
          <p:spPr>
            <a:xfrm>
              <a:off x="969100" y="4182200"/>
              <a:ext cx="174625" cy="556975"/>
            </a:xfrm>
            <a:custGeom>
              <a:rect b="b" l="l" r="r" t="t"/>
              <a:pathLst>
                <a:path extrusionOk="0" fill="none" h="22279" w="6985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15"/>
            <p:cNvSpPr/>
            <p:nvPr/>
          </p:nvSpPr>
          <p:spPr>
            <a:xfrm>
              <a:off x="1123725" y="4163375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15"/>
            <p:cNvSpPr/>
            <p:nvPr/>
          </p:nvSpPr>
          <p:spPr>
            <a:xfrm>
              <a:off x="1393075" y="4882950"/>
              <a:ext cx="25" cy="428000"/>
            </a:xfrm>
            <a:custGeom>
              <a:rect b="b" l="l" r="r" t="t"/>
              <a:pathLst>
                <a:path extrusionOk="0" fill="none" h="17120" w="1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15"/>
            <p:cNvSpPr/>
            <p:nvPr/>
          </p:nvSpPr>
          <p:spPr>
            <a:xfrm>
              <a:off x="1373100" y="486412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p15"/>
            <p:cNvSpPr/>
            <p:nvPr/>
          </p:nvSpPr>
          <p:spPr>
            <a:xfrm>
              <a:off x="1714900" y="4922900"/>
              <a:ext cx="164375" cy="388050"/>
            </a:xfrm>
            <a:custGeom>
              <a:rect b="b" l="l" r="r" t="t"/>
              <a:pathLst>
                <a:path extrusionOk="0" fill="none" h="15522" w="6575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Google Shape;1535;p15"/>
            <p:cNvSpPr/>
            <p:nvPr/>
          </p:nvSpPr>
          <p:spPr>
            <a:xfrm>
              <a:off x="1693800" y="4903475"/>
              <a:ext cx="43950" cy="40275"/>
            </a:xfrm>
            <a:custGeom>
              <a:rect b="b" l="l" r="r" t="t"/>
              <a:pathLst>
                <a:path extrusionOk="0" h="1611" w="1758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36" name="Google Shape;1536;p15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37" name="Google Shape;1537;p15"/>
          <p:cNvSpPr txBox="1"/>
          <p:nvPr>
            <p:ph idx="1" type="subTitle"/>
          </p:nvPr>
        </p:nvSpPr>
        <p:spPr>
          <a:xfrm>
            <a:off x="1216375" y="3517675"/>
            <a:ext cx="26937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38" name="Google Shape;1538;p15"/>
          <p:cNvSpPr txBox="1"/>
          <p:nvPr>
            <p:ph idx="2" type="subTitle"/>
          </p:nvPr>
        </p:nvSpPr>
        <p:spPr>
          <a:xfrm>
            <a:off x="5234100" y="3517675"/>
            <a:ext cx="26937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39" name="Google Shape;1539;p15"/>
          <p:cNvSpPr txBox="1"/>
          <p:nvPr>
            <p:ph idx="3" type="title"/>
          </p:nvPr>
        </p:nvSpPr>
        <p:spPr>
          <a:xfrm>
            <a:off x="1216350" y="2984775"/>
            <a:ext cx="26937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40" name="Google Shape;1540;p15"/>
          <p:cNvSpPr txBox="1"/>
          <p:nvPr>
            <p:ph idx="4" type="title"/>
          </p:nvPr>
        </p:nvSpPr>
        <p:spPr>
          <a:xfrm>
            <a:off x="5234100" y="2984775"/>
            <a:ext cx="26937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4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2" name="Google Shape;1542;p16"/>
          <p:cNvGrpSpPr/>
          <p:nvPr/>
        </p:nvGrpSpPr>
        <p:grpSpPr>
          <a:xfrm flipH="1">
            <a:off x="1510279" y="-831315"/>
            <a:ext cx="8377976" cy="1614717"/>
            <a:chOff x="-566246" y="-831315"/>
            <a:chExt cx="8377976" cy="1614717"/>
          </a:xfrm>
        </p:grpSpPr>
        <p:sp>
          <p:nvSpPr>
            <p:cNvPr id="1543" name="Google Shape;1543;p16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p16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Google Shape;1545;p16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p16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p16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16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p16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16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16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p16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Google Shape;1553;p16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p16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Google Shape;1555;p16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Google Shape;1556;p16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Google Shape;1557;p16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p16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p16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Google Shape;1560;p16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1" name="Google Shape;1561;p16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Google Shape;1562;p16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3" name="Google Shape;1563;p16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Google Shape;1564;p16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5" name="Google Shape;1565;p16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6" name="Google Shape;1566;p16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Google Shape;1567;p16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Google Shape;1568;p16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Google Shape;1569;p16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Google Shape;1570;p16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Google Shape;1571;p16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72" name="Google Shape;1572;p16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573" name="Google Shape;1573;p16"/>
          <p:cNvGrpSpPr/>
          <p:nvPr/>
        </p:nvGrpSpPr>
        <p:grpSpPr>
          <a:xfrm flipH="1" rot="5400000">
            <a:off x="-113625" y="3210625"/>
            <a:ext cx="536425" cy="3475150"/>
            <a:chOff x="327125" y="2375600"/>
            <a:chExt cx="536425" cy="3475150"/>
          </a:xfrm>
        </p:grpSpPr>
        <p:sp>
          <p:nvSpPr>
            <p:cNvPr id="1574" name="Google Shape;1574;p16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Google Shape;1575;p16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Google Shape;1576;p16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Google Shape;1577;p16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p16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p16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p16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p16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Google Shape;1582;p16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3" name="Google Shape;1583;p16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Google Shape;1584;p16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p16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Google Shape;1586;p16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587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8" name="Google Shape;1588;p17"/>
          <p:cNvGrpSpPr/>
          <p:nvPr/>
        </p:nvGrpSpPr>
        <p:grpSpPr>
          <a:xfrm>
            <a:off x="5266248" y="4568869"/>
            <a:ext cx="3157758" cy="296582"/>
            <a:chOff x="5266248" y="4230494"/>
            <a:chExt cx="3157758" cy="296582"/>
          </a:xfrm>
        </p:grpSpPr>
        <p:sp>
          <p:nvSpPr>
            <p:cNvPr id="1589" name="Google Shape;1589;p17"/>
            <p:cNvSpPr/>
            <p:nvPr/>
          </p:nvSpPr>
          <p:spPr>
            <a:xfrm>
              <a:off x="526624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Google Shape;1590;p17"/>
            <p:cNvSpPr/>
            <p:nvPr/>
          </p:nvSpPr>
          <p:spPr>
            <a:xfrm>
              <a:off x="5459599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Google Shape;1591;p17"/>
            <p:cNvSpPr/>
            <p:nvPr/>
          </p:nvSpPr>
          <p:spPr>
            <a:xfrm>
              <a:off x="5649735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Google Shape;1592;p17"/>
            <p:cNvSpPr/>
            <p:nvPr/>
          </p:nvSpPr>
          <p:spPr>
            <a:xfrm>
              <a:off x="5839743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p17"/>
            <p:cNvSpPr/>
            <p:nvPr/>
          </p:nvSpPr>
          <p:spPr>
            <a:xfrm>
              <a:off x="6029880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p17"/>
            <p:cNvSpPr/>
            <p:nvPr/>
          </p:nvSpPr>
          <p:spPr>
            <a:xfrm>
              <a:off x="6220016" y="4230494"/>
              <a:ext cx="106446" cy="296582"/>
            </a:xfrm>
            <a:custGeom>
              <a:rect b="b" l="l" r="r" t="t"/>
              <a:pathLst>
                <a:path extrusionOk="0" h="2307" w="828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p17"/>
            <p:cNvSpPr/>
            <p:nvPr/>
          </p:nvSpPr>
          <p:spPr>
            <a:xfrm>
              <a:off x="641323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p17"/>
            <p:cNvSpPr/>
            <p:nvPr/>
          </p:nvSpPr>
          <p:spPr>
            <a:xfrm>
              <a:off x="6603375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Google Shape;1597;p17"/>
            <p:cNvSpPr/>
            <p:nvPr/>
          </p:nvSpPr>
          <p:spPr>
            <a:xfrm>
              <a:off x="679351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p17"/>
            <p:cNvSpPr/>
            <p:nvPr/>
          </p:nvSpPr>
          <p:spPr>
            <a:xfrm>
              <a:off x="698364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9" name="Google Shape;1599;p17"/>
            <p:cNvSpPr/>
            <p:nvPr/>
          </p:nvSpPr>
          <p:spPr>
            <a:xfrm>
              <a:off x="7176870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0" name="Google Shape;1600;p17"/>
            <p:cNvSpPr/>
            <p:nvPr/>
          </p:nvSpPr>
          <p:spPr>
            <a:xfrm>
              <a:off x="7367006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1" name="Google Shape;1601;p17"/>
            <p:cNvSpPr/>
            <p:nvPr/>
          </p:nvSpPr>
          <p:spPr>
            <a:xfrm>
              <a:off x="7557143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2" name="Google Shape;1602;p17"/>
            <p:cNvSpPr/>
            <p:nvPr/>
          </p:nvSpPr>
          <p:spPr>
            <a:xfrm>
              <a:off x="774715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3" name="Google Shape;1603;p17"/>
            <p:cNvSpPr/>
            <p:nvPr/>
          </p:nvSpPr>
          <p:spPr>
            <a:xfrm>
              <a:off x="794050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p17"/>
            <p:cNvSpPr/>
            <p:nvPr/>
          </p:nvSpPr>
          <p:spPr>
            <a:xfrm>
              <a:off x="813063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p17"/>
            <p:cNvSpPr/>
            <p:nvPr/>
          </p:nvSpPr>
          <p:spPr>
            <a:xfrm>
              <a:off x="8320774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06" name="Google Shape;1606;p17"/>
          <p:cNvGrpSpPr/>
          <p:nvPr/>
        </p:nvGrpSpPr>
        <p:grpSpPr>
          <a:xfrm>
            <a:off x="-364925" y="-1720950"/>
            <a:ext cx="9644000" cy="3383025"/>
            <a:chOff x="-364925" y="-1720950"/>
            <a:chExt cx="9644000" cy="3383025"/>
          </a:xfrm>
        </p:grpSpPr>
        <p:grpSp>
          <p:nvGrpSpPr>
            <p:cNvPr id="1607" name="Google Shape;1607;p17"/>
            <p:cNvGrpSpPr/>
            <p:nvPr/>
          </p:nvGrpSpPr>
          <p:grpSpPr>
            <a:xfrm flipH="1">
              <a:off x="-364925" y="-1720950"/>
              <a:ext cx="7767703" cy="3383025"/>
              <a:chOff x="24125" y="294775"/>
              <a:chExt cx="7767703" cy="3383025"/>
            </a:xfrm>
          </p:grpSpPr>
          <p:sp>
            <p:nvSpPr>
              <p:cNvPr id="1608" name="Google Shape;1608;p17"/>
              <p:cNvSpPr/>
              <p:nvPr/>
            </p:nvSpPr>
            <p:spPr>
              <a:xfrm>
                <a:off x="1686375" y="607200"/>
                <a:ext cx="142125" cy="129550"/>
              </a:xfrm>
              <a:custGeom>
                <a:rect b="b" l="l" r="r" t="t"/>
                <a:pathLst>
                  <a:path extrusionOk="0" h="5182" w="5685">
                    <a:moveTo>
                      <a:pt x="2834" y="1"/>
                    </a:moveTo>
                    <a:cubicBezTo>
                      <a:pt x="2169" y="1"/>
                      <a:pt x="1507" y="252"/>
                      <a:pt x="1005" y="754"/>
                    </a:cubicBezTo>
                    <a:cubicBezTo>
                      <a:pt x="1" y="1781"/>
                      <a:pt x="1" y="3402"/>
                      <a:pt x="1005" y="4429"/>
                    </a:cubicBezTo>
                    <a:cubicBezTo>
                      <a:pt x="1507" y="4931"/>
                      <a:pt x="2169" y="5182"/>
                      <a:pt x="2834" y="5182"/>
                    </a:cubicBezTo>
                    <a:cubicBezTo>
                      <a:pt x="3499" y="5182"/>
                      <a:pt x="4166" y="4931"/>
                      <a:pt x="4680" y="4429"/>
                    </a:cubicBezTo>
                    <a:cubicBezTo>
                      <a:pt x="5684" y="3402"/>
                      <a:pt x="5684" y="1781"/>
                      <a:pt x="4680" y="754"/>
                    </a:cubicBezTo>
                    <a:cubicBezTo>
                      <a:pt x="4166" y="252"/>
                      <a:pt x="3499" y="1"/>
                      <a:pt x="28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9" name="Google Shape;1609;p17"/>
              <p:cNvSpPr/>
              <p:nvPr/>
            </p:nvSpPr>
            <p:spPr>
              <a:xfrm>
                <a:off x="6609800" y="3191600"/>
                <a:ext cx="148950" cy="93025"/>
              </a:xfrm>
              <a:custGeom>
                <a:rect b="b" l="l" r="r" t="t"/>
                <a:pathLst>
                  <a:path extrusionOk="0" h="3721" w="5958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0" name="Google Shape;1610;p17"/>
              <p:cNvSpPr/>
              <p:nvPr/>
            </p:nvSpPr>
            <p:spPr>
              <a:xfrm>
                <a:off x="6721650" y="3191600"/>
                <a:ext cx="149525" cy="93025"/>
              </a:xfrm>
              <a:custGeom>
                <a:rect b="b" l="l" r="r" t="t"/>
                <a:pathLst>
                  <a:path extrusionOk="0" h="3721" w="5981">
                    <a:moveTo>
                      <a:pt x="0" y="0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1" name="Google Shape;1611;p17"/>
              <p:cNvSpPr/>
              <p:nvPr/>
            </p:nvSpPr>
            <p:spPr>
              <a:xfrm>
                <a:off x="6834050" y="3191600"/>
                <a:ext cx="148975" cy="93025"/>
              </a:xfrm>
              <a:custGeom>
                <a:rect b="b" l="l" r="r" t="t"/>
                <a:pathLst>
                  <a:path extrusionOk="0" h="3721" w="5959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2" name="Google Shape;1612;p17"/>
              <p:cNvSpPr/>
              <p:nvPr/>
            </p:nvSpPr>
            <p:spPr>
              <a:xfrm>
                <a:off x="6945900" y="3191600"/>
                <a:ext cx="148950" cy="93025"/>
              </a:xfrm>
              <a:custGeom>
                <a:rect b="b" l="l" r="r" t="t"/>
                <a:pathLst>
                  <a:path extrusionOk="0" h="3721" w="5958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3" name="Google Shape;1613;p17"/>
              <p:cNvSpPr/>
              <p:nvPr/>
            </p:nvSpPr>
            <p:spPr>
              <a:xfrm>
                <a:off x="7057750" y="3191600"/>
                <a:ext cx="149525" cy="93025"/>
              </a:xfrm>
              <a:custGeom>
                <a:rect b="b" l="l" r="r" t="t"/>
                <a:pathLst>
                  <a:path extrusionOk="0" h="3721" w="5981">
                    <a:moveTo>
                      <a:pt x="0" y="0"/>
                    </a:moveTo>
                    <a:lnTo>
                      <a:pt x="3607" y="3721"/>
                    </a:lnTo>
                    <a:lnTo>
                      <a:pt x="5980" y="3721"/>
                    </a:lnTo>
                    <a:lnTo>
                      <a:pt x="23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4" name="Google Shape;1614;p17"/>
              <p:cNvSpPr/>
              <p:nvPr/>
            </p:nvSpPr>
            <p:spPr>
              <a:xfrm>
                <a:off x="7170150" y="3191600"/>
                <a:ext cx="148975" cy="93025"/>
              </a:xfrm>
              <a:custGeom>
                <a:rect b="b" l="l" r="r" t="t"/>
                <a:pathLst>
                  <a:path extrusionOk="0" h="3721" w="5959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5" name="Google Shape;1615;p17"/>
              <p:cNvSpPr/>
              <p:nvPr/>
            </p:nvSpPr>
            <p:spPr>
              <a:xfrm>
                <a:off x="7282000" y="3191600"/>
                <a:ext cx="149525" cy="93025"/>
              </a:xfrm>
              <a:custGeom>
                <a:rect b="b" l="l" r="r" t="t"/>
                <a:pathLst>
                  <a:path extrusionOk="0" h="3721" w="5981">
                    <a:moveTo>
                      <a:pt x="1" y="0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6" name="Google Shape;1616;p17"/>
              <p:cNvSpPr/>
              <p:nvPr/>
            </p:nvSpPr>
            <p:spPr>
              <a:xfrm>
                <a:off x="2406525" y="1218350"/>
                <a:ext cx="5385303" cy="1110475"/>
              </a:xfrm>
              <a:custGeom>
                <a:rect b="b" l="l" r="r" t="t"/>
                <a:pathLst>
                  <a:path extrusionOk="0" h="44419" w="206136">
                    <a:moveTo>
                      <a:pt x="183" y="0"/>
                    </a:moveTo>
                    <a:cubicBezTo>
                      <a:pt x="91" y="0"/>
                      <a:pt x="0" y="92"/>
                      <a:pt x="0" y="206"/>
                    </a:cubicBezTo>
                    <a:cubicBezTo>
                      <a:pt x="0" y="297"/>
                      <a:pt x="91" y="388"/>
                      <a:pt x="183" y="388"/>
                    </a:cubicBezTo>
                    <a:lnTo>
                      <a:pt x="31887" y="388"/>
                    </a:lnTo>
                    <a:lnTo>
                      <a:pt x="54507" y="23031"/>
                    </a:lnTo>
                    <a:lnTo>
                      <a:pt x="101870" y="23031"/>
                    </a:lnTo>
                    <a:lnTo>
                      <a:pt x="123257" y="44418"/>
                    </a:lnTo>
                    <a:lnTo>
                      <a:pt x="205930" y="44418"/>
                    </a:lnTo>
                    <a:cubicBezTo>
                      <a:pt x="206044" y="44418"/>
                      <a:pt x="206136" y="44327"/>
                      <a:pt x="206136" y="44213"/>
                    </a:cubicBezTo>
                    <a:cubicBezTo>
                      <a:pt x="206136" y="44122"/>
                      <a:pt x="206044" y="44030"/>
                      <a:pt x="205930" y="44030"/>
                    </a:cubicBezTo>
                    <a:lnTo>
                      <a:pt x="123417" y="44030"/>
                    </a:lnTo>
                    <a:lnTo>
                      <a:pt x="102029" y="22643"/>
                    </a:lnTo>
                    <a:lnTo>
                      <a:pt x="54667" y="22643"/>
                    </a:lnTo>
                    <a:lnTo>
                      <a:pt x="320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7" name="Google Shape;1617;p17"/>
              <p:cNvSpPr/>
              <p:nvPr/>
            </p:nvSpPr>
            <p:spPr>
              <a:xfrm>
                <a:off x="987925" y="355975"/>
                <a:ext cx="6210225" cy="1468400"/>
              </a:xfrm>
              <a:custGeom>
                <a:rect b="b" l="l" r="r" t="t"/>
                <a:pathLst>
                  <a:path extrusionOk="0" h="58736" w="248409">
                    <a:moveTo>
                      <a:pt x="248203" y="1"/>
                    </a:moveTo>
                    <a:cubicBezTo>
                      <a:pt x="248151" y="1"/>
                      <a:pt x="248100" y="18"/>
                      <a:pt x="248066" y="52"/>
                    </a:cubicBezTo>
                    <a:lnTo>
                      <a:pt x="196663" y="51455"/>
                    </a:lnTo>
                    <a:lnTo>
                      <a:pt x="175778" y="51455"/>
                    </a:lnTo>
                    <a:lnTo>
                      <a:pt x="155760" y="31460"/>
                    </a:lnTo>
                    <a:lnTo>
                      <a:pt x="121112" y="31460"/>
                    </a:lnTo>
                    <a:lnTo>
                      <a:pt x="94200" y="58371"/>
                    </a:lnTo>
                    <a:lnTo>
                      <a:pt x="183" y="58371"/>
                    </a:lnTo>
                    <a:cubicBezTo>
                      <a:pt x="92" y="58371"/>
                      <a:pt x="0" y="58439"/>
                      <a:pt x="0" y="58553"/>
                    </a:cubicBezTo>
                    <a:cubicBezTo>
                      <a:pt x="0" y="58645"/>
                      <a:pt x="92" y="58736"/>
                      <a:pt x="183" y="58736"/>
                    </a:cubicBezTo>
                    <a:lnTo>
                      <a:pt x="94360" y="58736"/>
                    </a:lnTo>
                    <a:lnTo>
                      <a:pt x="121248" y="31848"/>
                    </a:lnTo>
                    <a:lnTo>
                      <a:pt x="155623" y="31848"/>
                    </a:lnTo>
                    <a:lnTo>
                      <a:pt x="175618" y="51843"/>
                    </a:lnTo>
                    <a:lnTo>
                      <a:pt x="196823" y="51843"/>
                    </a:lnTo>
                    <a:lnTo>
                      <a:pt x="248340" y="326"/>
                    </a:lnTo>
                    <a:cubicBezTo>
                      <a:pt x="248408" y="235"/>
                      <a:pt x="248408" y="121"/>
                      <a:pt x="248340" y="52"/>
                    </a:cubicBezTo>
                    <a:cubicBezTo>
                      <a:pt x="248306" y="18"/>
                      <a:pt x="248254" y="1"/>
                      <a:pt x="2482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8" name="Google Shape;1618;p17"/>
              <p:cNvSpPr/>
              <p:nvPr/>
            </p:nvSpPr>
            <p:spPr>
              <a:xfrm>
                <a:off x="1265250" y="1389550"/>
                <a:ext cx="6299250" cy="1955000"/>
              </a:xfrm>
              <a:custGeom>
                <a:rect b="b" l="l" r="r" t="t"/>
                <a:pathLst>
                  <a:path extrusionOk="0" h="78200" w="251970">
                    <a:moveTo>
                      <a:pt x="389" y="0"/>
                    </a:moveTo>
                    <a:cubicBezTo>
                      <a:pt x="160" y="0"/>
                      <a:pt x="1" y="183"/>
                      <a:pt x="1" y="388"/>
                    </a:cubicBezTo>
                    <a:cubicBezTo>
                      <a:pt x="1" y="593"/>
                      <a:pt x="160" y="776"/>
                      <a:pt x="389" y="776"/>
                    </a:cubicBezTo>
                    <a:lnTo>
                      <a:pt x="66217" y="776"/>
                    </a:lnTo>
                    <a:lnTo>
                      <a:pt x="89179" y="23738"/>
                    </a:lnTo>
                    <a:lnTo>
                      <a:pt x="125197" y="23738"/>
                    </a:lnTo>
                    <a:lnTo>
                      <a:pt x="179659" y="78199"/>
                    </a:lnTo>
                    <a:lnTo>
                      <a:pt x="251581" y="78199"/>
                    </a:lnTo>
                    <a:cubicBezTo>
                      <a:pt x="251787" y="78199"/>
                      <a:pt x="251969" y="78040"/>
                      <a:pt x="251969" y="77834"/>
                    </a:cubicBezTo>
                    <a:cubicBezTo>
                      <a:pt x="251969" y="77606"/>
                      <a:pt x="251787" y="77446"/>
                      <a:pt x="251581" y="77446"/>
                    </a:cubicBezTo>
                    <a:lnTo>
                      <a:pt x="179978" y="77446"/>
                    </a:lnTo>
                    <a:lnTo>
                      <a:pt x="125517" y="22962"/>
                    </a:lnTo>
                    <a:lnTo>
                      <a:pt x="89499" y="22962"/>
                    </a:lnTo>
                    <a:lnTo>
                      <a:pt x="665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9" name="Google Shape;1619;p17"/>
              <p:cNvSpPr/>
              <p:nvPr/>
            </p:nvSpPr>
            <p:spPr>
              <a:xfrm>
                <a:off x="1631600" y="1974425"/>
                <a:ext cx="6160000" cy="1095650"/>
              </a:xfrm>
              <a:custGeom>
                <a:rect b="b" l="l" r="r" t="t"/>
                <a:pathLst>
                  <a:path extrusionOk="0" h="43826" w="246400">
                    <a:moveTo>
                      <a:pt x="183" y="1"/>
                    </a:moveTo>
                    <a:cubicBezTo>
                      <a:pt x="69" y="1"/>
                      <a:pt x="0" y="92"/>
                      <a:pt x="0" y="206"/>
                    </a:cubicBezTo>
                    <a:cubicBezTo>
                      <a:pt x="0" y="298"/>
                      <a:pt x="69" y="389"/>
                      <a:pt x="183" y="389"/>
                    </a:cubicBezTo>
                    <a:lnTo>
                      <a:pt x="61286" y="389"/>
                    </a:lnTo>
                    <a:lnTo>
                      <a:pt x="104723" y="43825"/>
                    </a:lnTo>
                    <a:lnTo>
                      <a:pt x="165210" y="43825"/>
                    </a:lnTo>
                    <a:lnTo>
                      <a:pt x="207414" y="1599"/>
                    </a:lnTo>
                    <a:lnTo>
                      <a:pt x="246217" y="1599"/>
                    </a:lnTo>
                    <a:cubicBezTo>
                      <a:pt x="246308" y="1599"/>
                      <a:pt x="246400" y="1507"/>
                      <a:pt x="246400" y="1416"/>
                    </a:cubicBezTo>
                    <a:cubicBezTo>
                      <a:pt x="246400" y="1302"/>
                      <a:pt x="246308" y="1233"/>
                      <a:pt x="246217" y="1233"/>
                    </a:cubicBezTo>
                    <a:lnTo>
                      <a:pt x="207254" y="1233"/>
                    </a:lnTo>
                    <a:lnTo>
                      <a:pt x="165050" y="43437"/>
                    </a:lnTo>
                    <a:lnTo>
                      <a:pt x="104883" y="43437"/>
                    </a:lnTo>
                    <a:lnTo>
                      <a:pt x="6144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0" name="Google Shape;1620;p17"/>
              <p:cNvSpPr/>
              <p:nvPr/>
            </p:nvSpPr>
            <p:spPr>
              <a:xfrm>
                <a:off x="1978550" y="331575"/>
                <a:ext cx="4691750" cy="1289675"/>
              </a:xfrm>
              <a:custGeom>
                <a:rect b="b" l="l" r="r" t="t"/>
                <a:pathLst>
                  <a:path extrusionOk="0" h="51587" w="187670">
                    <a:moveTo>
                      <a:pt x="187453" y="1"/>
                    </a:moveTo>
                    <a:cubicBezTo>
                      <a:pt x="187407" y="1"/>
                      <a:pt x="187362" y="24"/>
                      <a:pt x="187327" y="69"/>
                    </a:cubicBezTo>
                    <a:lnTo>
                      <a:pt x="143594" y="43780"/>
                    </a:lnTo>
                    <a:lnTo>
                      <a:pt x="103992" y="43780"/>
                    </a:lnTo>
                    <a:lnTo>
                      <a:pt x="87444" y="27232"/>
                    </a:lnTo>
                    <a:lnTo>
                      <a:pt x="46838" y="27232"/>
                    </a:lnTo>
                    <a:lnTo>
                      <a:pt x="22871" y="51198"/>
                    </a:lnTo>
                    <a:lnTo>
                      <a:pt x="183" y="51198"/>
                    </a:lnTo>
                    <a:cubicBezTo>
                      <a:pt x="91" y="51198"/>
                      <a:pt x="0" y="51289"/>
                      <a:pt x="0" y="51403"/>
                    </a:cubicBezTo>
                    <a:cubicBezTo>
                      <a:pt x="0" y="51495"/>
                      <a:pt x="91" y="51586"/>
                      <a:pt x="183" y="51586"/>
                    </a:cubicBezTo>
                    <a:lnTo>
                      <a:pt x="23031" y="51586"/>
                    </a:lnTo>
                    <a:lnTo>
                      <a:pt x="46997" y="27620"/>
                    </a:lnTo>
                    <a:lnTo>
                      <a:pt x="87284" y="27620"/>
                    </a:lnTo>
                    <a:lnTo>
                      <a:pt x="103833" y="44168"/>
                    </a:lnTo>
                    <a:lnTo>
                      <a:pt x="143754" y="44168"/>
                    </a:lnTo>
                    <a:lnTo>
                      <a:pt x="187579" y="321"/>
                    </a:lnTo>
                    <a:cubicBezTo>
                      <a:pt x="187670" y="252"/>
                      <a:pt x="187670" y="138"/>
                      <a:pt x="187579" y="69"/>
                    </a:cubicBezTo>
                    <a:cubicBezTo>
                      <a:pt x="187544" y="24"/>
                      <a:pt x="187499" y="1"/>
                      <a:pt x="1874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1" name="Google Shape;1621;p17"/>
              <p:cNvSpPr/>
              <p:nvPr/>
            </p:nvSpPr>
            <p:spPr>
              <a:xfrm>
                <a:off x="937150" y="2104550"/>
                <a:ext cx="6622775" cy="1510475"/>
              </a:xfrm>
              <a:custGeom>
                <a:rect b="b" l="l" r="r" t="t"/>
                <a:pathLst>
                  <a:path extrusionOk="0" h="60419" w="264911">
                    <a:moveTo>
                      <a:pt x="183" y="0"/>
                    </a:moveTo>
                    <a:cubicBezTo>
                      <a:pt x="91" y="0"/>
                      <a:pt x="0" y="69"/>
                      <a:pt x="0" y="183"/>
                    </a:cubicBezTo>
                    <a:cubicBezTo>
                      <a:pt x="0" y="297"/>
                      <a:pt x="91" y="365"/>
                      <a:pt x="183" y="365"/>
                    </a:cubicBezTo>
                    <a:lnTo>
                      <a:pt x="57177" y="365"/>
                    </a:lnTo>
                    <a:lnTo>
                      <a:pt x="70941" y="14129"/>
                    </a:lnTo>
                    <a:lnTo>
                      <a:pt x="129214" y="14129"/>
                    </a:lnTo>
                    <a:lnTo>
                      <a:pt x="175504" y="60419"/>
                    </a:lnTo>
                    <a:lnTo>
                      <a:pt x="203419" y="60419"/>
                    </a:lnTo>
                    <a:lnTo>
                      <a:pt x="232316" y="31499"/>
                    </a:lnTo>
                    <a:lnTo>
                      <a:pt x="264705" y="31499"/>
                    </a:lnTo>
                    <a:cubicBezTo>
                      <a:pt x="264819" y="31499"/>
                      <a:pt x="264911" y="31430"/>
                      <a:pt x="264911" y="31316"/>
                    </a:cubicBezTo>
                    <a:cubicBezTo>
                      <a:pt x="264911" y="31225"/>
                      <a:pt x="264819" y="31134"/>
                      <a:pt x="264705" y="31134"/>
                    </a:cubicBezTo>
                    <a:lnTo>
                      <a:pt x="232156" y="31134"/>
                    </a:lnTo>
                    <a:lnTo>
                      <a:pt x="203259" y="60031"/>
                    </a:lnTo>
                    <a:lnTo>
                      <a:pt x="175664" y="60031"/>
                    </a:lnTo>
                    <a:lnTo>
                      <a:pt x="129374" y="13764"/>
                    </a:lnTo>
                    <a:lnTo>
                      <a:pt x="71101" y="13764"/>
                    </a:lnTo>
                    <a:lnTo>
                      <a:pt x="573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2" name="Google Shape;1622;p17"/>
              <p:cNvSpPr/>
              <p:nvPr/>
            </p:nvSpPr>
            <p:spPr>
              <a:xfrm>
                <a:off x="1664700" y="294775"/>
                <a:ext cx="3135650" cy="766675"/>
              </a:xfrm>
              <a:custGeom>
                <a:rect b="b" l="l" r="r" t="t"/>
                <a:pathLst>
                  <a:path extrusionOk="0" h="30667" w="125426">
                    <a:moveTo>
                      <a:pt x="125014" y="1"/>
                    </a:moveTo>
                    <a:cubicBezTo>
                      <a:pt x="124917" y="1"/>
                      <a:pt x="124820" y="35"/>
                      <a:pt x="124741" y="103"/>
                    </a:cubicBezTo>
                    <a:lnTo>
                      <a:pt x="111936" y="12931"/>
                    </a:lnTo>
                    <a:lnTo>
                      <a:pt x="47020" y="12931"/>
                    </a:lnTo>
                    <a:lnTo>
                      <a:pt x="30016" y="29913"/>
                    </a:lnTo>
                    <a:lnTo>
                      <a:pt x="388" y="29913"/>
                    </a:lnTo>
                    <a:cubicBezTo>
                      <a:pt x="160" y="29913"/>
                      <a:pt x="0" y="30073"/>
                      <a:pt x="0" y="30301"/>
                    </a:cubicBezTo>
                    <a:cubicBezTo>
                      <a:pt x="0" y="30507"/>
                      <a:pt x="160" y="30666"/>
                      <a:pt x="388" y="30666"/>
                    </a:cubicBezTo>
                    <a:lnTo>
                      <a:pt x="30335" y="30666"/>
                    </a:lnTo>
                    <a:lnTo>
                      <a:pt x="47340" y="13685"/>
                    </a:lnTo>
                    <a:lnTo>
                      <a:pt x="112255" y="13685"/>
                    </a:lnTo>
                    <a:lnTo>
                      <a:pt x="125288" y="651"/>
                    </a:lnTo>
                    <a:cubicBezTo>
                      <a:pt x="125425" y="514"/>
                      <a:pt x="125425" y="263"/>
                      <a:pt x="125288" y="103"/>
                    </a:cubicBezTo>
                    <a:cubicBezTo>
                      <a:pt x="125208" y="35"/>
                      <a:pt x="125111" y="1"/>
                      <a:pt x="1250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3" name="Google Shape;1623;p17"/>
              <p:cNvSpPr/>
              <p:nvPr/>
            </p:nvSpPr>
            <p:spPr>
              <a:xfrm>
                <a:off x="100600" y="2193550"/>
                <a:ext cx="3410675" cy="530725"/>
              </a:xfrm>
              <a:custGeom>
                <a:rect b="b" l="l" r="r" t="t"/>
                <a:pathLst>
                  <a:path extrusionOk="0" h="21229" w="136427">
                    <a:moveTo>
                      <a:pt x="20748" y="1"/>
                    </a:moveTo>
                    <a:lnTo>
                      <a:pt x="160" y="20589"/>
                    </a:lnTo>
                    <a:cubicBezTo>
                      <a:pt x="0" y="20726"/>
                      <a:pt x="0" y="20977"/>
                      <a:pt x="160" y="21114"/>
                    </a:cubicBezTo>
                    <a:cubicBezTo>
                      <a:pt x="228" y="21205"/>
                      <a:pt x="342" y="21228"/>
                      <a:pt x="434" y="21228"/>
                    </a:cubicBezTo>
                    <a:cubicBezTo>
                      <a:pt x="525" y="21228"/>
                      <a:pt x="616" y="21205"/>
                      <a:pt x="708" y="21114"/>
                    </a:cubicBezTo>
                    <a:lnTo>
                      <a:pt x="21045" y="777"/>
                    </a:lnTo>
                    <a:lnTo>
                      <a:pt x="85390" y="777"/>
                    </a:lnTo>
                    <a:lnTo>
                      <a:pt x="103307" y="18672"/>
                    </a:lnTo>
                    <a:lnTo>
                      <a:pt x="136039" y="18672"/>
                    </a:lnTo>
                    <a:cubicBezTo>
                      <a:pt x="136267" y="18672"/>
                      <a:pt x="136427" y="18512"/>
                      <a:pt x="136427" y="18307"/>
                    </a:cubicBezTo>
                    <a:cubicBezTo>
                      <a:pt x="136427" y="18078"/>
                      <a:pt x="136267" y="17919"/>
                      <a:pt x="136039" y="17919"/>
                    </a:cubicBezTo>
                    <a:lnTo>
                      <a:pt x="103627" y="17919"/>
                    </a:lnTo>
                    <a:lnTo>
                      <a:pt x="8570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4" name="Google Shape;1624;p17"/>
              <p:cNvSpPr/>
              <p:nvPr/>
            </p:nvSpPr>
            <p:spPr>
              <a:xfrm>
                <a:off x="106300" y="832600"/>
                <a:ext cx="2024625" cy="395475"/>
              </a:xfrm>
              <a:custGeom>
                <a:rect b="b" l="l" r="r" t="t"/>
                <a:pathLst>
                  <a:path extrusionOk="0" h="15819" w="80985">
                    <a:moveTo>
                      <a:pt x="206" y="1"/>
                    </a:moveTo>
                    <a:cubicBezTo>
                      <a:pt x="92" y="1"/>
                      <a:pt x="0" y="92"/>
                      <a:pt x="0" y="183"/>
                    </a:cubicBezTo>
                    <a:cubicBezTo>
                      <a:pt x="0" y="297"/>
                      <a:pt x="92" y="389"/>
                      <a:pt x="206" y="389"/>
                    </a:cubicBezTo>
                    <a:lnTo>
                      <a:pt x="37297" y="389"/>
                    </a:lnTo>
                    <a:lnTo>
                      <a:pt x="52750" y="15818"/>
                    </a:lnTo>
                    <a:lnTo>
                      <a:pt x="80779" y="15818"/>
                    </a:lnTo>
                    <a:cubicBezTo>
                      <a:pt x="80893" y="15818"/>
                      <a:pt x="80985" y="15727"/>
                      <a:pt x="80985" y="15636"/>
                    </a:cubicBezTo>
                    <a:cubicBezTo>
                      <a:pt x="80985" y="15522"/>
                      <a:pt x="80893" y="15430"/>
                      <a:pt x="80779" y="15430"/>
                    </a:cubicBezTo>
                    <a:lnTo>
                      <a:pt x="52909" y="15430"/>
                    </a:lnTo>
                    <a:lnTo>
                      <a:pt x="3745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5" name="Google Shape;1625;p17"/>
              <p:cNvSpPr/>
              <p:nvPr/>
            </p:nvSpPr>
            <p:spPr>
              <a:xfrm>
                <a:off x="24125" y="1108225"/>
                <a:ext cx="1654850" cy="513025"/>
              </a:xfrm>
              <a:custGeom>
                <a:rect b="b" l="l" r="r" t="t"/>
                <a:pathLst>
                  <a:path extrusionOk="0" h="20521" w="66194">
                    <a:moveTo>
                      <a:pt x="183" y="0"/>
                    </a:moveTo>
                    <a:cubicBezTo>
                      <a:pt x="92" y="0"/>
                      <a:pt x="1" y="91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5245" y="388"/>
                    </a:lnTo>
                    <a:lnTo>
                      <a:pt x="45377" y="20520"/>
                    </a:lnTo>
                    <a:lnTo>
                      <a:pt x="66011" y="20520"/>
                    </a:lnTo>
                    <a:cubicBezTo>
                      <a:pt x="66103" y="20520"/>
                      <a:pt x="66194" y="20429"/>
                      <a:pt x="66194" y="20337"/>
                    </a:cubicBezTo>
                    <a:cubicBezTo>
                      <a:pt x="66194" y="20223"/>
                      <a:pt x="66103" y="20132"/>
                      <a:pt x="66011" y="20132"/>
                    </a:cubicBezTo>
                    <a:lnTo>
                      <a:pt x="45537" y="20132"/>
                    </a:lnTo>
                    <a:lnTo>
                      <a:pt x="25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6" name="Google Shape;1626;p17"/>
              <p:cNvSpPr/>
              <p:nvPr/>
            </p:nvSpPr>
            <p:spPr>
              <a:xfrm>
                <a:off x="24125" y="1371850"/>
                <a:ext cx="979225" cy="451975"/>
              </a:xfrm>
              <a:custGeom>
                <a:rect b="b" l="l" r="r" t="t"/>
                <a:pathLst>
                  <a:path extrusionOk="0" h="18079" w="39169">
                    <a:moveTo>
                      <a:pt x="183" y="0"/>
                    </a:moveTo>
                    <a:cubicBezTo>
                      <a:pt x="92" y="0"/>
                      <a:pt x="1" y="92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1182" y="388"/>
                    </a:lnTo>
                    <a:lnTo>
                      <a:pt x="38826" y="18010"/>
                    </a:lnTo>
                    <a:cubicBezTo>
                      <a:pt x="38849" y="18055"/>
                      <a:pt x="38895" y="18078"/>
                      <a:pt x="38940" y="18078"/>
                    </a:cubicBezTo>
                    <a:cubicBezTo>
                      <a:pt x="39009" y="18078"/>
                      <a:pt x="39055" y="18055"/>
                      <a:pt x="39077" y="18010"/>
                    </a:cubicBezTo>
                    <a:cubicBezTo>
                      <a:pt x="39169" y="17941"/>
                      <a:pt x="39169" y="17827"/>
                      <a:pt x="39077" y="17736"/>
                    </a:cubicBezTo>
                    <a:lnTo>
                      <a:pt x="213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7" name="Google Shape;1627;p17"/>
              <p:cNvSpPr/>
              <p:nvPr/>
            </p:nvSpPr>
            <p:spPr>
              <a:xfrm>
                <a:off x="5585500" y="1408375"/>
                <a:ext cx="1529900" cy="580350"/>
              </a:xfrm>
              <a:custGeom>
                <a:rect b="b" l="l" r="r" t="t"/>
                <a:pathLst>
                  <a:path extrusionOk="0" h="23214" w="61196">
                    <a:moveTo>
                      <a:pt x="49121" y="0"/>
                    </a:moveTo>
                    <a:lnTo>
                      <a:pt x="26661" y="22460"/>
                    </a:lnTo>
                    <a:lnTo>
                      <a:pt x="389" y="22460"/>
                    </a:lnTo>
                    <a:cubicBezTo>
                      <a:pt x="161" y="22460"/>
                      <a:pt x="1" y="22620"/>
                      <a:pt x="1" y="22848"/>
                    </a:cubicBezTo>
                    <a:cubicBezTo>
                      <a:pt x="1" y="23054"/>
                      <a:pt x="161" y="23214"/>
                      <a:pt x="389" y="23214"/>
                    </a:cubicBezTo>
                    <a:lnTo>
                      <a:pt x="26980" y="23214"/>
                    </a:lnTo>
                    <a:lnTo>
                      <a:pt x="49441" y="776"/>
                    </a:lnTo>
                    <a:lnTo>
                      <a:pt x="60808" y="776"/>
                    </a:lnTo>
                    <a:cubicBezTo>
                      <a:pt x="61013" y="776"/>
                      <a:pt x="61196" y="594"/>
                      <a:pt x="61196" y="388"/>
                    </a:cubicBezTo>
                    <a:cubicBezTo>
                      <a:pt x="61196" y="183"/>
                      <a:pt x="61013" y="0"/>
                      <a:pt x="608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8" name="Google Shape;1628;p17"/>
              <p:cNvSpPr/>
              <p:nvPr/>
            </p:nvSpPr>
            <p:spPr>
              <a:xfrm>
                <a:off x="5953000" y="3543100"/>
                <a:ext cx="134700" cy="134700"/>
              </a:xfrm>
              <a:custGeom>
                <a:rect b="b" l="l" r="r" t="t"/>
                <a:pathLst>
                  <a:path extrusionOk="0" h="5388" w="5388">
                    <a:moveTo>
                      <a:pt x="2694" y="366"/>
                    </a:moveTo>
                    <a:cubicBezTo>
                      <a:pt x="3972" y="366"/>
                      <a:pt x="5022" y="1416"/>
                      <a:pt x="5022" y="2694"/>
                    </a:cubicBezTo>
                    <a:cubicBezTo>
                      <a:pt x="5022" y="3949"/>
                      <a:pt x="3972" y="4999"/>
                      <a:pt x="2694" y="4999"/>
                    </a:cubicBezTo>
                    <a:cubicBezTo>
                      <a:pt x="1416" y="4999"/>
                      <a:pt x="388" y="3949"/>
                      <a:pt x="388" y="2694"/>
                    </a:cubicBezTo>
                    <a:cubicBezTo>
                      <a:pt x="388" y="1416"/>
                      <a:pt x="1416" y="366"/>
                      <a:pt x="2694" y="366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187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187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9" name="Google Shape;1629;p17"/>
              <p:cNvSpPr/>
              <p:nvPr/>
            </p:nvSpPr>
            <p:spPr>
              <a:xfrm>
                <a:off x="5976400" y="3566500"/>
                <a:ext cx="87900" cy="87325"/>
              </a:xfrm>
              <a:custGeom>
                <a:rect b="b" l="l" r="r" t="t"/>
                <a:pathLst>
                  <a:path extrusionOk="0" h="3493" w="3516">
                    <a:moveTo>
                      <a:pt x="1758" y="0"/>
                    </a:moveTo>
                    <a:cubicBezTo>
                      <a:pt x="799" y="0"/>
                      <a:pt x="0" y="776"/>
                      <a:pt x="0" y="1758"/>
                    </a:cubicBezTo>
                    <a:cubicBezTo>
                      <a:pt x="0" y="2717"/>
                      <a:pt x="799" y="3493"/>
                      <a:pt x="1758" y="3493"/>
                    </a:cubicBezTo>
                    <a:cubicBezTo>
                      <a:pt x="2739" y="3493"/>
                      <a:pt x="3515" y="2717"/>
                      <a:pt x="3515" y="1758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0" name="Google Shape;1630;p17"/>
              <p:cNvSpPr/>
              <p:nvPr/>
            </p:nvSpPr>
            <p:spPr>
              <a:xfrm>
                <a:off x="5421175" y="2256325"/>
                <a:ext cx="134700" cy="134700"/>
              </a:xfrm>
              <a:custGeom>
                <a:rect b="b" l="l" r="r" t="t"/>
                <a:pathLst>
                  <a:path extrusionOk="0" h="5388" w="5388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2"/>
                      <a:pt x="3972" y="5022"/>
                      <a:pt x="2694" y="5022"/>
                    </a:cubicBezTo>
                    <a:cubicBezTo>
                      <a:pt x="1415" y="5022"/>
                      <a:pt x="365" y="3972"/>
                      <a:pt x="365" y="2694"/>
                    </a:cubicBezTo>
                    <a:cubicBezTo>
                      <a:pt x="365" y="1416"/>
                      <a:pt x="1415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1" name="Google Shape;1631;p17"/>
              <p:cNvSpPr/>
              <p:nvPr/>
            </p:nvSpPr>
            <p:spPr>
              <a:xfrm>
                <a:off x="5444575" y="2279725"/>
                <a:ext cx="87900" cy="87900"/>
              </a:xfrm>
              <a:custGeom>
                <a:rect b="b" l="l" r="r" t="t"/>
                <a:pathLst>
                  <a:path extrusionOk="0" h="3516" w="3516">
                    <a:moveTo>
                      <a:pt x="1758" y="0"/>
                    </a:moveTo>
                    <a:cubicBezTo>
                      <a:pt x="776" y="0"/>
                      <a:pt x="0" y="799"/>
                      <a:pt x="0" y="1758"/>
                    </a:cubicBezTo>
                    <a:cubicBezTo>
                      <a:pt x="0" y="2739"/>
                      <a:pt x="776" y="3516"/>
                      <a:pt x="1758" y="3516"/>
                    </a:cubicBezTo>
                    <a:cubicBezTo>
                      <a:pt x="2716" y="3516"/>
                      <a:pt x="3515" y="2739"/>
                      <a:pt x="3515" y="1758"/>
                    </a:cubicBezTo>
                    <a:cubicBezTo>
                      <a:pt x="3515" y="799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2" name="Google Shape;1632;p17"/>
              <p:cNvSpPr/>
              <p:nvPr/>
            </p:nvSpPr>
            <p:spPr>
              <a:xfrm>
                <a:off x="5459400" y="1912225"/>
                <a:ext cx="134700" cy="134700"/>
              </a:xfrm>
              <a:custGeom>
                <a:rect b="b" l="l" r="r" t="t"/>
                <a:pathLst>
                  <a:path extrusionOk="0" h="5388" w="5388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3"/>
                      <a:pt x="3972" y="5000"/>
                      <a:pt x="2694" y="5000"/>
                    </a:cubicBezTo>
                    <a:cubicBezTo>
                      <a:pt x="1416" y="5000"/>
                      <a:pt x="389" y="3973"/>
                      <a:pt x="389" y="2694"/>
                    </a:cubicBezTo>
                    <a:cubicBezTo>
                      <a:pt x="389" y="1416"/>
                      <a:pt x="1416" y="366"/>
                      <a:pt x="2694" y="366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1" y="1211"/>
                      <a:pt x="1" y="2694"/>
                    </a:cubicBezTo>
                    <a:cubicBezTo>
                      <a:pt x="1" y="4178"/>
                      <a:pt x="1210" y="5388"/>
                      <a:pt x="2694" y="5388"/>
                    </a:cubicBezTo>
                    <a:cubicBezTo>
                      <a:pt x="4178" y="5388"/>
                      <a:pt x="5387" y="4178"/>
                      <a:pt x="5387" y="2694"/>
                    </a:cubicBezTo>
                    <a:cubicBezTo>
                      <a:pt x="5387" y="1211"/>
                      <a:pt x="4178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3" name="Google Shape;1633;p17"/>
              <p:cNvSpPr/>
              <p:nvPr/>
            </p:nvSpPr>
            <p:spPr>
              <a:xfrm>
                <a:off x="5482800" y="1935625"/>
                <a:ext cx="87900" cy="87900"/>
              </a:xfrm>
              <a:custGeom>
                <a:rect b="b" l="l" r="r" t="t"/>
                <a:pathLst>
                  <a:path extrusionOk="0" h="3516" w="3516">
                    <a:moveTo>
                      <a:pt x="1758" y="1"/>
                    </a:moveTo>
                    <a:cubicBezTo>
                      <a:pt x="799" y="1"/>
                      <a:pt x="0" y="777"/>
                      <a:pt x="0" y="1758"/>
                    </a:cubicBezTo>
                    <a:cubicBezTo>
                      <a:pt x="0" y="2717"/>
                      <a:pt x="799" y="3516"/>
                      <a:pt x="1758" y="3516"/>
                    </a:cubicBezTo>
                    <a:cubicBezTo>
                      <a:pt x="2739" y="3516"/>
                      <a:pt x="3515" y="2717"/>
                      <a:pt x="3515" y="1758"/>
                    </a:cubicBezTo>
                    <a:cubicBezTo>
                      <a:pt x="3515" y="777"/>
                      <a:pt x="2739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4" name="Google Shape;1634;p17"/>
              <p:cNvSpPr/>
              <p:nvPr/>
            </p:nvSpPr>
            <p:spPr>
              <a:xfrm>
                <a:off x="4736975" y="1935625"/>
                <a:ext cx="87900" cy="87900"/>
              </a:xfrm>
              <a:custGeom>
                <a:rect b="b" l="l" r="r" t="t"/>
                <a:pathLst>
                  <a:path extrusionOk="0" h="3516" w="3516">
                    <a:moveTo>
                      <a:pt x="1758" y="1"/>
                    </a:moveTo>
                    <a:cubicBezTo>
                      <a:pt x="777" y="1"/>
                      <a:pt x="1" y="777"/>
                      <a:pt x="1" y="1758"/>
                    </a:cubicBezTo>
                    <a:cubicBezTo>
                      <a:pt x="1" y="2717"/>
                      <a:pt x="777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5" name="Google Shape;1635;p17"/>
              <p:cNvSpPr/>
              <p:nvPr/>
            </p:nvSpPr>
            <p:spPr>
              <a:xfrm>
                <a:off x="7044625" y="2632950"/>
                <a:ext cx="87900" cy="87325"/>
              </a:xfrm>
              <a:custGeom>
                <a:rect b="b" l="l" r="r" t="t"/>
                <a:pathLst>
                  <a:path extrusionOk="0" h="3493" w="3516">
                    <a:moveTo>
                      <a:pt x="1758" y="0"/>
                    </a:moveTo>
                    <a:cubicBezTo>
                      <a:pt x="799" y="0"/>
                      <a:pt x="0" y="776"/>
                      <a:pt x="0" y="1735"/>
                    </a:cubicBezTo>
                    <a:cubicBezTo>
                      <a:pt x="0" y="2716"/>
                      <a:pt x="799" y="3493"/>
                      <a:pt x="1758" y="3493"/>
                    </a:cubicBezTo>
                    <a:cubicBezTo>
                      <a:pt x="2739" y="3493"/>
                      <a:pt x="3515" y="2716"/>
                      <a:pt x="3515" y="1735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6" name="Google Shape;1636;p17"/>
              <p:cNvSpPr/>
              <p:nvPr/>
            </p:nvSpPr>
            <p:spPr>
              <a:xfrm>
                <a:off x="4222850" y="1085400"/>
                <a:ext cx="134675" cy="134675"/>
              </a:xfrm>
              <a:custGeom>
                <a:rect b="b" l="l" r="r" t="t"/>
                <a:pathLst>
                  <a:path extrusionOk="0" h="5387" w="5387">
                    <a:moveTo>
                      <a:pt x="2694" y="388"/>
                    </a:moveTo>
                    <a:cubicBezTo>
                      <a:pt x="3972" y="388"/>
                      <a:pt x="5022" y="1415"/>
                      <a:pt x="5022" y="2694"/>
                    </a:cubicBezTo>
                    <a:cubicBezTo>
                      <a:pt x="5022" y="3972"/>
                      <a:pt x="3972" y="4999"/>
                      <a:pt x="2694" y="4999"/>
                    </a:cubicBezTo>
                    <a:cubicBezTo>
                      <a:pt x="1415" y="4999"/>
                      <a:pt x="388" y="3972"/>
                      <a:pt x="388" y="2694"/>
                    </a:cubicBezTo>
                    <a:cubicBezTo>
                      <a:pt x="388" y="1415"/>
                      <a:pt x="1415" y="388"/>
                      <a:pt x="2694" y="388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7"/>
                      <a:pt x="1210" y="5387"/>
                      <a:pt x="2694" y="5387"/>
                    </a:cubicBezTo>
                    <a:cubicBezTo>
                      <a:pt x="4177" y="5387"/>
                      <a:pt x="5387" y="4177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7" name="Google Shape;1637;p17"/>
              <p:cNvSpPr/>
              <p:nvPr/>
            </p:nvSpPr>
            <p:spPr>
              <a:xfrm>
                <a:off x="4246800" y="1108775"/>
                <a:ext cx="87350" cy="87925"/>
              </a:xfrm>
              <a:custGeom>
                <a:rect b="b" l="l" r="r" t="t"/>
                <a:pathLst>
                  <a:path extrusionOk="0" h="3517" w="3494">
                    <a:moveTo>
                      <a:pt x="1736" y="1"/>
                    </a:moveTo>
                    <a:cubicBezTo>
                      <a:pt x="777" y="1"/>
                      <a:pt x="1" y="800"/>
                      <a:pt x="1" y="1759"/>
                    </a:cubicBezTo>
                    <a:cubicBezTo>
                      <a:pt x="1" y="2717"/>
                      <a:pt x="777" y="3516"/>
                      <a:pt x="1736" y="3516"/>
                    </a:cubicBezTo>
                    <a:cubicBezTo>
                      <a:pt x="2717" y="3516"/>
                      <a:pt x="3493" y="2717"/>
                      <a:pt x="3493" y="1759"/>
                    </a:cubicBezTo>
                    <a:cubicBezTo>
                      <a:pt x="3493" y="800"/>
                      <a:pt x="2717" y="1"/>
                      <a:pt x="17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8" name="Google Shape;1638;p17"/>
              <p:cNvSpPr/>
              <p:nvPr/>
            </p:nvSpPr>
            <p:spPr>
              <a:xfrm>
                <a:off x="3502700" y="2585000"/>
                <a:ext cx="134700" cy="134700"/>
              </a:xfrm>
              <a:custGeom>
                <a:rect b="b" l="l" r="r" t="t"/>
                <a:pathLst>
                  <a:path extrusionOk="0" h="5388" w="5388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3"/>
                      <a:pt x="3972" y="5000"/>
                      <a:pt x="2694" y="5000"/>
                    </a:cubicBezTo>
                    <a:cubicBezTo>
                      <a:pt x="1416" y="5000"/>
                      <a:pt x="389" y="3973"/>
                      <a:pt x="389" y="2694"/>
                    </a:cubicBezTo>
                    <a:cubicBezTo>
                      <a:pt x="389" y="1416"/>
                      <a:pt x="1416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1" y="1211"/>
                      <a:pt x="1" y="2694"/>
                    </a:cubicBezTo>
                    <a:cubicBezTo>
                      <a:pt x="1" y="4178"/>
                      <a:pt x="1210" y="5388"/>
                      <a:pt x="2694" y="5388"/>
                    </a:cubicBezTo>
                    <a:cubicBezTo>
                      <a:pt x="4178" y="5388"/>
                      <a:pt x="5387" y="4178"/>
                      <a:pt x="5387" y="2694"/>
                    </a:cubicBezTo>
                    <a:cubicBezTo>
                      <a:pt x="5387" y="1211"/>
                      <a:pt x="4178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9" name="Google Shape;1639;p17"/>
              <p:cNvSpPr/>
              <p:nvPr/>
            </p:nvSpPr>
            <p:spPr>
              <a:xfrm>
                <a:off x="3526100" y="2608400"/>
                <a:ext cx="87900" cy="87900"/>
              </a:xfrm>
              <a:custGeom>
                <a:rect b="b" l="l" r="r" t="t"/>
                <a:pathLst>
                  <a:path extrusionOk="0" h="3516" w="3516">
                    <a:moveTo>
                      <a:pt x="1758" y="1"/>
                    </a:moveTo>
                    <a:cubicBezTo>
                      <a:pt x="776" y="1"/>
                      <a:pt x="0" y="777"/>
                      <a:pt x="0" y="1758"/>
                    </a:cubicBezTo>
                    <a:cubicBezTo>
                      <a:pt x="0" y="2717"/>
                      <a:pt x="776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0" name="Google Shape;1640;p17"/>
              <p:cNvSpPr/>
              <p:nvPr/>
            </p:nvSpPr>
            <p:spPr>
              <a:xfrm>
                <a:off x="2281550" y="1156150"/>
                <a:ext cx="134700" cy="134700"/>
              </a:xfrm>
              <a:custGeom>
                <a:rect b="b" l="l" r="r" t="t"/>
                <a:pathLst>
                  <a:path extrusionOk="0" h="5388" w="5388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2"/>
                      <a:pt x="3972" y="4999"/>
                      <a:pt x="2694" y="4999"/>
                    </a:cubicBezTo>
                    <a:cubicBezTo>
                      <a:pt x="1416" y="4999"/>
                      <a:pt x="366" y="3972"/>
                      <a:pt x="366" y="2694"/>
                    </a:cubicBezTo>
                    <a:cubicBezTo>
                      <a:pt x="366" y="1416"/>
                      <a:pt x="1416" y="366"/>
                      <a:pt x="2694" y="366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1" name="Google Shape;1641;p17"/>
              <p:cNvSpPr/>
              <p:nvPr/>
            </p:nvSpPr>
            <p:spPr>
              <a:xfrm>
                <a:off x="2304950" y="1179550"/>
                <a:ext cx="87325" cy="87900"/>
              </a:xfrm>
              <a:custGeom>
                <a:rect b="b" l="l" r="r" t="t"/>
                <a:pathLst>
                  <a:path extrusionOk="0" h="3516" w="3493">
                    <a:moveTo>
                      <a:pt x="1758" y="0"/>
                    </a:moveTo>
                    <a:cubicBezTo>
                      <a:pt x="776" y="0"/>
                      <a:pt x="0" y="776"/>
                      <a:pt x="0" y="1758"/>
                    </a:cubicBezTo>
                    <a:cubicBezTo>
                      <a:pt x="0" y="2717"/>
                      <a:pt x="776" y="3515"/>
                      <a:pt x="1758" y="3515"/>
                    </a:cubicBezTo>
                    <a:cubicBezTo>
                      <a:pt x="2716" y="3515"/>
                      <a:pt x="3493" y="2717"/>
                      <a:pt x="3493" y="1758"/>
                    </a:cubicBezTo>
                    <a:cubicBezTo>
                      <a:pt x="3493" y="776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2" name="Google Shape;1642;p17"/>
              <p:cNvSpPr/>
              <p:nvPr/>
            </p:nvSpPr>
            <p:spPr>
              <a:xfrm>
                <a:off x="1577950" y="1004925"/>
                <a:ext cx="94750" cy="94750"/>
              </a:xfrm>
              <a:custGeom>
                <a:rect b="b" l="l" r="r" t="t"/>
                <a:pathLst>
                  <a:path extrusionOk="0" h="3790" w="3790">
                    <a:moveTo>
                      <a:pt x="1895" y="366"/>
                    </a:moveTo>
                    <a:cubicBezTo>
                      <a:pt x="2717" y="366"/>
                      <a:pt x="3402" y="1051"/>
                      <a:pt x="3402" y="1895"/>
                    </a:cubicBezTo>
                    <a:cubicBezTo>
                      <a:pt x="3402" y="2717"/>
                      <a:pt x="2717" y="3402"/>
                      <a:pt x="1895" y="3402"/>
                    </a:cubicBezTo>
                    <a:cubicBezTo>
                      <a:pt x="1051" y="3402"/>
                      <a:pt x="366" y="2717"/>
                      <a:pt x="366" y="1895"/>
                    </a:cubicBezTo>
                    <a:cubicBezTo>
                      <a:pt x="366" y="1051"/>
                      <a:pt x="1051" y="366"/>
                      <a:pt x="1895" y="366"/>
                    </a:cubicBezTo>
                    <a:close/>
                    <a:moveTo>
                      <a:pt x="1895" y="1"/>
                    </a:moveTo>
                    <a:cubicBezTo>
                      <a:pt x="845" y="1"/>
                      <a:pt x="1" y="845"/>
                      <a:pt x="1" y="1895"/>
                    </a:cubicBezTo>
                    <a:cubicBezTo>
                      <a:pt x="1" y="2922"/>
                      <a:pt x="845" y="3790"/>
                      <a:pt x="1895" y="3790"/>
                    </a:cubicBezTo>
                    <a:cubicBezTo>
                      <a:pt x="2922" y="3790"/>
                      <a:pt x="3790" y="2922"/>
                      <a:pt x="3790" y="1895"/>
                    </a:cubicBezTo>
                    <a:cubicBezTo>
                      <a:pt x="3790" y="845"/>
                      <a:pt x="2922" y="1"/>
                      <a:pt x="18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3" name="Google Shape;1643;p17"/>
              <p:cNvSpPr/>
              <p:nvPr/>
            </p:nvSpPr>
            <p:spPr>
              <a:xfrm>
                <a:off x="1595075" y="1022050"/>
                <a:ext cx="59950" cy="59950"/>
              </a:xfrm>
              <a:custGeom>
                <a:rect b="b" l="l" r="r" t="t"/>
                <a:pathLst>
                  <a:path extrusionOk="0" h="2398" w="2398">
                    <a:moveTo>
                      <a:pt x="1210" y="1"/>
                    </a:moveTo>
                    <a:cubicBezTo>
                      <a:pt x="548" y="1"/>
                      <a:pt x="1" y="548"/>
                      <a:pt x="1" y="1210"/>
                    </a:cubicBezTo>
                    <a:cubicBezTo>
                      <a:pt x="1" y="1872"/>
                      <a:pt x="548" y="2397"/>
                      <a:pt x="1210" y="2397"/>
                    </a:cubicBezTo>
                    <a:cubicBezTo>
                      <a:pt x="1872" y="2397"/>
                      <a:pt x="2397" y="1872"/>
                      <a:pt x="2397" y="1210"/>
                    </a:cubicBezTo>
                    <a:cubicBezTo>
                      <a:pt x="2397" y="548"/>
                      <a:pt x="1872" y="1"/>
                      <a:pt x="1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4" name="Google Shape;1644;p17"/>
              <p:cNvSpPr/>
              <p:nvPr/>
            </p:nvSpPr>
            <p:spPr>
              <a:xfrm>
                <a:off x="2892125" y="1170425"/>
                <a:ext cx="106150" cy="106150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310" y="4246"/>
                      <a:pt x="4246" y="3287"/>
                      <a:pt x="4246" y="2123"/>
                    </a:cubicBezTo>
                    <a:cubicBezTo>
                      <a:pt x="4246" y="936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5" name="Google Shape;1645;p17"/>
              <p:cNvSpPr/>
              <p:nvPr/>
            </p:nvSpPr>
            <p:spPr>
              <a:xfrm>
                <a:off x="7004675" y="1366150"/>
                <a:ext cx="106150" cy="106150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36" y="0"/>
                      <a:pt x="0" y="959"/>
                      <a:pt x="0" y="2123"/>
                    </a:cubicBezTo>
                    <a:cubicBezTo>
                      <a:pt x="0" y="3310"/>
                      <a:pt x="936" y="4246"/>
                      <a:pt x="2123" y="4246"/>
                    </a:cubicBezTo>
                    <a:cubicBezTo>
                      <a:pt x="3287" y="4246"/>
                      <a:pt x="4246" y="3310"/>
                      <a:pt x="4246" y="2123"/>
                    </a:cubicBezTo>
                    <a:cubicBezTo>
                      <a:pt x="4246" y="959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6" name="Google Shape;1646;p17"/>
              <p:cNvSpPr/>
              <p:nvPr/>
            </p:nvSpPr>
            <p:spPr>
              <a:xfrm>
                <a:off x="6446600" y="2270600"/>
                <a:ext cx="106150" cy="106150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59" y="0"/>
                      <a:pt x="0" y="959"/>
                      <a:pt x="0" y="2123"/>
                    </a:cubicBezTo>
                    <a:cubicBezTo>
                      <a:pt x="0" y="3310"/>
                      <a:pt x="959" y="4246"/>
                      <a:pt x="2123" y="4246"/>
                    </a:cubicBezTo>
                    <a:cubicBezTo>
                      <a:pt x="3310" y="4246"/>
                      <a:pt x="4246" y="3310"/>
                      <a:pt x="4246" y="2123"/>
                    </a:cubicBezTo>
                    <a:cubicBezTo>
                      <a:pt x="4246" y="959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7" name="Google Shape;1647;p17"/>
              <p:cNvSpPr/>
              <p:nvPr/>
            </p:nvSpPr>
            <p:spPr>
              <a:xfrm>
                <a:off x="6258275" y="3300575"/>
                <a:ext cx="69650" cy="69650"/>
              </a:xfrm>
              <a:custGeom>
                <a:rect b="b" l="l" r="r" t="t"/>
                <a:pathLst>
                  <a:path extrusionOk="0" h="2786" w="2786">
                    <a:moveTo>
                      <a:pt x="1393" y="1"/>
                    </a:moveTo>
                    <a:cubicBezTo>
                      <a:pt x="617" y="1"/>
                      <a:pt x="1" y="617"/>
                      <a:pt x="1" y="1393"/>
                    </a:cubicBezTo>
                    <a:cubicBezTo>
                      <a:pt x="1" y="2146"/>
                      <a:pt x="617" y="2786"/>
                      <a:pt x="1393" y="2786"/>
                    </a:cubicBezTo>
                    <a:cubicBezTo>
                      <a:pt x="2169" y="2786"/>
                      <a:pt x="2786" y="2146"/>
                      <a:pt x="2786" y="1393"/>
                    </a:cubicBezTo>
                    <a:cubicBezTo>
                      <a:pt x="2786" y="617"/>
                      <a:pt x="2169" y="1"/>
                      <a:pt x="13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8" name="Google Shape;1648;p17"/>
              <p:cNvSpPr/>
              <p:nvPr/>
            </p:nvSpPr>
            <p:spPr>
              <a:xfrm>
                <a:off x="4746100" y="3030675"/>
                <a:ext cx="69650" cy="69075"/>
              </a:xfrm>
              <a:custGeom>
                <a:rect b="b" l="l" r="r" t="t"/>
                <a:pathLst>
                  <a:path extrusionOk="0" h="2763" w="2786">
                    <a:moveTo>
                      <a:pt x="1393" y="0"/>
                    </a:moveTo>
                    <a:cubicBezTo>
                      <a:pt x="617" y="0"/>
                      <a:pt x="1" y="617"/>
                      <a:pt x="1" y="1393"/>
                    </a:cubicBezTo>
                    <a:cubicBezTo>
                      <a:pt x="1" y="2146"/>
                      <a:pt x="617" y="2762"/>
                      <a:pt x="1393" y="2762"/>
                    </a:cubicBezTo>
                    <a:cubicBezTo>
                      <a:pt x="2169" y="2762"/>
                      <a:pt x="2786" y="2146"/>
                      <a:pt x="2786" y="1393"/>
                    </a:cubicBezTo>
                    <a:cubicBezTo>
                      <a:pt x="2786" y="617"/>
                      <a:pt x="2169" y="0"/>
                      <a:pt x="13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9" name="Google Shape;1649;p17"/>
              <p:cNvSpPr/>
              <p:nvPr/>
            </p:nvSpPr>
            <p:spPr>
              <a:xfrm>
                <a:off x="5111875" y="1378700"/>
                <a:ext cx="106175" cy="106150"/>
              </a:xfrm>
              <a:custGeom>
                <a:rect b="b" l="l" r="r" t="t"/>
                <a:pathLst>
                  <a:path extrusionOk="0" h="4246" w="4247">
                    <a:moveTo>
                      <a:pt x="2124" y="0"/>
                    </a:moveTo>
                    <a:cubicBezTo>
                      <a:pt x="960" y="0"/>
                      <a:pt x="1" y="959"/>
                      <a:pt x="1" y="2123"/>
                    </a:cubicBezTo>
                    <a:cubicBezTo>
                      <a:pt x="1" y="3310"/>
                      <a:pt x="960" y="4246"/>
                      <a:pt x="2124" y="4246"/>
                    </a:cubicBezTo>
                    <a:cubicBezTo>
                      <a:pt x="3288" y="4246"/>
                      <a:pt x="4246" y="3310"/>
                      <a:pt x="4246" y="2123"/>
                    </a:cubicBezTo>
                    <a:cubicBezTo>
                      <a:pt x="4246" y="959"/>
                      <a:pt x="3288" y="0"/>
                      <a:pt x="21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0" name="Google Shape;1650;p17"/>
              <p:cNvSpPr/>
              <p:nvPr/>
            </p:nvSpPr>
            <p:spPr>
              <a:xfrm>
                <a:off x="5692225" y="1404950"/>
                <a:ext cx="75350" cy="74775"/>
              </a:xfrm>
              <a:custGeom>
                <a:rect b="b" l="l" r="r" t="t"/>
                <a:pathLst>
                  <a:path extrusionOk="0" h="2991" w="3014">
                    <a:moveTo>
                      <a:pt x="1507" y="0"/>
                    </a:moveTo>
                    <a:cubicBezTo>
                      <a:pt x="685" y="0"/>
                      <a:pt x="0" y="662"/>
                      <a:pt x="0" y="1507"/>
                    </a:cubicBezTo>
                    <a:cubicBezTo>
                      <a:pt x="0" y="2328"/>
                      <a:pt x="685" y="2990"/>
                      <a:pt x="1507" y="2990"/>
                    </a:cubicBezTo>
                    <a:cubicBezTo>
                      <a:pt x="2328" y="2990"/>
                      <a:pt x="3013" y="2328"/>
                      <a:pt x="3013" y="1507"/>
                    </a:cubicBezTo>
                    <a:cubicBezTo>
                      <a:pt x="3013" y="662"/>
                      <a:pt x="2328" y="0"/>
                      <a:pt x="15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1" name="Google Shape;1651;p17"/>
              <p:cNvSpPr/>
              <p:nvPr/>
            </p:nvSpPr>
            <p:spPr>
              <a:xfrm>
                <a:off x="5821750" y="1469425"/>
                <a:ext cx="79350" cy="79350"/>
              </a:xfrm>
              <a:custGeom>
                <a:rect b="b" l="l" r="r" t="t"/>
                <a:pathLst>
                  <a:path extrusionOk="0" h="3174" w="3174">
                    <a:moveTo>
                      <a:pt x="1598" y="1"/>
                    </a:moveTo>
                    <a:cubicBezTo>
                      <a:pt x="708" y="1"/>
                      <a:pt x="1" y="708"/>
                      <a:pt x="1" y="1575"/>
                    </a:cubicBezTo>
                    <a:cubicBezTo>
                      <a:pt x="1" y="2466"/>
                      <a:pt x="708" y="3173"/>
                      <a:pt x="1598" y="3173"/>
                    </a:cubicBezTo>
                    <a:cubicBezTo>
                      <a:pt x="2466" y="3173"/>
                      <a:pt x="3173" y="2466"/>
                      <a:pt x="3173" y="1575"/>
                    </a:cubicBezTo>
                    <a:cubicBezTo>
                      <a:pt x="3173" y="708"/>
                      <a:pt x="2466" y="1"/>
                      <a:pt x="15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2" name="Google Shape;1652;p17"/>
              <p:cNvSpPr/>
              <p:nvPr/>
            </p:nvSpPr>
            <p:spPr>
              <a:xfrm>
                <a:off x="3572900" y="2384150"/>
                <a:ext cx="139825" cy="139250"/>
              </a:xfrm>
              <a:custGeom>
                <a:rect b="b" l="l" r="r" t="t"/>
                <a:pathLst>
                  <a:path extrusionOk="0" h="5570" w="5593">
                    <a:moveTo>
                      <a:pt x="2808" y="0"/>
                    </a:moveTo>
                    <a:cubicBezTo>
                      <a:pt x="1255" y="0"/>
                      <a:pt x="0" y="1233"/>
                      <a:pt x="0" y="2785"/>
                    </a:cubicBezTo>
                    <a:cubicBezTo>
                      <a:pt x="0" y="4314"/>
                      <a:pt x="1255" y="5570"/>
                      <a:pt x="2808" y="5570"/>
                    </a:cubicBezTo>
                    <a:cubicBezTo>
                      <a:pt x="4337" y="5570"/>
                      <a:pt x="5592" y="4314"/>
                      <a:pt x="5592" y="2785"/>
                    </a:cubicBezTo>
                    <a:cubicBezTo>
                      <a:pt x="5592" y="1233"/>
                      <a:pt x="4337" y="0"/>
                      <a:pt x="28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3" name="Google Shape;1653;p17"/>
              <p:cNvSpPr/>
              <p:nvPr/>
            </p:nvSpPr>
            <p:spPr>
              <a:xfrm>
                <a:off x="5419450" y="2995300"/>
                <a:ext cx="139825" cy="139825"/>
              </a:xfrm>
              <a:custGeom>
                <a:rect b="b" l="l" r="r" t="t"/>
                <a:pathLst>
                  <a:path extrusionOk="0" h="5593" w="5593">
                    <a:moveTo>
                      <a:pt x="2785" y="0"/>
                    </a:moveTo>
                    <a:cubicBezTo>
                      <a:pt x="1256" y="0"/>
                      <a:pt x="1" y="1256"/>
                      <a:pt x="1" y="2808"/>
                    </a:cubicBezTo>
                    <a:cubicBezTo>
                      <a:pt x="1" y="4337"/>
                      <a:pt x="1256" y="5592"/>
                      <a:pt x="2785" y="5592"/>
                    </a:cubicBezTo>
                    <a:cubicBezTo>
                      <a:pt x="4338" y="5592"/>
                      <a:pt x="5593" y="4337"/>
                      <a:pt x="5593" y="2808"/>
                    </a:cubicBezTo>
                    <a:cubicBezTo>
                      <a:pt x="5593" y="1256"/>
                      <a:pt x="4338" y="0"/>
                      <a:pt x="27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4" name="Google Shape;1654;p17"/>
              <p:cNvSpPr/>
              <p:nvPr/>
            </p:nvSpPr>
            <p:spPr>
              <a:xfrm>
                <a:off x="3311550" y="1787275"/>
                <a:ext cx="65075" cy="65075"/>
              </a:xfrm>
              <a:custGeom>
                <a:rect b="b" l="l" r="r" t="t"/>
                <a:pathLst>
                  <a:path extrusionOk="0" h="2603" w="2603">
                    <a:moveTo>
                      <a:pt x="1301" y="0"/>
                    </a:moveTo>
                    <a:cubicBezTo>
                      <a:pt x="594" y="0"/>
                      <a:pt x="0" y="571"/>
                      <a:pt x="0" y="1301"/>
                    </a:cubicBezTo>
                    <a:cubicBezTo>
                      <a:pt x="0" y="2009"/>
                      <a:pt x="594" y="2602"/>
                      <a:pt x="1301" y="2602"/>
                    </a:cubicBezTo>
                    <a:cubicBezTo>
                      <a:pt x="2009" y="2602"/>
                      <a:pt x="2602" y="2009"/>
                      <a:pt x="2602" y="1301"/>
                    </a:cubicBezTo>
                    <a:cubicBezTo>
                      <a:pt x="2602" y="571"/>
                      <a:pt x="2009" y="0"/>
                      <a:pt x="13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5" name="Google Shape;1655;p17"/>
              <p:cNvSpPr/>
              <p:nvPr/>
            </p:nvSpPr>
            <p:spPr>
              <a:xfrm>
                <a:off x="3501550" y="1519075"/>
                <a:ext cx="143825" cy="144400"/>
              </a:xfrm>
              <a:custGeom>
                <a:rect b="b" l="l" r="r" t="t"/>
                <a:pathLst>
                  <a:path extrusionOk="0" h="5776" w="5753">
                    <a:moveTo>
                      <a:pt x="2877" y="388"/>
                    </a:moveTo>
                    <a:cubicBezTo>
                      <a:pt x="4246" y="388"/>
                      <a:pt x="5388" y="1507"/>
                      <a:pt x="5388" y="2899"/>
                    </a:cubicBezTo>
                    <a:cubicBezTo>
                      <a:pt x="5388" y="4269"/>
                      <a:pt x="4246" y="5410"/>
                      <a:pt x="2877" y="5410"/>
                    </a:cubicBezTo>
                    <a:cubicBezTo>
                      <a:pt x="1485" y="5410"/>
                      <a:pt x="366" y="4269"/>
                      <a:pt x="366" y="2899"/>
                    </a:cubicBezTo>
                    <a:cubicBezTo>
                      <a:pt x="366" y="1507"/>
                      <a:pt x="1485" y="388"/>
                      <a:pt x="2877" y="388"/>
                    </a:cubicBezTo>
                    <a:close/>
                    <a:moveTo>
                      <a:pt x="2877" y="0"/>
                    </a:moveTo>
                    <a:cubicBezTo>
                      <a:pt x="1279" y="0"/>
                      <a:pt x="1" y="1301"/>
                      <a:pt x="1" y="2899"/>
                    </a:cubicBezTo>
                    <a:cubicBezTo>
                      <a:pt x="1" y="4497"/>
                      <a:pt x="1279" y="5775"/>
                      <a:pt x="2877" y="5775"/>
                    </a:cubicBezTo>
                    <a:cubicBezTo>
                      <a:pt x="4475" y="5775"/>
                      <a:pt x="5753" y="4497"/>
                      <a:pt x="5753" y="2899"/>
                    </a:cubicBezTo>
                    <a:cubicBezTo>
                      <a:pt x="5753" y="1301"/>
                      <a:pt x="4475" y="0"/>
                      <a:pt x="28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6" name="Google Shape;1656;p17"/>
              <p:cNvSpPr/>
              <p:nvPr/>
            </p:nvSpPr>
            <p:spPr>
              <a:xfrm>
                <a:off x="3526675" y="1544750"/>
                <a:ext cx="93600" cy="93050"/>
              </a:xfrm>
              <a:custGeom>
                <a:rect b="b" l="l" r="r" t="t"/>
                <a:pathLst>
                  <a:path extrusionOk="0" h="3722" w="3744">
                    <a:moveTo>
                      <a:pt x="1872" y="0"/>
                    </a:moveTo>
                    <a:cubicBezTo>
                      <a:pt x="845" y="0"/>
                      <a:pt x="0" y="845"/>
                      <a:pt x="0" y="1872"/>
                    </a:cubicBezTo>
                    <a:cubicBezTo>
                      <a:pt x="0" y="2899"/>
                      <a:pt x="845" y="3721"/>
                      <a:pt x="1872" y="3721"/>
                    </a:cubicBezTo>
                    <a:cubicBezTo>
                      <a:pt x="2899" y="3721"/>
                      <a:pt x="3744" y="2899"/>
                      <a:pt x="3744" y="1872"/>
                    </a:cubicBezTo>
                    <a:cubicBezTo>
                      <a:pt x="3744" y="845"/>
                      <a:pt x="2899" y="0"/>
                      <a:pt x="18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7" name="Google Shape;1657;p17"/>
              <p:cNvSpPr/>
              <p:nvPr/>
            </p:nvSpPr>
            <p:spPr>
              <a:xfrm>
                <a:off x="1930050" y="1563575"/>
                <a:ext cx="106150" cy="106175"/>
              </a:xfrm>
              <a:custGeom>
                <a:rect b="b" l="l" r="r" t="t"/>
                <a:pathLst>
                  <a:path extrusionOk="0" h="4247" w="4246">
                    <a:moveTo>
                      <a:pt x="2123" y="1"/>
                    </a:moveTo>
                    <a:cubicBezTo>
                      <a:pt x="959" y="1"/>
                      <a:pt x="0" y="937"/>
                      <a:pt x="0" y="2123"/>
                    </a:cubicBezTo>
                    <a:cubicBezTo>
                      <a:pt x="0" y="3288"/>
                      <a:pt x="959" y="4246"/>
                      <a:pt x="2123" y="4246"/>
                    </a:cubicBezTo>
                    <a:cubicBezTo>
                      <a:pt x="3310" y="4246"/>
                      <a:pt x="4246" y="3288"/>
                      <a:pt x="4246" y="2123"/>
                    </a:cubicBezTo>
                    <a:cubicBezTo>
                      <a:pt x="4246" y="937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8" name="Google Shape;1658;p17"/>
              <p:cNvSpPr/>
              <p:nvPr/>
            </p:nvSpPr>
            <p:spPr>
              <a:xfrm>
                <a:off x="1621325" y="1563575"/>
                <a:ext cx="106175" cy="106175"/>
              </a:xfrm>
              <a:custGeom>
                <a:rect b="b" l="l" r="r" t="t"/>
                <a:pathLst>
                  <a:path extrusionOk="0" h="4247" w="4247">
                    <a:moveTo>
                      <a:pt x="2123" y="1"/>
                    </a:moveTo>
                    <a:cubicBezTo>
                      <a:pt x="936" y="1"/>
                      <a:pt x="1" y="937"/>
                      <a:pt x="1" y="2123"/>
                    </a:cubicBezTo>
                    <a:cubicBezTo>
                      <a:pt x="1" y="3288"/>
                      <a:pt x="936" y="4246"/>
                      <a:pt x="2123" y="4246"/>
                    </a:cubicBezTo>
                    <a:cubicBezTo>
                      <a:pt x="3287" y="4246"/>
                      <a:pt x="4246" y="3288"/>
                      <a:pt x="4246" y="2123"/>
                    </a:cubicBezTo>
                    <a:cubicBezTo>
                      <a:pt x="4246" y="937"/>
                      <a:pt x="3287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9" name="Google Shape;1659;p17"/>
              <p:cNvSpPr/>
              <p:nvPr/>
            </p:nvSpPr>
            <p:spPr>
              <a:xfrm>
                <a:off x="944550" y="1765575"/>
                <a:ext cx="106175" cy="106175"/>
              </a:xfrm>
              <a:custGeom>
                <a:rect b="b" l="l" r="r" t="t"/>
                <a:pathLst>
                  <a:path extrusionOk="0" h="4247" w="4247">
                    <a:moveTo>
                      <a:pt x="2123" y="1"/>
                    </a:moveTo>
                    <a:cubicBezTo>
                      <a:pt x="959" y="1"/>
                      <a:pt x="1" y="960"/>
                      <a:pt x="1" y="2124"/>
                    </a:cubicBezTo>
                    <a:cubicBezTo>
                      <a:pt x="1" y="3311"/>
                      <a:pt x="959" y="4246"/>
                      <a:pt x="2123" y="4246"/>
                    </a:cubicBezTo>
                    <a:cubicBezTo>
                      <a:pt x="3310" y="4246"/>
                      <a:pt x="4246" y="3311"/>
                      <a:pt x="4246" y="2124"/>
                    </a:cubicBezTo>
                    <a:cubicBezTo>
                      <a:pt x="4246" y="960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0" name="Google Shape;1660;p17"/>
              <p:cNvSpPr/>
              <p:nvPr/>
            </p:nvSpPr>
            <p:spPr>
              <a:xfrm>
                <a:off x="496050" y="1323925"/>
                <a:ext cx="106150" cy="106150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287" y="4246"/>
                      <a:pt x="4246" y="3287"/>
                      <a:pt x="4246" y="2123"/>
                    </a:cubicBezTo>
                    <a:cubicBezTo>
                      <a:pt x="4246" y="936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1" name="Google Shape;1661;p17"/>
              <p:cNvSpPr/>
              <p:nvPr/>
            </p:nvSpPr>
            <p:spPr>
              <a:xfrm>
                <a:off x="3168300" y="1186975"/>
                <a:ext cx="72500" cy="73050"/>
              </a:xfrm>
              <a:custGeom>
                <a:rect b="b" l="l" r="r" t="t"/>
                <a:pathLst>
                  <a:path extrusionOk="0" h="2922" w="2900">
                    <a:moveTo>
                      <a:pt x="1462" y="0"/>
                    </a:moveTo>
                    <a:cubicBezTo>
                      <a:pt x="640" y="0"/>
                      <a:pt x="1" y="639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1" y="2922"/>
                      <a:pt x="2900" y="2260"/>
                      <a:pt x="2900" y="1461"/>
                    </a:cubicBezTo>
                    <a:cubicBezTo>
                      <a:pt x="2900" y="639"/>
                      <a:pt x="2261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2" name="Google Shape;1662;p17"/>
              <p:cNvSpPr/>
              <p:nvPr/>
            </p:nvSpPr>
            <p:spPr>
              <a:xfrm>
                <a:off x="1238425" y="1362725"/>
                <a:ext cx="73075" cy="73050"/>
              </a:xfrm>
              <a:custGeom>
                <a:rect b="b" l="l" r="r" t="t"/>
                <a:pathLst>
                  <a:path extrusionOk="0" h="2922" w="2923">
                    <a:moveTo>
                      <a:pt x="1462" y="0"/>
                    </a:moveTo>
                    <a:cubicBezTo>
                      <a:pt x="640" y="0"/>
                      <a:pt x="1" y="662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0" y="2922"/>
                      <a:pt x="2922" y="2260"/>
                      <a:pt x="2922" y="1461"/>
                    </a:cubicBezTo>
                    <a:cubicBezTo>
                      <a:pt x="2922" y="662"/>
                      <a:pt x="2260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3" name="Google Shape;1663;p17"/>
              <p:cNvSpPr/>
              <p:nvPr/>
            </p:nvSpPr>
            <p:spPr>
              <a:xfrm>
                <a:off x="2281550" y="832600"/>
                <a:ext cx="2995850" cy="9725"/>
              </a:xfrm>
              <a:custGeom>
                <a:rect b="b" l="l" r="r" t="t"/>
                <a:pathLst>
                  <a:path extrusionOk="0" h="389" w="119834">
                    <a:moveTo>
                      <a:pt x="183" y="1"/>
                    </a:moveTo>
                    <a:cubicBezTo>
                      <a:pt x="69" y="1"/>
                      <a:pt x="0" y="92"/>
                      <a:pt x="0" y="183"/>
                    </a:cubicBezTo>
                    <a:cubicBezTo>
                      <a:pt x="0" y="297"/>
                      <a:pt x="69" y="389"/>
                      <a:pt x="183" y="389"/>
                    </a:cubicBezTo>
                    <a:lnTo>
                      <a:pt x="119628" y="389"/>
                    </a:lnTo>
                    <a:cubicBezTo>
                      <a:pt x="119742" y="389"/>
                      <a:pt x="119833" y="297"/>
                      <a:pt x="119833" y="183"/>
                    </a:cubicBezTo>
                    <a:cubicBezTo>
                      <a:pt x="119833" y="92"/>
                      <a:pt x="119742" y="1"/>
                      <a:pt x="1196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4" name="Google Shape;1664;p17"/>
              <p:cNvSpPr/>
              <p:nvPr/>
            </p:nvSpPr>
            <p:spPr>
              <a:xfrm>
                <a:off x="2222775" y="800650"/>
                <a:ext cx="73075" cy="73050"/>
              </a:xfrm>
              <a:custGeom>
                <a:rect b="b" l="l" r="r" t="t"/>
                <a:pathLst>
                  <a:path extrusionOk="0" h="2922" w="2923">
                    <a:moveTo>
                      <a:pt x="1461" y="0"/>
                    </a:moveTo>
                    <a:cubicBezTo>
                      <a:pt x="640" y="0"/>
                      <a:pt x="0" y="662"/>
                      <a:pt x="0" y="1461"/>
                    </a:cubicBezTo>
                    <a:cubicBezTo>
                      <a:pt x="0" y="2283"/>
                      <a:pt x="640" y="2922"/>
                      <a:pt x="1461" y="2922"/>
                    </a:cubicBezTo>
                    <a:cubicBezTo>
                      <a:pt x="2260" y="2922"/>
                      <a:pt x="2922" y="2283"/>
                      <a:pt x="2922" y="1461"/>
                    </a:cubicBezTo>
                    <a:cubicBezTo>
                      <a:pt x="2922" y="662"/>
                      <a:pt x="2260" y="0"/>
                      <a:pt x="1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5" name="Google Shape;1665;p17"/>
              <p:cNvSpPr/>
              <p:nvPr/>
            </p:nvSpPr>
            <p:spPr>
              <a:xfrm>
                <a:off x="5235725" y="800650"/>
                <a:ext cx="73050" cy="73050"/>
              </a:xfrm>
              <a:custGeom>
                <a:rect b="b" l="l" r="r" t="t"/>
                <a:pathLst>
                  <a:path extrusionOk="0" h="2922" w="2922">
                    <a:moveTo>
                      <a:pt x="1461" y="0"/>
                    </a:moveTo>
                    <a:cubicBezTo>
                      <a:pt x="662" y="0"/>
                      <a:pt x="0" y="662"/>
                      <a:pt x="0" y="1461"/>
                    </a:cubicBezTo>
                    <a:cubicBezTo>
                      <a:pt x="0" y="2283"/>
                      <a:pt x="662" y="2922"/>
                      <a:pt x="1461" y="2922"/>
                    </a:cubicBezTo>
                    <a:cubicBezTo>
                      <a:pt x="2283" y="2922"/>
                      <a:pt x="2922" y="2283"/>
                      <a:pt x="2922" y="1461"/>
                    </a:cubicBezTo>
                    <a:cubicBezTo>
                      <a:pt x="2922" y="662"/>
                      <a:pt x="2283" y="0"/>
                      <a:pt x="1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6" name="Google Shape;1666;p17"/>
              <p:cNvSpPr/>
              <p:nvPr/>
            </p:nvSpPr>
            <p:spPr>
              <a:xfrm>
                <a:off x="5732175" y="319450"/>
                <a:ext cx="1118450" cy="1117475"/>
              </a:xfrm>
              <a:custGeom>
                <a:rect b="b" l="l" r="r" t="t"/>
                <a:pathLst>
                  <a:path extrusionOk="0" h="44699" w="44738">
                    <a:moveTo>
                      <a:pt x="44532" y="1"/>
                    </a:moveTo>
                    <a:cubicBezTo>
                      <a:pt x="44481" y="1"/>
                      <a:pt x="44430" y="18"/>
                      <a:pt x="44395" y="52"/>
                    </a:cubicBezTo>
                    <a:lnTo>
                      <a:pt x="91" y="44356"/>
                    </a:lnTo>
                    <a:cubicBezTo>
                      <a:pt x="0" y="44447"/>
                      <a:pt x="0" y="44562"/>
                      <a:pt x="91" y="44630"/>
                    </a:cubicBezTo>
                    <a:cubicBezTo>
                      <a:pt x="114" y="44676"/>
                      <a:pt x="160" y="44699"/>
                      <a:pt x="228" y="44699"/>
                    </a:cubicBezTo>
                    <a:cubicBezTo>
                      <a:pt x="274" y="44699"/>
                      <a:pt x="320" y="44676"/>
                      <a:pt x="342" y="44630"/>
                    </a:cubicBezTo>
                    <a:lnTo>
                      <a:pt x="44669" y="326"/>
                    </a:lnTo>
                    <a:cubicBezTo>
                      <a:pt x="44738" y="258"/>
                      <a:pt x="44738" y="121"/>
                      <a:pt x="44669" y="52"/>
                    </a:cubicBezTo>
                    <a:cubicBezTo>
                      <a:pt x="44635" y="18"/>
                      <a:pt x="44584" y="1"/>
                      <a:pt x="445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7" name="Google Shape;1667;p17"/>
              <p:cNvSpPr/>
              <p:nvPr/>
            </p:nvSpPr>
            <p:spPr>
              <a:xfrm>
                <a:off x="5870250" y="381100"/>
                <a:ext cx="1118475" cy="1117450"/>
              </a:xfrm>
              <a:custGeom>
                <a:rect b="b" l="l" r="r" t="t"/>
                <a:pathLst>
                  <a:path extrusionOk="0" h="44698" w="44739">
                    <a:moveTo>
                      <a:pt x="44522" y="0"/>
                    </a:moveTo>
                    <a:cubicBezTo>
                      <a:pt x="44476" y="0"/>
                      <a:pt x="44430" y="17"/>
                      <a:pt x="44396" y="51"/>
                    </a:cubicBezTo>
                    <a:lnTo>
                      <a:pt x="69" y="44378"/>
                    </a:lnTo>
                    <a:cubicBezTo>
                      <a:pt x="1" y="44447"/>
                      <a:pt x="1" y="44561"/>
                      <a:pt x="69" y="44629"/>
                    </a:cubicBezTo>
                    <a:cubicBezTo>
                      <a:pt x="115" y="44675"/>
                      <a:pt x="161" y="44698"/>
                      <a:pt x="206" y="44698"/>
                    </a:cubicBezTo>
                    <a:cubicBezTo>
                      <a:pt x="252" y="44698"/>
                      <a:pt x="298" y="44675"/>
                      <a:pt x="343" y="44629"/>
                    </a:cubicBezTo>
                    <a:lnTo>
                      <a:pt x="44647" y="325"/>
                    </a:lnTo>
                    <a:cubicBezTo>
                      <a:pt x="44738" y="257"/>
                      <a:pt x="44738" y="120"/>
                      <a:pt x="44647" y="51"/>
                    </a:cubicBezTo>
                    <a:cubicBezTo>
                      <a:pt x="44613" y="17"/>
                      <a:pt x="44567" y="0"/>
                      <a:pt x="445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8" name="Google Shape;1668;p17"/>
              <p:cNvSpPr/>
              <p:nvPr/>
            </p:nvSpPr>
            <p:spPr>
              <a:xfrm>
                <a:off x="4775775" y="1974875"/>
                <a:ext cx="2300825" cy="706600"/>
              </a:xfrm>
              <a:custGeom>
                <a:rect b="b" l="l" r="r" t="t"/>
                <a:pathLst>
                  <a:path extrusionOk="0" h="28264" w="92033">
                    <a:moveTo>
                      <a:pt x="206" y="0"/>
                    </a:moveTo>
                    <a:cubicBezTo>
                      <a:pt x="155" y="0"/>
                      <a:pt x="104" y="17"/>
                      <a:pt x="69" y="51"/>
                    </a:cubicBezTo>
                    <a:cubicBezTo>
                      <a:pt x="1" y="120"/>
                      <a:pt x="1" y="234"/>
                      <a:pt x="69" y="325"/>
                    </a:cubicBezTo>
                    <a:lnTo>
                      <a:pt x="28007" y="28263"/>
                    </a:lnTo>
                    <a:lnTo>
                      <a:pt x="91850" y="28263"/>
                    </a:lnTo>
                    <a:cubicBezTo>
                      <a:pt x="91941" y="28263"/>
                      <a:pt x="92032" y="28172"/>
                      <a:pt x="92032" y="28058"/>
                    </a:cubicBezTo>
                    <a:cubicBezTo>
                      <a:pt x="92032" y="27967"/>
                      <a:pt x="91941" y="27875"/>
                      <a:pt x="91850" y="27875"/>
                    </a:cubicBezTo>
                    <a:lnTo>
                      <a:pt x="28167" y="27875"/>
                    </a:lnTo>
                    <a:lnTo>
                      <a:pt x="343" y="51"/>
                    </a:lnTo>
                    <a:cubicBezTo>
                      <a:pt x="309" y="17"/>
                      <a:pt x="258" y="0"/>
                      <a:pt x="2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9" name="Google Shape;1669;p17"/>
              <p:cNvSpPr/>
              <p:nvPr/>
            </p:nvSpPr>
            <p:spPr>
              <a:xfrm>
                <a:off x="3518100" y="2023500"/>
                <a:ext cx="149550" cy="93050"/>
              </a:xfrm>
              <a:custGeom>
                <a:rect b="b" l="l" r="r" t="t"/>
                <a:pathLst>
                  <a:path extrusionOk="0" h="3722" w="5982">
                    <a:moveTo>
                      <a:pt x="1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0" name="Google Shape;1670;p17"/>
              <p:cNvSpPr/>
              <p:nvPr/>
            </p:nvSpPr>
            <p:spPr>
              <a:xfrm>
                <a:off x="3630525" y="2023500"/>
                <a:ext cx="148950" cy="93050"/>
              </a:xfrm>
              <a:custGeom>
                <a:rect b="b" l="l" r="r" t="t"/>
                <a:pathLst>
                  <a:path extrusionOk="0" h="3722" w="5958">
                    <a:moveTo>
                      <a:pt x="0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1" name="Google Shape;1671;p17"/>
              <p:cNvSpPr/>
              <p:nvPr/>
            </p:nvSpPr>
            <p:spPr>
              <a:xfrm>
                <a:off x="3742375" y="2023500"/>
                <a:ext cx="149525" cy="93050"/>
              </a:xfrm>
              <a:custGeom>
                <a:rect b="b" l="l" r="r" t="t"/>
                <a:pathLst>
                  <a:path extrusionOk="0" h="3722" w="5981">
                    <a:moveTo>
                      <a:pt x="0" y="1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2" name="Google Shape;1672;p17"/>
              <p:cNvSpPr/>
              <p:nvPr/>
            </p:nvSpPr>
            <p:spPr>
              <a:xfrm>
                <a:off x="3854775" y="2023500"/>
                <a:ext cx="148975" cy="93050"/>
              </a:xfrm>
              <a:custGeom>
                <a:rect b="b" l="l" r="r" t="t"/>
                <a:pathLst>
                  <a:path extrusionOk="0" h="3722" w="5959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3" name="Google Shape;1673;p17"/>
              <p:cNvSpPr/>
              <p:nvPr/>
            </p:nvSpPr>
            <p:spPr>
              <a:xfrm>
                <a:off x="3966625" y="2023500"/>
                <a:ext cx="148950" cy="93050"/>
              </a:xfrm>
              <a:custGeom>
                <a:rect b="b" l="l" r="r" t="t"/>
                <a:pathLst>
                  <a:path extrusionOk="0" h="3722" w="5958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4" name="Google Shape;1674;p17"/>
              <p:cNvSpPr/>
              <p:nvPr/>
            </p:nvSpPr>
            <p:spPr>
              <a:xfrm>
                <a:off x="4078475" y="2023500"/>
                <a:ext cx="149525" cy="93050"/>
              </a:xfrm>
              <a:custGeom>
                <a:rect b="b" l="l" r="r" t="t"/>
                <a:pathLst>
                  <a:path extrusionOk="0" h="3722" w="5981">
                    <a:moveTo>
                      <a:pt x="0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5" name="Google Shape;1675;p17"/>
              <p:cNvSpPr/>
              <p:nvPr/>
            </p:nvSpPr>
            <p:spPr>
              <a:xfrm>
                <a:off x="4190875" y="2023500"/>
                <a:ext cx="148975" cy="93050"/>
              </a:xfrm>
              <a:custGeom>
                <a:rect b="b" l="l" r="r" t="t"/>
                <a:pathLst>
                  <a:path extrusionOk="0" h="3722" w="5959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6" name="Google Shape;1676;p17"/>
              <p:cNvSpPr/>
              <p:nvPr/>
            </p:nvSpPr>
            <p:spPr>
              <a:xfrm>
                <a:off x="4302725" y="2023500"/>
                <a:ext cx="149525" cy="93050"/>
              </a:xfrm>
              <a:custGeom>
                <a:rect b="b" l="l" r="r" t="t"/>
                <a:pathLst>
                  <a:path extrusionOk="0" h="3722" w="5981">
                    <a:moveTo>
                      <a:pt x="1" y="1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7" name="Google Shape;1677;p17"/>
              <p:cNvSpPr/>
              <p:nvPr/>
            </p:nvSpPr>
            <p:spPr>
              <a:xfrm>
                <a:off x="2718075" y="2800150"/>
                <a:ext cx="276800" cy="172925"/>
              </a:xfrm>
              <a:custGeom>
                <a:rect b="b" l="l" r="r" t="t"/>
                <a:pathLst>
                  <a:path extrusionOk="0" h="6917" w="11072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8" name="Google Shape;1678;p17"/>
              <p:cNvSpPr/>
              <p:nvPr/>
            </p:nvSpPr>
            <p:spPr>
              <a:xfrm>
                <a:off x="2925800" y="28001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0" y="0"/>
                    </a:moveTo>
                    <a:lnTo>
                      <a:pt x="6665" y="6916"/>
                    </a:lnTo>
                    <a:lnTo>
                      <a:pt x="11070" y="6916"/>
                    </a:lnTo>
                    <a:lnTo>
                      <a:pt x="4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9" name="Google Shape;1679;p17"/>
              <p:cNvSpPr/>
              <p:nvPr/>
            </p:nvSpPr>
            <p:spPr>
              <a:xfrm>
                <a:off x="3133500" y="28001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2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0" name="Google Shape;1680;p17"/>
              <p:cNvSpPr/>
              <p:nvPr/>
            </p:nvSpPr>
            <p:spPr>
              <a:xfrm>
                <a:off x="3341775" y="2800150"/>
                <a:ext cx="276800" cy="172925"/>
              </a:xfrm>
              <a:custGeom>
                <a:rect b="b" l="l" r="r" t="t"/>
                <a:pathLst>
                  <a:path extrusionOk="0" h="6917" w="11072">
                    <a:moveTo>
                      <a:pt x="1" y="0"/>
                    </a:moveTo>
                    <a:lnTo>
                      <a:pt x="6643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1" name="Google Shape;1681;p17"/>
              <p:cNvSpPr/>
              <p:nvPr/>
            </p:nvSpPr>
            <p:spPr>
              <a:xfrm>
                <a:off x="3549500" y="28001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0" y="0"/>
                    </a:moveTo>
                    <a:lnTo>
                      <a:pt x="6665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2" name="Google Shape;1682;p17"/>
              <p:cNvSpPr/>
              <p:nvPr/>
            </p:nvSpPr>
            <p:spPr>
              <a:xfrm>
                <a:off x="3757200" y="28001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3" name="Google Shape;1683;p17"/>
              <p:cNvSpPr/>
              <p:nvPr/>
            </p:nvSpPr>
            <p:spPr>
              <a:xfrm>
                <a:off x="6113925" y="4354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6665" y="0"/>
                    </a:moveTo>
                    <a:lnTo>
                      <a:pt x="0" y="6916"/>
                    </a:lnTo>
                    <a:lnTo>
                      <a:pt x="4428" y="6916"/>
                    </a:lnTo>
                    <a:lnTo>
                      <a:pt x="1107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4" name="Google Shape;1684;p17"/>
              <p:cNvSpPr/>
              <p:nvPr/>
            </p:nvSpPr>
            <p:spPr>
              <a:xfrm>
                <a:off x="5906200" y="435450"/>
                <a:ext cx="276800" cy="172925"/>
              </a:xfrm>
              <a:custGeom>
                <a:rect b="b" l="l" r="r" t="t"/>
                <a:pathLst>
                  <a:path extrusionOk="0" h="6917" w="11072">
                    <a:moveTo>
                      <a:pt x="6666" y="0"/>
                    </a:moveTo>
                    <a:lnTo>
                      <a:pt x="1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5" name="Google Shape;1685;p17"/>
              <p:cNvSpPr/>
              <p:nvPr/>
            </p:nvSpPr>
            <p:spPr>
              <a:xfrm>
                <a:off x="5698500" y="4354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6643" y="0"/>
                    </a:moveTo>
                    <a:lnTo>
                      <a:pt x="0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6" name="Google Shape;1686;p17"/>
              <p:cNvSpPr/>
              <p:nvPr/>
            </p:nvSpPr>
            <p:spPr>
              <a:xfrm>
                <a:off x="5490225" y="4354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6665" y="0"/>
                    </a:moveTo>
                    <a:lnTo>
                      <a:pt x="0" y="6916"/>
                    </a:lnTo>
                    <a:lnTo>
                      <a:pt x="4428" y="6916"/>
                    </a:lnTo>
                    <a:lnTo>
                      <a:pt x="1107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7" name="Google Shape;1687;p17"/>
              <p:cNvSpPr/>
              <p:nvPr/>
            </p:nvSpPr>
            <p:spPr>
              <a:xfrm>
                <a:off x="5282500" y="4354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6666" y="0"/>
                    </a:moveTo>
                    <a:lnTo>
                      <a:pt x="1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8" name="Google Shape;1688;p17"/>
              <p:cNvSpPr/>
              <p:nvPr/>
            </p:nvSpPr>
            <p:spPr>
              <a:xfrm>
                <a:off x="5074800" y="4354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6665" y="0"/>
                    </a:moveTo>
                    <a:lnTo>
                      <a:pt x="0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9" name="Google Shape;1689;p17"/>
              <p:cNvSpPr/>
              <p:nvPr/>
            </p:nvSpPr>
            <p:spPr>
              <a:xfrm>
                <a:off x="4867075" y="435450"/>
                <a:ext cx="276800" cy="172925"/>
              </a:xfrm>
              <a:custGeom>
                <a:rect b="b" l="l" r="r" t="t"/>
                <a:pathLst>
                  <a:path extrusionOk="0" h="6917" w="11072">
                    <a:moveTo>
                      <a:pt x="6643" y="0"/>
                    </a:moveTo>
                    <a:lnTo>
                      <a:pt x="1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0" name="Google Shape;1690;p17"/>
              <p:cNvSpPr/>
              <p:nvPr/>
            </p:nvSpPr>
            <p:spPr>
              <a:xfrm>
                <a:off x="4658800" y="4354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6666" y="0"/>
                    </a:moveTo>
                    <a:lnTo>
                      <a:pt x="1" y="6916"/>
                    </a:lnTo>
                    <a:lnTo>
                      <a:pt x="4429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1" name="Google Shape;1691;p17"/>
              <p:cNvSpPr/>
              <p:nvPr/>
            </p:nvSpPr>
            <p:spPr>
              <a:xfrm>
                <a:off x="4853400" y="927325"/>
                <a:ext cx="143250" cy="155250"/>
              </a:xfrm>
              <a:custGeom>
                <a:rect b="b" l="l" r="r" t="t"/>
                <a:pathLst>
                  <a:path extrusionOk="0" h="6210" w="5730">
                    <a:moveTo>
                      <a:pt x="0" y="1"/>
                    </a:moveTo>
                    <a:lnTo>
                      <a:pt x="3492" y="3265"/>
                    </a:lnTo>
                    <a:lnTo>
                      <a:pt x="365" y="6209"/>
                    </a:lnTo>
                    <a:lnTo>
                      <a:pt x="2602" y="6209"/>
                    </a:lnTo>
                    <a:lnTo>
                      <a:pt x="5729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2" name="Google Shape;1692;p17"/>
              <p:cNvSpPr/>
              <p:nvPr/>
            </p:nvSpPr>
            <p:spPr>
              <a:xfrm>
                <a:off x="4940700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0" y="1"/>
                    </a:moveTo>
                    <a:lnTo>
                      <a:pt x="3493" y="3265"/>
                    </a:lnTo>
                    <a:lnTo>
                      <a:pt x="366" y="6209"/>
                    </a:lnTo>
                    <a:lnTo>
                      <a:pt x="2602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3" name="Google Shape;1693;p17"/>
              <p:cNvSpPr/>
              <p:nvPr/>
            </p:nvSpPr>
            <p:spPr>
              <a:xfrm>
                <a:off x="5028000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1" y="1"/>
                    </a:moveTo>
                    <a:lnTo>
                      <a:pt x="3516" y="3265"/>
                    </a:lnTo>
                    <a:lnTo>
                      <a:pt x="366" y="6209"/>
                    </a:lnTo>
                    <a:lnTo>
                      <a:pt x="2603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4" name="Google Shape;1694;p17"/>
              <p:cNvSpPr/>
              <p:nvPr/>
            </p:nvSpPr>
            <p:spPr>
              <a:xfrm>
                <a:off x="5115300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1" y="1"/>
                    </a:moveTo>
                    <a:lnTo>
                      <a:pt x="3516" y="3265"/>
                    </a:lnTo>
                    <a:lnTo>
                      <a:pt x="366" y="6209"/>
                    </a:lnTo>
                    <a:lnTo>
                      <a:pt x="2626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5" name="Google Shape;1695;p17"/>
              <p:cNvSpPr/>
              <p:nvPr/>
            </p:nvSpPr>
            <p:spPr>
              <a:xfrm>
                <a:off x="5202625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0" y="1"/>
                    </a:moveTo>
                    <a:lnTo>
                      <a:pt x="3515" y="3265"/>
                    </a:lnTo>
                    <a:lnTo>
                      <a:pt x="388" y="6209"/>
                    </a:lnTo>
                    <a:lnTo>
                      <a:pt x="2625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6" name="Google Shape;1696;p17"/>
              <p:cNvSpPr/>
              <p:nvPr/>
            </p:nvSpPr>
            <p:spPr>
              <a:xfrm>
                <a:off x="5289925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0" y="1"/>
                    </a:moveTo>
                    <a:lnTo>
                      <a:pt x="3516" y="3265"/>
                    </a:lnTo>
                    <a:lnTo>
                      <a:pt x="388" y="6209"/>
                    </a:lnTo>
                    <a:lnTo>
                      <a:pt x="2625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7" name="Google Shape;1697;p17"/>
              <p:cNvSpPr/>
              <p:nvPr/>
            </p:nvSpPr>
            <p:spPr>
              <a:xfrm>
                <a:off x="5377225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1" y="1"/>
                    </a:moveTo>
                    <a:lnTo>
                      <a:pt x="3516" y="3265"/>
                    </a:lnTo>
                    <a:lnTo>
                      <a:pt x="389" y="6209"/>
                    </a:lnTo>
                    <a:lnTo>
                      <a:pt x="2626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8" name="Google Shape;1698;p17"/>
              <p:cNvSpPr/>
              <p:nvPr/>
            </p:nvSpPr>
            <p:spPr>
              <a:xfrm>
                <a:off x="5465100" y="927325"/>
                <a:ext cx="143250" cy="155250"/>
              </a:xfrm>
              <a:custGeom>
                <a:rect b="b" l="l" r="r" t="t"/>
                <a:pathLst>
                  <a:path extrusionOk="0" h="6210" w="5730">
                    <a:moveTo>
                      <a:pt x="1" y="1"/>
                    </a:moveTo>
                    <a:lnTo>
                      <a:pt x="3493" y="3265"/>
                    </a:lnTo>
                    <a:lnTo>
                      <a:pt x="366" y="6209"/>
                    </a:lnTo>
                    <a:lnTo>
                      <a:pt x="2603" y="6209"/>
                    </a:lnTo>
                    <a:lnTo>
                      <a:pt x="5730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9" name="Google Shape;1699;p17"/>
              <p:cNvSpPr/>
              <p:nvPr/>
            </p:nvSpPr>
            <p:spPr>
              <a:xfrm>
                <a:off x="5552425" y="927325"/>
                <a:ext cx="143250" cy="155250"/>
              </a:xfrm>
              <a:custGeom>
                <a:rect b="b" l="l" r="r" t="t"/>
                <a:pathLst>
                  <a:path extrusionOk="0" h="6210" w="5730">
                    <a:moveTo>
                      <a:pt x="0" y="1"/>
                    </a:moveTo>
                    <a:lnTo>
                      <a:pt x="3492" y="3265"/>
                    </a:lnTo>
                    <a:lnTo>
                      <a:pt x="365" y="6209"/>
                    </a:lnTo>
                    <a:lnTo>
                      <a:pt x="2602" y="6209"/>
                    </a:lnTo>
                    <a:lnTo>
                      <a:pt x="5729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0" name="Google Shape;1700;p17"/>
              <p:cNvSpPr/>
              <p:nvPr/>
            </p:nvSpPr>
            <p:spPr>
              <a:xfrm>
                <a:off x="5639725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0" y="1"/>
                    </a:moveTo>
                    <a:lnTo>
                      <a:pt x="3493" y="3265"/>
                    </a:lnTo>
                    <a:lnTo>
                      <a:pt x="366" y="6209"/>
                    </a:lnTo>
                    <a:lnTo>
                      <a:pt x="2602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1" name="Google Shape;1701;p17"/>
              <p:cNvSpPr/>
              <p:nvPr/>
            </p:nvSpPr>
            <p:spPr>
              <a:xfrm>
                <a:off x="5727025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1" y="1"/>
                    </a:moveTo>
                    <a:lnTo>
                      <a:pt x="3516" y="3265"/>
                    </a:lnTo>
                    <a:lnTo>
                      <a:pt x="366" y="6209"/>
                    </a:lnTo>
                    <a:lnTo>
                      <a:pt x="2603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702" name="Google Shape;1702;p17"/>
            <p:cNvCxnSpPr/>
            <p:nvPr/>
          </p:nvCxnSpPr>
          <p:spPr>
            <a:xfrm>
              <a:off x="7315575" y="705500"/>
              <a:ext cx="19635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703" name="Google Shape;1703;p1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04" name="Google Shape;1704;p17"/>
          <p:cNvSpPr txBox="1"/>
          <p:nvPr>
            <p:ph idx="1" type="subTitle"/>
          </p:nvPr>
        </p:nvSpPr>
        <p:spPr>
          <a:xfrm>
            <a:off x="2549400" y="2893950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05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Google Shape;1706;p18"/>
          <p:cNvSpPr/>
          <p:nvPr/>
        </p:nvSpPr>
        <p:spPr>
          <a:xfrm>
            <a:off x="905550" y="1320600"/>
            <a:ext cx="7332900" cy="25023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7" name="Google Shape;1707;p18"/>
          <p:cNvSpPr txBox="1"/>
          <p:nvPr>
            <p:ph type="title"/>
          </p:nvPr>
        </p:nvSpPr>
        <p:spPr>
          <a:xfrm>
            <a:off x="1763250" y="1849800"/>
            <a:ext cx="5617500" cy="144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6">
    <p:spTree>
      <p:nvGrpSpPr>
        <p:cNvPr id="1708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9" name="Google Shape;1709;p19"/>
          <p:cNvGrpSpPr/>
          <p:nvPr/>
        </p:nvGrpSpPr>
        <p:grpSpPr>
          <a:xfrm>
            <a:off x="730476" y="4569012"/>
            <a:ext cx="1602149" cy="244468"/>
            <a:chOff x="1675453" y="-1233273"/>
            <a:chExt cx="1032712" cy="157579"/>
          </a:xfrm>
        </p:grpSpPr>
        <p:sp>
          <p:nvSpPr>
            <p:cNvPr id="1710" name="Google Shape;1710;p19"/>
            <p:cNvSpPr/>
            <p:nvPr/>
          </p:nvSpPr>
          <p:spPr>
            <a:xfrm flipH="1">
              <a:off x="2562766" y="-1233273"/>
              <a:ext cx="145399" cy="157579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19"/>
            <p:cNvSpPr/>
            <p:nvPr/>
          </p:nvSpPr>
          <p:spPr>
            <a:xfrm flipH="1">
              <a:off x="2473573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19"/>
            <p:cNvSpPr/>
            <p:nvPr/>
          </p:nvSpPr>
          <p:spPr>
            <a:xfrm flipH="1">
              <a:off x="2384964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19"/>
            <p:cNvSpPr/>
            <p:nvPr/>
          </p:nvSpPr>
          <p:spPr>
            <a:xfrm flipH="1">
              <a:off x="2296354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19"/>
            <p:cNvSpPr/>
            <p:nvPr/>
          </p:nvSpPr>
          <p:spPr>
            <a:xfrm flipH="1">
              <a:off x="2207719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19"/>
            <p:cNvSpPr/>
            <p:nvPr/>
          </p:nvSpPr>
          <p:spPr>
            <a:xfrm flipH="1">
              <a:off x="2119110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6" name="Google Shape;1716;p19"/>
            <p:cNvSpPr/>
            <p:nvPr/>
          </p:nvSpPr>
          <p:spPr>
            <a:xfrm flipH="1">
              <a:off x="2030500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7" name="Google Shape;1717;p19"/>
            <p:cNvSpPr/>
            <p:nvPr/>
          </p:nvSpPr>
          <p:spPr>
            <a:xfrm flipH="1">
              <a:off x="1941891" y="-1233273"/>
              <a:ext cx="145399" cy="157579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8" name="Google Shape;1718;p19"/>
            <p:cNvSpPr/>
            <p:nvPr/>
          </p:nvSpPr>
          <p:spPr>
            <a:xfrm flipH="1">
              <a:off x="1853256" y="-1233273"/>
              <a:ext cx="145399" cy="157579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9" name="Google Shape;1719;p19"/>
            <p:cNvSpPr/>
            <p:nvPr/>
          </p:nvSpPr>
          <p:spPr>
            <a:xfrm flipH="1">
              <a:off x="1764063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0" name="Google Shape;1720;p19"/>
            <p:cNvSpPr/>
            <p:nvPr/>
          </p:nvSpPr>
          <p:spPr>
            <a:xfrm flipH="1">
              <a:off x="1675453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21" name="Google Shape;1721;p19"/>
          <p:cNvGrpSpPr/>
          <p:nvPr/>
        </p:nvGrpSpPr>
        <p:grpSpPr>
          <a:xfrm>
            <a:off x="8488400" y="2728975"/>
            <a:ext cx="1552150" cy="3475150"/>
            <a:chOff x="327125" y="2375600"/>
            <a:chExt cx="1552150" cy="3475150"/>
          </a:xfrm>
        </p:grpSpPr>
        <p:sp>
          <p:nvSpPr>
            <p:cNvPr id="1722" name="Google Shape;1722;p19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3" name="Google Shape;1723;p19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4" name="Google Shape;1724;p19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5" name="Google Shape;1725;p19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6" name="Google Shape;1726;p19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7" name="Google Shape;1727;p19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8" name="Google Shape;1728;p19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9" name="Google Shape;1729;p19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0" name="Google Shape;1730;p19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1" name="Google Shape;1731;p19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2" name="Google Shape;1732;p19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Google Shape;1733;p19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4" name="Google Shape;1734;p19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5" name="Google Shape;1735;p19"/>
            <p:cNvSpPr/>
            <p:nvPr/>
          </p:nvSpPr>
          <p:spPr>
            <a:xfrm>
              <a:off x="861250" y="3692600"/>
              <a:ext cx="445675" cy="1618350"/>
            </a:xfrm>
            <a:custGeom>
              <a:rect b="b" l="l" r="r" t="t"/>
              <a:pathLst>
                <a:path extrusionOk="0" fill="none" h="64734" w="17827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6" name="Google Shape;1736;p19"/>
            <p:cNvSpPr/>
            <p:nvPr/>
          </p:nvSpPr>
          <p:spPr>
            <a:xfrm>
              <a:off x="841275" y="3673200"/>
              <a:ext cx="39975" cy="40550"/>
            </a:xfrm>
            <a:custGeom>
              <a:rect b="b" l="l" r="r" t="t"/>
              <a:pathLst>
                <a:path extrusionOk="0" h="1622" w="1599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7" name="Google Shape;1737;p19"/>
            <p:cNvSpPr/>
            <p:nvPr/>
          </p:nvSpPr>
          <p:spPr>
            <a:xfrm>
              <a:off x="969100" y="4182200"/>
              <a:ext cx="174625" cy="556975"/>
            </a:xfrm>
            <a:custGeom>
              <a:rect b="b" l="l" r="r" t="t"/>
              <a:pathLst>
                <a:path extrusionOk="0" fill="none" h="22279" w="6985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8" name="Google Shape;1738;p19"/>
            <p:cNvSpPr/>
            <p:nvPr/>
          </p:nvSpPr>
          <p:spPr>
            <a:xfrm>
              <a:off x="1123725" y="4163375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9" name="Google Shape;1739;p19"/>
            <p:cNvSpPr/>
            <p:nvPr/>
          </p:nvSpPr>
          <p:spPr>
            <a:xfrm>
              <a:off x="1393075" y="4882950"/>
              <a:ext cx="25" cy="428000"/>
            </a:xfrm>
            <a:custGeom>
              <a:rect b="b" l="l" r="r" t="t"/>
              <a:pathLst>
                <a:path extrusionOk="0" fill="none" h="17120" w="1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0" name="Google Shape;1740;p19"/>
            <p:cNvSpPr/>
            <p:nvPr/>
          </p:nvSpPr>
          <p:spPr>
            <a:xfrm>
              <a:off x="1373100" y="486412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1" name="Google Shape;1741;p19"/>
            <p:cNvSpPr/>
            <p:nvPr/>
          </p:nvSpPr>
          <p:spPr>
            <a:xfrm>
              <a:off x="1714900" y="4922900"/>
              <a:ext cx="164375" cy="388050"/>
            </a:xfrm>
            <a:custGeom>
              <a:rect b="b" l="l" r="r" t="t"/>
              <a:pathLst>
                <a:path extrusionOk="0" fill="none" h="15522" w="6575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2" name="Google Shape;1742;p19"/>
            <p:cNvSpPr/>
            <p:nvPr/>
          </p:nvSpPr>
          <p:spPr>
            <a:xfrm>
              <a:off x="1693800" y="4903475"/>
              <a:ext cx="43950" cy="40275"/>
            </a:xfrm>
            <a:custGeom>
              <a:rect b="b" l="l" r="r" t="t"/>
              <a:pathLst>
                <a:path extrusionOk="0" h="1611" w="1758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43" name="Google Shape;1743;p19"/>
          <p:cNvGrpSpPr/>
          <p:nvPr/>
        </p:nvGrpSpPr>
        <p:grpSpPr>
          <a:xfrm>
            <a:off x="-364925" y="-2353500"/>
            <a:ext cx="9644000" cy="3383025"/>
            <a:chOff x="-364925" y="-2353500"/>
            <a:chExt cx="9644000" cy="3383025"/>
          </a:xfrm>
        </p:grpSpPr>
        <p:grpSp>
          <p:nvGrpSpPr>
            <p:cNvPr id="1744" name="Google Shape;1744;p19"/>
            <p:cNvGrpSpPr/>
            <p:nvPr/>
          </p:nvGrpSpPr>
          <p:grpSpPr>
            <a:xfrm>
              <a:off x="-364925" y="-2353500"/>
              <a:ext cx="9644000" cy="3383025"/>
              <a:chOff x="-364925" y="-1720950"/>
              <a:chExt cx="9644000" cy="3383025"/>
            </a:xfrm>
          </p:grpSpPr>
          <p:grpSp>
            <p:nvGrpSpPr>
              <p:cNvPr id="1745" name="Google Shape;1745;p19"/>
              <p:cNvGrpSpPr/>
              <p:nvPr/>
            </p:nvGrpSpPr>
            <p:grpSpPr>
              <a:xfrm flipH="1">
                <a:off x="-364925" y="-1720950"/>
                <a:ext cx="8364453" cy="3383025"/>
                <a:chOff x="-572625" y="294775"/>
                <a:chExt cx="8364453" cy="3383025"/>
              </a:xfrm>
            </p:grpSpPr>
            <p:sp>
              <p:nvSpPr>
                <p:cNvPr id="1746" name="Google Shape;1746;p19"/>
                <p:cNvSpPr/>
                <p:nvPr/>
              </p:nvSpPr>
              <p:spPr>
                <a:xfrm>
                  <a:off x="1686375" y="607200"/>
                  <a:ext cx="142125" cy="129550"/>
                </a:xfrm>
                <a:custGeom>
                  <a:rect b="b" l="l" r="r" t="t"/>
                  <a:pathLst>
                    <a:path extrusionOk="0" h="5182" w="5685">
                      <a:moveTo>
                        <a:pt x="2834" y="1"/>
                      </a:moveTo>
                      <a:cubicBezTo>
                        <a:pt x="2169" y="1"/>
                        <a:pt x="1507" y="252"/>
                        <a:pt x="1005" y="754"/>
                      </a:cubicBezTo>
                      <a:cubicBezTo>
                        <a:pt x="1" y="1781"/>
                        <a:pt x="1" y="3402"/>
                        <a:pt x="1005" y="4429"/>
                      </a:cubicBezTo>
                      <a:cubicBezTo>
                        <a:pt x="1507" y="4931"/>
                        <a:pt x="2169" y="5182"/>
                        <a:pt x="2834" y="5182"/>
                      </a:cubicBezTo>
                      <a:cubicBezTo>
                        <a:pt x="3499" y="5182"/>
                        <a:pt x="4166" y="4931"/>
                        <a:pt x="4680" y="4429"/>
                      </a:cubicBezTo>
                      <a:cubicBezTo>
                        <a:pt x="5684" y="3402"/>
                        <a:pt x="5684" y="1781"/>
                        <a:pt x="4680" y="754"/>
                      </a:cubicBezTo>
                      <a:cubicBezTo>
                        <a:pt x="4166" y="252"/>
                        <a:pt x="3499" y="1"/>
                        <a:pt x="283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47" name="Google Shape;1747;p19"/>
                <p:cNvSpPr/>
                <p:nvPr/>
              </p:nvSpPr>
              <p:spPr>
                <a:xfrm>
                  <a:off x="6609800" y="3191600"/>
                  <a:ext cx="148950" cy="93025"/>
                </a:xfrm>
                <a:custGeom>
                  <a:rect b="b" l="l" r="r" t="t"/>
                  <a:pathLst>
                    <a:path extrusionOk="0" h="3721" w="5958">
                      <a:moveTo>
                        <a:pt x="0" y="0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48" name="Google Shape;1748;p19"/>
                <p:cNvSpPr/>
                <p:nvPr/>
              </p:nvSpPr>
              <p:spPr>
                <a:xfrm>
                  <a:off x="6721650" y="3191600"/>
                  <a:ext cx="149525" cy="93025"/>
                </a:xfrm>
                <a:custGeom>
                  <a:rect b="b" l="l" r="r" t="t"/>
                  <a:pathLst>
                    <a:path extrusionOk="0" h="3721" w="5981">
                      <a:moveTo>
                        <a:pt x="0" y="0"/>
                      </a:moveTo>
                      <a:lnTo>
                        <a:pt x="3584" y="3721"/>
                      </a:lnTo>
                      <a:lnTo>
                        <a:pt x="5980" y="3721"/>
                      </a:lnTo>
                      <a:lnTo>
                        <a:pt x="237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49" name="Google Shape;1749;p19"/>
                <p:cNvSpPr/>
                <p:nvPr/>
              </p:nvSpPr>
              <p:spPr>
                <a:xfrm>
                  <a:off x="6834050" y="3191600"/>
                  <a:ext cx="148975" cy="93025"/>
                </a:xfrm>
                <a:custGeom>
                  <a:rect b="b" l="l" r="r" t="t"/>
                  <a:pathLst>
                    <a:path extrusionOk="0" h="3721" w="5959">
                      <a:moveTo>
                        <a:pt x="1" y="0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50" name="Google Shape;1750;p19"/>
                <p:cNvSpPr/>
                <p:nvPr/>
              </p:nvSpPr>
              <p:spPr>
                <a:xfrm>
                  <a:off x="6945900" y="3191600"/>
                  <a:ext cx="148950" cy="93025"/>
                </a:xfrm>
                <a:custGeom>
                  <a:rect b="b" l="l" r="r" t="t"/>
                  <a:pathLst>
                    <a:path extrusionOk="0" h="3721" w="5958">
                      <a:moveTo>
                        <a:pt x="0" y="0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51" name="Google Shape;1751;p19"/>
                <p:cNvSpPr/>
                <p:nvPr/>
              </p:nvSpPr>
              <p:spPr>
                <a:xfrm>
                  <a:off x="7057750" y="3191600"/>
                  <a:ext cx="149525" cy="93025"/>
                </a:xfrm>
                <a:custGeom>
                  <a:rect b="b" l="l" r="r" t="t"/>
                  <a:pathLst>
                    <a:path extrusionOk="0" h="3721" w="5981">
                      <a:moveTo>
                        <a:pt x="0" y="0"/>
                      </a:moveTo>
                      <a:lnTo>
                        <a:pt x="3607" y="3721"/>
                      </a:lnTo>
                      <a:lnTo>
                        <a:pt x="5980" y="3721"/>
                      </a:lnTo>
                      <a:lnTo>
                        <a:pt x="239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52" name="Google Shape;1752;p19"/>
                <p:cNvSpPr/>
                <p:nvPr/>
              </p:nvSpPr>
              <p:spPr>
                <a:xfrm>
                  <a:off x="7170150" y="3191600"/>
                  <a:ext cx="148975" cy="93025"/>
                </a:xfrm>
                <a:custGeom>
                  <a:rect b="b" l="l" r="r" t="t"/>
                  <a:pathLst>
                    <a:path extrusionOk="0" h="3721" w="5959">
                      <a:moveTo>
                        <a:pt x="1" y="0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53" name="Google Shape;1753;p19"/>
                <p:cNvSpPr/>
                <p:nvPr/>
              </p:nvSpPr>
              <p:spPr>
                <a:xfrm>
                  <a:off x="7282000" y="3191600"/>
                  <a:ext cx="149525" cy="93025"/>
                </a:xfrm>
                <a:custGeom>
                  <a:rect b="b" l="l" r="r" t="t"/>
                  <a:pathLst>
                    <a:path extrusionOk="0" h="3721" w="5981">
                      <a:moveTo>
                        <a:pt x="1" y="0"/>
                      </a:moveTo>
                      <a:lnTo>
                        <a:pt x="3584" y="3721"/>
                      </a:lnTo>
                      <a:lnTo>
                        <a:pt x="5981" y="3721"/>
                      </a:lnTo>
                      <a:lnTo>
                        <a:pt x="237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54" name="Google Shape;1754;p19"/>
                <p:cNvSpPr/>
                <p:nvPr/>
              </p:nvSpPr>
              <p:spPr>
                <a:xfrm>
                  <a:off x="2406525" y="1218350"/>
                  <a:ext cx="5385303" cy="1110475"/>
                </a:xfrm>
                <a:custGeom>
                  <a:rect b="b" l="l" r="r" t="t"/>
                  <a:pathLst>
                    <a:path extrusionOk="0" h="44419" w="206136">
                      <a:moveTo>
                        <a:pt x="183" y="0"/>
                      </a:moveTo>
                      <a:cubicBezTo>
                        <a:pt x="91" y="0"/>
                        <a:pt x="0" y="92"/>
                        <a:pt x="0" y="206"/>
                      </a:cubicBezTo>
                      <a:cubicBezTo>
                        <a:pt x="0" y="297"/>
                        <a:pt x="91" y="388"/>
                        <a:pt x="183" y="388"/>
                      </a:cubicBezTo>
                      <a:lnTo>
                        <a:pt x="31887" y="388"/>
                      </a:lnTo>
                      <a:lnTo>
                        <a:pt x="54507" y="23031"/>
                      </a:lnTo>
                      <a:lnTo>
                        <a:pt x="101870" y="23031"/>
                      </a:lnTo>
                      <a:lnTo>
                        <a:pt x="123257" y="44418"/>
                      </a:lnTo>
                      <a:lnTo>
                        <a:pt x="205930" y="44418"/>
                      </a:lnTo>
                      <a:cubicBezTo>
                        <a:pt x="206044" y="44418"/>
                        <a:pt x="206136" y="44327"/>
                        <a:pt x="206136" y="44213"/>
                      </a:cubicBezTo>
                      <a:cubicBezTo>
                        <a:pt x="206136" y="44122"/>
                        <a:pt x="206044" y="44030"/>
                        <a:pt x="205930" y="44030"/>
                      </a:cubicBezTo>
                      <a:lnTo>
                        <a:pt x="123417" y="44030"/>
                      </a:lnTo>
                      <a:lnTo>
                        <a:pt x="102029" y="22643"/>
                      </a:lnTo>
                      <a:lnTo>
                        <a:pt x="54667" y="22643"/>
                      </a:lnTo>
                      <a:lnTo>
                        <a:pt x="3202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55" name="Google Shape;1755;p19"/>
                <p:cNvSpPr/>
                <p:nvPr/>
              </p:nvSpPr>
              <p:spPr>
                <a:xfrm>
                  <a:off x="987925" y="355975"/>
                  <a:ext cx="6210225" cy="1468400"/>
                </a:xfrm>
                <a:custGeom>
                  <a:rect b="b" l="l" r="r" t="t"/>
                  <a:pathLst>
                    <a:path extrusionOk="0" h="58736" w="248409">
                      <a:moveTo>
                        <a:pt x="248203" y="1"/>
                      </a:moveTo>
                      <a:cubicBezTo>
                        <a:pt x="248151" y="1"/>
                        <a:pt x="248100" y="18"/>
                        <a:pt x="248066" y="52"/>
                      </a:cubicBezTo>
                      <a:lnTo>
                        <a:pt x="196663" y="51455"/>
                      </a:lnTo>
                      <a:lnTo>
                        <a:pt x="175778" y="51455"/>
                      </a:lnTo>
                      <a:lnTo>
                        <a:pt x="155760" y="31460"/>
                      </a:lnTo>
                      <a:lnTo>
                        <a:pt x="121112" y="31460"/>
                      </a:lnTo>
                      <a:lnTo>
                        <a:pt x="94200" y="58371"/>
                      </a:lnTo>
                      <a:lnTo>
                        <a:pt x="183" y="58371"/>
                      </a:lnTo>
                      <a:cubicBezTo>
                        <a:pt x="92" y="58371"/>
                        <a:pt x="0" y="58439"/>
                        <a:pt x="0" y="58553"/>
                      </a:cubicBezTo>
                      <a:cubicBezTo>
                        <a:pt x="0" y="58645"/>
                        <a:pt x="92" y="58736"/>
                        <a:pt x="183" y="58736"/>
                      </a:cubicBezTo>
                      <a:lnTo>
                        <a:pt x="94360" y="58736"/>
                      </a:lnTo>
                      <a:lnTo>
                        <a:pt x="121248" y="31848"/>
                      </a:lnTo>
                      <a:lnTo>
                        <a:pt x="155623" y="31848"/>
                      </a:lnTo>
                      <a:lnTo>
                        <a:pt x="175618" y="51843"/>
                      </a:lnTo>
                      <a:lnTo>
                        <a:pt x="196823" y="51843"/>
                      </a:lnTo>
                      <a:lnTo>
                        <a:pt x="248340" y="326"/>
                      </a:lnTo>
                      <a:cubicBezTo>
                        <a:pt x="248408" y="235"/>
                        <a:pt x="248408" y="121"/>
                        <a:pt x="248340" y="52"/>
                      </a:cubicBezTo>
                      <a:cubicBezTo>
                        <a:pt x="248306" y="18"/>
                        <a:pt x="248254" y="1"/>
                        <a:pt x="24820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56" name="Google Shape;1756;p19"/>
                <p:cNvSpPr/>
                <p:nvPr/>
              </p:nvSpPr>
              <p:spPr>
                <a:xfrm>
                  <a:off x="1265250" y="1389550"/>
                  <a:ext cx="6299250" cy="1955000"/>
                </a:xfrm>
                <a:custGeom>
                  <a:rect b="b" l="l" r="r" t="t"/>
                  <a:pathLst>
                    <a:path extrusionOk="0" h="78200" w="251970">
                      <a:moveTo>
                        <a:pt x="389" y="0"/>
                      </a:moveTo>
                      <a:cubicBezTo>
                        <a:pt x="160" y="0"/>
                        <a:pt x="1" y="183"/>
                        <a:pt x="1" y="388"/>
                      </a:cubicBezTo>
                      <a:cubicBezTo>
                        <a:pt x="1" y="593"/>
                        <a:pt x="160" y="776"/>
                        <a:pt x="389" y="776"/>
                      </a:cubicBezTo>
                      <a:lnTo>
                        <a:pt x="66217" y="776"/>
                      </a:lnTo>
                      <a:lnTo>
                        <a:pt x="89179" y="23738"/>
                      </a:lnTo>
                      <a:lnTo>
                        <a:pt x="125197" y="23738"/>
                      </a:lnTo>
                      <a:lnTo>
                        <a:pt x="179659" y="78199"/>
                      </a:lnTo>
                      <a:lnTo>
                        <a:pt x="251581" y="78199"/>
                      </a:lnTo>
                      <a:cubicBezTo>
                        <a:pt x="251787" y="78199"/>
                        <a:pt x="251969" y="78040"/>
                        <a:pt x="251969" y="77834"/>
                      </a:cubicBezTo>
                      <a:cubicBezTo>
                        <a:pt x="251969" y="77606"/>
                        <a:pt x="251787" y="77446"/>
                        <a:pt x="251581" y="77446"/>
                      </a:cubicBezTo>
                      <a:lnTo>
                        <a:pt x="179978" y="77446"/>
                      </a:lnTo>
                      <a:lnTo>
                        <a:pt x="125517" y="22962"/>
                      </a:lnTo>
                      <a:lnTo>
                        <a:pt x="89499" y="22962"/>
                      </a:lnTo>
                      <a:lnTo>
                        <a:pt x="6653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57" name="Google Shape;1757;p19"/>
                <p:cNvSpPr/>
                <p:nvPr/>
              </p:nvSpPr>
              <p:spPr>
                <a:xfrm>
                  <a:off x="1631600" y="1974425"/>
                  <a:ext cx="6160000" cy="1095650"/>
                </a:xfrm>
                <a:custGeom>
                  <a:rect b="b" l="l" r="r" t="t"/>
                  <a:pathLst>
                    <a:path extrusionOk="0" h="43826" w="246400">
                      <a:moveTo>
                        <a:pt x="183" y="1"/>
                      </a:moveTo>
                      <a:cubicBezTo>
                        <a:pt x="69" y="1"/>
                        <a:pt x="0" y="92"/>
                        <a:pt x="0" y="206"/>
                      </a:cubicBezTo>
                      <a:cubicBezTo>
                        <a:pt x="0" y="298"/>
                        <a:pt x="69" y="389"/>
                        <a:pt x="183" y="389"/>
                      </a:cubicBezTo>
                      <a:lnTo>
                        <a:pt x="61286" y="389"/>
                      </a:lnTo>
                      <a:lnTo>
                        <a:pt x="104723" y="43825"/>
                      </a:lnTo>
                      <a:lnTo>
                        <a:pt x="165210" y="43825"/>
                      </a:lnTo>
                      <a:lnTo>
                        <a:pt x="207414" y="1599"/>
                      </a:lnTo>
                      <a:lnTo>
                        <a:pt x="246217" y="1599"/>
                      </a:lnTo>
                      <a:cubicBezTo>
                        <a:pt x="246308" y="1599"/>
                        <a:pt x="246400" y="1507"/>
                        <a:pt x="246400" y="1416"/>
                      </a:cubicBezTo>
                      <a:cubicBezTo>
                        <a:pt x="246400" y="1302"/>
                        <a:pt x="246308" y="1233"/>
                        <a:pt x="246217" y="1233"/>
                      </a:cubicBezTo>
                      <a:lnTo>
                        <a:pt x="207254" y="1233"/>
                      </a:lnTo>
                      <a:lnTo>
                        <a:pt x="165050" y="43437"/>
                      </a:lnTo>
                      <a:lnTo>
                        <a:pt x="104883" y="43437"/>
                      </a:lnTo>
                      <a:lnTo>
                        <a:pt x="6144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58" name="Google Shape;1758;p19"/>
                <p:cNvSpPr/>
                <p:nvPr/>
              </p:nvSpPr>
              <p:spPr>
                <a:xfrm>
                  <a:off x="1978550" y="331575"/>
                  <a:ext cx="4691750" cy="1289675"/>
                </a:xfrm>
                <a:custGeom>
                  <a:rect b="b" l="l" r="r" t="t"/>
                  <a:pathLst>
                    <a:path extrusionOk="0" h="51587" w="187670">
                      <a:moveTo>
                        <a:pt x="187453" y="1"/>
                      </a:moveTo>
                      <a:cubicBezTo>
                        <a:pt x="187407" y="1"/>
                        <a:pt x="187362" y="24"/>
                        <a:pt x="187327" y="69"/>
                      </a:cubicBezTo>
                      <a:lnTo>
                        <a:pt x="143594" y="43780"/>
                      </a:lnTo>
                      <a:lnTo>
                        <a:pt x="103992" y="43780"/>
                      </a:lnTo>
                      <a:lnTo>
                        <a:pt x="87444" y="27232"/>
                      </a:lnTo>
                      <a:lnTo>
                        <a:pt x="46838" y="27232"/>
                      </a:lnTo>
                      <a:lnTo>
                        <a:pt x="22871" y="51198"/>
                      </a:lnTo>
                      <a:lnTo>
                        <a:pt x="183" y="51198"/>
                      </a:lnTo>
                      <a:cubicBezTo>
                        <a:pt x="91" y="51198"/>
                        <a:pt x="0" y="51289"/>
                        <a:pt x="0" y="51403"/>
                      </a:cubicBezTo>
                      <a:cubicBezTo>
                        <a:pt x="0" y="51495"/>
                        <a:pt x="91" y="51586"/>
                        <a:pt x="183" y="51586"/>
                      </a:cubicBezTo>
                      <a:lnTo>
                        <a:pt x="23031" y="51586"/>
                      </a:lnTo>
                      <a:lnTo>
                        <a:pt x="46997" y="27620"/>
                      </a:lnTo>
                      <a:lnTo>
                        <a:pt x="87284" y="27620"/>
                      </a:lnTo>
                      <a:lnTo>
                        <a:pt x="103833" y="44168"/>
                      </a:lnTo>
                      <a:lnTo>
                        <a:pt x="143754" y="44168"/>
                      </a:lnTo>
                      <a:lnTo>
                        <a:pt x="187579" y="321"/>
                      </a:lnTo>
                      <a:cubicBezTo>
                        <a:pt x="187670" y="252"/>
                        <a:pt x="187670" y="138"/>
                        <a:pt x="187579" y="69"/>
                      </a:cubicBezTo>
                      <a:cubicBezTo>
                        <a:pt x="187544" y="24"/>
                        <a:pt x="187499" y="1"/>
                        <a:pt x="18745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59" name="Google Shape;1759;p19"/>
                <p:cNvSpPr/>
                <p:nvPr/>
              </p:nvSpPr>
              <p:spPr>
                <a:xfrm>
                  <a:off x="937150" y="2104550"/>
                  <a:ext cx="6622775" cy="1510475"/>
                </a:xfrm>
                <a:custGeom>
                  <a:rect b="b" l="l" r="r" t="t"/>
                  <a:pathLst>
                    <a:path extrusionOk="0" h="60419" w="264911">
                      <a:moveTo>
                        <a:pt x="183" y="0"/>
                      </a:moveTo>
                      <a:cubicBezTo>
                        <a:pt x="91" y="0"/>
                        <a:pt x="0" y="69"/>
                        <a:pt x="0" y="183"/>
                      </a:cubicBezTo>
                      <a:cubicBezTo>
                        <a:pt x="0" y="297"/>
                        <a:pt x="91" y="365"/>
                        <a:pt x="183" y="365"/>
                      </a:cubicBezTo>
                      <a:lnTo>
                        <a:pt x="57177" y="365"/>
                      </a:lnTo>
                      <a:lnTo>
                        <a:pt x="70941" y="14129"/>
                      </a:lnTo>
                      <a:lnTo>
                        <a:pt x="129214" y="14129"/>
                      </a:lnTo>
                      <a:lnTo>
                        <a:pt x="175504" y="60419"/>
                      </a:lnTo>
                      <a:lnTo>
                        <a:pt x="203419" y="60419"/>
                      </a:lnTo>
                      <a:lnTo>
                        <a:pt x="232316" y="31499"/>
                      </a:lnTo>
                      <a:lnTo>
                        <a:pt x="264705" y="31499"/>
                      </a:lnTo>
                      <a:cubicBezTo>
                        <a:pt x="264819" y="31499"/>
                        <a:pt x="264911" y="31430"/>
                        <a:pt x="264911" y="31316"/>
                      </a:cubicBezTo>
                      <a:cubicBezTo>
                        <a:pt x="264911" y="31225"/>
                        <a:pt x="264819" y="31134"/>
                        <a:pt x="264705" y="31134"/>
                      </a:cubicBezTo>
                      <a:lnTo>
                        <a:pt x="232156" y="31134"/>
                      </a:lnTo>
                      <a:lnTo>
                        <a:pt x="203259" y="60031"/>
                      </a:lnTo>
                      <a:lnTo>
                        <a:pt x="175664" y="60031"/>
                      </a:lnTo>
                      <a:lnTo>
                        <a:pt x="129374" y="13764"/>
                      </a:lnTo>
                      <a:lnTo>
                        <a:pt x="71101" y="13764"/>
                      </a:lnTo>
                      <a:lnTo>
                        <a:pt x="5733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60" name="Google Shape;1760;p19"/>
                <p:cNvSpPr/>
                <p:nvPr/>
              </p:nvSpPr>
              <p:spPr>
                <a:xfrm>
                  <a:off x="1664700" y="294775"/>
                  <a:ext cx="3135650" cy="766675"/>
                </a:xfrm>
                <a:custGeom>
                  <a:rect b="b" l="l" r="r" t="t"/>
                  <a:pathLst>
                    <a:path extrusionOk="0" h="30667" w="125426">
                      <a:moveTo>
                        <a:pt x="125014" y="1"/>
                      </a:moveTo>
                      <a:cubicBezTo>
                        <a:pt x="124917" y="1"/>
                        <a:pt x="124820" y="35"/>
                        <a:pt x="124741" y="103"/>
                      </a:cubicBezTo>
                      <a:lnTo>
                        <a:pt x="111936" y="12931"/>
                      </a:lnTo>
                      <a:lnTo>
                        <a:pt x="47020" y="12931"/>
                      </a:lnTo>
                      <a:lnTo>
                        <a:pt x="30016" y="29913"/>
                      </a:lnTo>
                      <a:lnTo>
                        <a:pt x="388" y="29913"/>
                      </a:lnTo>
                      <a:cubicBezTo>
                        <a:pt x="160" y="29913"/>
                        <a:pt x="0" y="30073"/>
                        <a:pt x="0" y="30301"/>
                      </a:cubicBezTo>
                      <a:cubicBezTo>
                        <a:pt x="0" y="30507"/>
                        <a:pt x="160" y="30666"/>
                        <a:pt x="388" y="30666"/>
                      </a:cubicBezTo>
                      <a:lnTo>
                        <a:pt x="30335" y="30666"/>
                      </a:lnTo>
                      <a:lnTo>
                        <a:pt x="47340" y="13685"/>
                      </a:lnTo>
                      <a:lnTo>
                        <a:pt x="112255" y="13685"/>
                      </a:lnTo>
                      <a:lnTo>
                        <a:pt x="125288" y="651"/>
                      </a:lnTo>
                      <a:cubicBezTo>
                        <a:pt x="125425" y="514"/>
                        <a:pt x="125425" y="263"/>
                        <a:pt x="125288" y="103"/>
                      </a:cubicBezTo>
                      <a:cubicBezTo>
                        <a:pt x="125208" y="35"/>
                        <a:pt x="125111" y="1"/>
                        <a:pt x="12501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61" name="Google Shape;1761;p19"/>
                <p:cNvSpPr/>
                <p:nvPr/>
              </p:nvSpPr>
              <p:spPr>
                <a:xfrm>
                  <a:off x="100600" y="2193550"/>
                  <a:ext cx="3410675" cy="530725"/>
                </a:xfrm>
                <a:custGeom>
                  <a:rect b="b" l="l" r="r" t="t"/>
                  <a:pathLst>
                    <a:path extrusionOk="0" h="21229" w="136427">
                      <a:moveTo>
                        <a:pt x="20748" y="1"/>
                      </a:moveTo>
                      <a:lnTo>
                        <a:pt x="160" y="20589"/>
                      </a:lnTo>
                      <a:cubicBezTo>
                        <a:pt x="0" y="20726"/>
                        <a:pt x="0" y="20977"/>
                        <a:pt x="160" y="21114"/>
                      </a:cubicBezTo>
                      <a:cubicBezTo>
                        <a:pt x="228" y="21205"/>
                        <a:pt x="342" y="21228"/>
                        <a:pt x="434" y="21228"/>
                      </a:cubicBezTo>
                      <a:cubicBezTo>
                        <a:pt x="525" y="21228"/>
                        <a:pt x="616" y="21205"/>
                        <a:pt x="708" y="21114"/>
                      </a:cubicBezTo>
                      <a:lnTo>
                        <a:pt x="21045" y="777"/>
                      </a:lnTo>
                      <a:lnTo>
                        <a:pt x="85390" y="777"/>
                      </a:lnTo>
                      <a:lnTo>
                        <a:pt x="103307" y="18672"/>
                      </a:lnTo>
                      <a:lnTo>
                        <a:pt x="136039" y="18672"/>
                      </a:lnTo>
                      <a:cubicBezTo>
                        <a:pt x="136267" y="18672"/>
                        <a:pt x="136427" y="18512"/>
                        <a:pt x="136427" y="18307"/>
                      </a:cubicBezTo>
                      <a:cubicBezTo>
                        <a:pt x="136427" y="18078"/>
                        <a:pt x="136267" y="17919"/>
                        <a:pt x="136039" y="17919"/>
                      </a:cubicBezTo>
                      <a:lnTo>
                        <a:pt x="103627" y="17919"/>
                      </a:lnTo>
                      <a:lnTo>
                        <a:pt x="8570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62" name="Google Shape;1762;p19"/>
                <p:cNvSpPr/>
                <p:nvPr/>
              </p:nvSpPr>
              <p:spPr>
                <a:xfrm>
                  <a:off x="106300" y="832600"/>
                  <a:ext cx="2024625" cy="395475"/>
                </a:xfrm>
                <a:custGeom>
                  <a:rect b="b" l="l" r="r" t="t"/>
                  <a:pathLst>
                    <a:path extrusionOk="0" h="15819" w="80985">
                      <a:moveTo>
                        <a:pt x="206" y="1"/>
                      </a:moveTo>
                      <a:cubicBezTo>
                        <a:pt x="92" y="1"/>
                        <a:pt x="0" y="92"/>
                        <a:pt x="0" y="183"/>
                      </a:cubicBezTo>
                      <a:cubicBezTo>
                        <a:pt x="0" y="297"/>
                        <a:pt x="92" y="389"/>
                        <a:pt x="206" y="389"/>
                      </a:cubicBezTo>
                      <a:lnTo>
                        <a:pt x="37297" y="389"/>
                      </a:lnTo>
                      <a:lnTo>
                        <a:pt x="52750" y="15818"/>
                      </a:lnTo>
                      <a:lnTo>
                        <a:pt x="80779" y="15818"/>
                      </a:lnTo>
                      <a:cubicBezTo>
                        <a:pt x="80893" y="15818"/>
                        <a:pt x="80985" y="15727"/>
                        <a:pt x="80985" y="15636"/>
                      </a:cubicBezTo>
                      <a:cubicBezTo>
                        <a:pt x="80985" y="15522"/>
                        <a:pt x="80893" y="15430"/>
                        <a:pt x="80779" y="15430"/>
                      </a:cubicBezTo>
                      <a:lnTo>
                        <a:pt x="52909" y="15430"/>
                      </a:lnTo>
                      <a:lnTo>
                        <a:pt x="3745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63" name="Google Shape;1763;p19"/>
                <p:cNvSpPr/>
                <p:nvPr/>
              </p:nvSpPr>
              <p:spPr>
                <a:xfrm>
                  <a:off x="24125" y="1108225"/>
                  <a:ext cx="1654850" cy="513025"/>
                </a:xfrm>
                <a:custGeom>
                  <a:rect b="b" l="l" r="r" t="t"/>
                  <a:pathLst>
                    <a:path extrusionOk="0" h="20521" w="66194">
                      <a:moveTo>
                        <a:pt x="183" y="0"/>
                      </a:moveTo>
                      <a:cubicBezTo>
                        <a:pt x="92" y="0"/>
                        <a:pt x="1" y="91"/>
                        <a:pt x="1" y="206"/>
                      </a:cubicBezTo>
                      <a:cubicBezTo>
                        <a:pt x="1" y="297"/>
                        <a:pt x="92" y="388"/>
                        <a:pt x="183" y="388"/>
                      </a:cubicBezTo>
                      <a:lnTo>
                        <a:pt x="25245" y="388"/>
                      </a:lnTo>
                      <a:lnTo>
                        <a:pt x="45377" y="20520"/>
                      </a:lnTo>
                      <a:lnTo>
                        <a:pt x="66011" y="20520"/>
                      </a:lnTo>
                      <a:cubicBezTo>
                        <a:pt x="66103" y="20520"/>
                        <a:pt x="66194" y="20429"/>
                        <a:pt x="66194" y="20337"/>
                      </a:cubicBezTo>
                      <a:cubicBezTo>
                        <a:pt x="66194" y="20223"/>
                        <a:pt x="66103" y="20132"/>
                        <a:pt x="66011" y="20132"/>
                      </a:cubicBezTo>
                      <a:lnTo>
                        <a:pt x="45537" y="20132"/>
                      </a:lnTo>
                      <a:lnTo>
                        <a:pt x="2540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64" name="Google Shape;1764;p19"/>
                <p:cNvSpPr/>
                <p:nvPr/>
              </p:nvSpPr>
              <p:spPr>
                <a:xfrm>
                  <a:off x="24125" y="1371850"/>
                  <a:ext cx="979225" cy="451975"/>
                </a:xfrm>
                <a:custGeom>
                  <a:rect b="b" l="l" r="r" t="t"/>
                  <a:pathLst>
                    <a:path extrusionOk="0" h="18079" w="39169">
                      <a:moveTo>
                        <a:pt x="183" y="0"/>
                      </a:moveTo>
                      <a:cubicBezTo>
                        <a:pt x="92" y="0"/>
                        <a:pt x="1" y="92"/>
                        <a:pt x="1" y="206"/>
                      </a:cubicBezTo>
                      <a:cubicBezTo>
                        <a:pt x="1" y="297"/>
                        <a:pt x="92" y="388"/>
                        <a:pt x="183" y="388"/>
                      </a:cubicBezTo>
                      <a:lnTo>
                        <a:pt x="21182" y="388"/>
                      </a:lnTo>
                      <a:lnTo>
                        <a:pt x="38826" y="18010"/>
                      </a:lnTo>
                      <a:cubicBezTo>
                        <a:pt x="38849" y="18055"/>
                        <a:pt x="38895" y="18078"/>
                        <a:pt x="38940" y="18078"/>
                      </a:cubicBezTo>
                      <a:cubicBezTo>
                        <a:pt x="39009" y="18078"/>
                        <a:pt x="39055" y="18055"/>
                        <a:pt x="39077" y="18010"/>
                      </a:cubicBezTo>
                      <a:cubicBezTo>
                        <a:pt x="39169" y="17941"/>
                        <a:pt x="39169" y="17827"/>
                        <a:pt x="39077" y="17736"/>
                      </a:cubicBezTo>
                      <a:lnTo>
                        <a:pt x="2134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65" name="Google Shape;1765;p19"/>
                <p:cNvSpPr/>
                <p:nvPr/>
              </p:nvSpPr>
              <p:spPr>
                <a:xfrm>
                  <a:off x="5585500" y="1408375"/>
                  <a:ext cx="1529900" cy="580350"/>
                </a:xfrm>
                <a:custGeom>
                  <a:rect b="b" l="l" r="r" t="t"/>
                  <a:pathLst>
                    <a:path extrusionOk="0" h="23214" w="61196">
                      <a:moveTo>
                        <a:pt x="49121" y="0"/>
                      </a:moveTo>
                      <a:lnTo>
                        <a:pt x="26661" y="22460"/>
                      </a:lnTo>
                      <a:lnTo>
                        <a:pt x="389" y="22460"/>
                      </a:lnTo>
                      <a:cubicBezTo>
                        <a:pt x="161" y="22460"/>
                        <a:pt x="1" y="22620"/>
                        <a:pt x="1" y="22848"/>
                      </a:cubicBezTo>
                      <a:cubicBezTo>
                        <a:pt x="1" y="23054"/>
                        <a:pt x="161" y="23214"/>
                        <a:pt x="389" y="23214"/>
                      </a:cubicBezTo>
                      <a:lnTo>
                        <a:pt x="26980" y="23214"/>
                      </a:lnTo>
                      <a:lnTo>
                        <a:pt x="49441" y="776"/>
                      </a:lnTo>
                      <a:lnTo>
                        <a:pt x="60808" y="776"/>
                      </a:lnTo>
                      <a:cubicBezTo>
                        <a:pt x="61013" y="776"/>
                        <a:pt x="61196" y="594"/>
                        <a:pt x="61196" y="388"/>
                      </a:cubicBezTo>
                      <a:cubicBezTo>
                        <a:pt x="61196" y="183"/>
                        <a:pt x="61013" y="0"/>
                        <a:pt x="6080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66" name="Google Shape;1766;p19"/>
                <p:cNvSpPr/>
                <p:nvPr/>
              </p:nvSpPr>
              <p:spPr>
                <a:xfrm>
                  <a:off x="5953000" y="3543100"/>
                  <a:ext cx="134700" cy="134700"/>
                </a:xfrm>
                <a:custGeom>
                  <a:rect b="b" l="l" r="r" t="t"/>
                  <a:pathLst>
                    <a:path extrusionOk="0" h="5388" w="5388">
                      <a:moveTo>
                        <a:pt x="2694" y="366"/>
                      </a:moveTo>
                      <a:cubicBezTo>
                        <a:pt x="3972" y="366"/>
                        <a:pt x="5022" y="1416"/>
                        <a:pt x="5022" y="2694"/>
                      </a:cubicBezTo>
                      <a:cubicBezTo>
                        <a:pt x="5022" y="3949"/>
                        <a:pt x="3972" y="4999"/>
                        <a:pt x="2694" y="4999"/>
                      </a:cubicBezTo>
                      <a:cubicBezTo>
                        <a:pt x="1416" y="4999"/>
                        <a:pt x="388" y="3949"/>
                        <a:pt x="388" y="2694"/>
                      </a:cubicBezTo>
                      <a:cubicBezTo>
                        <a:pt x="388" y="1416"/>
                        <a:pt x="1416" y="366"/>
                        <a:pt x="2694" y="366"/>
                      </a:cubicBezTo>
                      <a:close/>
                      <a:moveTo>
                        <a:pt x="2694" y="1"/>
                      </a:moveTo>
                      <a:cubicBezTo>
                        <a:pt x="1210" y="1"/>
                        <a:pt x="0" y="1187"/>
                        <a:pt x="0" y="2694"/>
                      </a:cubicBezTo>
                      <a:cubicBezTo>
                        <a:pt x="0" y="4178"/>
                        <a:pt x="1210" y="5387"/>
                        <a:pt x="2694" y="5387"/>
                      </a:cubicBezTo>
                      <a:cubicBezTo>
                        <a:pt x="4177" y="5387"/>
                        <a:pt x="5387" y="4178"/>
                        <a:pt x="5387" y="2694"/>
                      </a:cubicBezTo>
                      <a:cubicBezTo>
                        <a:pt x="5387" y="1187"/>
                        <a:pt x="4177" y="1"/>
                        <a:pt x="26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67" name="Google Shape;1767;p19"/>
                <p:cNvSpPr/>
                <p:nvPr/>
              </p:nvSpPr>
              <p:spPr>
                <a:xfrm>
                  <a:off x="5976400" y="3566500"/>
                  <a:ext cx="87900" cy="87325"/>
                </a:xfrm>
                <a:custGeom>
                  <a:rect b="b" l="l" r="r" t="t"/>
                  <a:pathLst>
                    <a:path extrusionOk="0" h="3493" w="3516">
                      <a:moveTo>
                        <a:pt x="1758" y="0"/>
                      </a:moveTo>
                      <a:cubicBezTo>
                        <a:pt x="799" y="0"/>
                        <a:pt x="0" y="776"/>
                        <a:pt x="0" y="1758"/>
                      </a:cubicBezTo>
                      <a:cubicBezTo>
                        <a:pt x="0" y="2717"/>
                        <a:pt x="799" y="3493"/>
                        <a:pt x="1758" y="3493"/>
                      </a:cubicBezTo>
                      <a:cubicBezTo>
                        <a:pt x="2739" y="3493"/>
                        <a:pt x="3515" y="2717"/>
                        <a:pt x="3515" y="1758"/>
                      </a:cubicBezTo>
                      <a:cubicBezTo>
                        <a:pt x="3515" y="776"/>
                        <a:pt x="2739" y="0"/>
                        <a:pt x="17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68" name="Google Shape;1768;p19"/>
                <p:cNvSpPr/>
                <p:nvPr/>
              </p:nvSpPr>
              <p:spPr>
                <a:xfrm>
                  <a:off x="5421175" y="2256325"/>
                  <a:ext cx="134700" cy="134700"/>
                </a:xfrm>
                <a:custGeom>
                  <a:rect b="b" l="l" r="r" t="t"/>
                  <a:pathLst>
                    <a:path extrusionOk="0" h="5388" w="5388">
                      <a:moveTo>
                        <a:pt x="2694" y="389"/>
                      </a:moveTo>
                      <a:cubicBezTo>
                        <a:pt x="3972" y="389"/>
                        <a:pt x="4999" y="1416"/>
                        <a:pt x="4999" y="2694"/>
                      </a:cubicBezTo>
                      <a:cubicBezTo>
                        <a:pt x="4999" y="3972"/>
                        <a:pt x="3972" y="5022"/>
                        <a:pt x="2694" y="5022"/>
                      </a:cubicBezTo>
                      <a:cubicBezTo>
                        <a:pt x="1415" y="5022"/>
                        <a:pt x="365" y="3972"/>
                        <a:pt x="365" y="2694"/>
                      </a:cubicBezTo>
                      <a:cubicBezTo>
                        <a:pt x="365" y="1416"/>
                        <a:pt x="1415" y="389"/>
                        <a:pt x="2694" y="389"/>
                      </a:cubicBezTo>
                      <a:close/>
                      <a:moveTo>
                        <a:pt x="2694" y="1"/>
                      </a:moveTo>
                      <a:cubicBezTo>
                        <a:pt x="1210" y="1"/>
                        <a:pt x="0" y="1210"/>
                        <a:pt x="0" y="2694"/>
                      </a:cubicBezTo>
                      <a:cubicBezTo>
                        <a:pt x="0" y="4178"/>
                        <a:pt x="1210" y="5387"/>
                        <a:pt x="2694" y="5387"/>
                      </a:cubicBezTo>
                      <a:cubicBezTo>
                        <a:pt x="4177" y="5387"/>
                        <a:pt x="5387" y="4178"/>
                        <a:pt x="5387" y="2694"/>
                      </a:cubicBezTo>
                      <a:cubicBezTo>
                        <a:pt x="5387" y="1210"/>
                        <a:pt x="4177" y="1"/>
                        <a:pt x="26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69" name="Google Shape;1769;p19"/>
                <p:cNvSpPr/>
                <p:nvPr/>
              </p:nvSpPr>
              <p:spPr>
                <a:xfrm>
                  <a:off x="5444575" y="2279725"/>
                  <a:ext cx="87900" cy="87900"/>
                </a:xfrm>
                <a:custGeom>
                  <a:rect b="b" l="l" r="r" t="t"/>
                  <a:pathLst>
                    <a:path extrusionOk="0" h="3516" w="3516">
                      <a:moveTo>
                        <a:pt x="1758" y="0"/>
                      </a:moveTo>
                      <a:cubicBezTo>
                        <a:pt x="776" y="0"/>
                        <a:pt x="0" y="799"/>
                        <a:pt x="0" y="1758"/>
                      </a:cubicBezTo>
                      <a:cubicBezTo>
                        <a:pt x="0" y="2739"/>
                        <a:pt x="776" y="3516"/>
                        <a:pt x="1758" y="3516"/>
                      </a:cubicBezTo>
                      <a:cubicBezTo>
                        <a:pt x="2716" y="3516"/>
                        <a:pt x="3515" y="2739"/>
                        <a:pt x="3515" y="1758"/>
                      </a:cubicBezTo>
                      <a:cubicBezTo>
                        <a:pt x="3515" y="799"/>
                        <a:pt x="2716" y="0"/>
                        <a:pt x="17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70" name="Google Shape;1770;p19"/>
                <p:cNvSpPr/>
                <p:nvPr/>
              </p:nvSpPr>
              <p:spPr>
                <a:xfrm>
                  <a:off x="5459400" y="1912225"/>
                  <a:ext cx="134700" cy="134700"/>
                </a:xfrm>
                <a:custGeom>
                  <a:rect b="b" l="l" r="r" t="t"/>
                  <a:pathLst>
                    <a:path extrusionOk="0" h="5388" w="5388">
                      <a:moveTo>
                        <a:pt x="2694" y="366"/>
                      </a:moveTo>
                      <a:cubicBezTo>
                        <a:pt x="3972" y="366"/>
                        <a:pt x="4999" y="1416"/>
                        <a:pt x="4999" y="2694"/>
                      </a:cubicBezTo>
                      <a:cubicBezTo>
                        <a:pt x="4999" y="3973"/>
                        <a:pt x="3972" y="5000"/>
                        <a:pt x="2694" y="5000"/>
                      </a:cubicBezTo>
                      <a:cubicBezTo>
                        <a:pt x="1416" y="5000"/>
                        <a:pt x="389" y="3973"/>
                        <a:pt x="389" y="2694"/>
                      </a:cubicBezTo>
                      <a:cubicBezTo>
                        <a:pt x="389" y="1416"/>
                        <a:pt x="1416" y="366"/>
                        <a:pt x="2694" y="366"/>
                      </a:cubicBezTo>
                      <a:close/>
                      <a:moveTo>
                        <a:pt x="2694" y="1"/>
                      </a:moveTo>
                      <a:cubicBezTo>
                        <a:pt x="1210" y="1"/>
                        <a:pt x="1" y="1211"/>
                        <a:pt x="1" y="2694"/>
                      </a:cubicBezTo>
                      <a:cubicBezTo>
                        <a:pt x="1" y="4178"/>
                        <a:pt x="1210" y="5388"/>
                        <a:pt x="2694" y="5388"/>
                      </a:cubicBezTo>
                      <a:cubicBezTo>
                        <a:pt x="4178" y="5388"/>
                        <a:pt x="5387" y="4178"/>
                        <a:pt x="5387" y="2694"/>
                      </a:cubicBezTo>
                      <a:cubicBezTo>
                        <a:pt x="5387" y="1211"/>
                        <a:pt x="4178" y="1"/>
                        <a:pt x="26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71" name="Google Shape;1771;p19"/>
                <p:cNvSpPr/>
                <p:nvPr/>
              </p:nvSpPr>
              <p:spPr>
                <a:xfrm>
                  <a:off x="5482800" y="1935625"/>
                  <a:ext cx="87900" cy="87900"/>
                </a:xfrm>
                <a:custGeom>
                  <a:rect b="b" l="l" r="r" t="t"/>
                  <a:pathLst>
                    <a:path extrusionOk="0" h="3516" w="3516">
                      <a:moveTo>
                        <a:pt x="1758" y="1"/>
                      </a:moveTo>
                      <a:cubicBezTo>
                        <a:pt x="799" y="1"/>
                        <a:pt x="0" y="777"/>
                        <a:pt x="0" y="1758"/>
                      </a:cubicBezTo>
                      <a:cubicBezTo>
                        <a:pt x="0" y="2717"/>
                        <a:pt x="799" y="3516"/>
                        <a:pt x="1758" y="3516"/>
                      </a:cubicBezTo>
                      <a:cubicBezTo>
                        <a:pt x="2739" y="3516"/>
                        <a:pt x="3515" y="2717"/>
                        <a:pt x="3515" y="1758"/>
                      </a:cubicBezTo>
                      <a:cubicBezTo>
                        <a:pt x="3515" y="777"/>
                        <a:pt x="2739" y="1"/>
                        <a:pt x="175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72" name="Google Shape;1772;p19"/>
                <p:cNvSpPr/>
                <p:nvPr/>
              </p:nvSpPr>
              <p:spPr>
                <a:xfrm>
                  <a:off x="4736975" y="1935625"/>
                  <a:ext cx="87900" cy="87900"/>
                </a:xfrm>
                <a:custGeom>
                  <a:rect b="b" l="l" r="r" t="t"/>
                  <a:pathLst>
                    <a:path extrusionOk="0" h="3516" w="3516">
                      <a:moveTo>
                        <a:pt x="1758" y="1"/>
                      </a:moveTo>
                      <a:cubicBezTo>
                        <a:pt x="777" y="1"/>
                        <a:pt x="1" y="777"/>
                        <a:pt x="1" y="1758"/>
                      </a:cubicBezTo>
                      <a:cubicBezTo>
                        <a:pt x="1" y="2717"/>
                        <a:pt x="777" y="3516"/>
                        <a:pt x="1758" y="3516"/>
                      </a:cubicBezTo>
                      <a:cubicBezTo>
                        <a:pt x="2717" y="3516"/>
                        <a:pt x="3516" y="2717"/>
                        <a:pt x="3516" y="1758"/>
                      </a:cubicBezTo>
                      <a:cubicBezTo>
                        <a:pt x="3516" y="777"/>
                        <a:pt x="2717" y="1"/>
                        <a:pt x="175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73" name="Google Shape;1773;p19"/>
                <p:cNvSpPr/>
                <p:nvPr/>
              </p:nvSpPr>
              <p:spPr>
                <a:xfrm>
                  <a:off x="7044625" y="2632950"/>
                  <a:ext cx="87900" cy="87325"/>
                </a:xfrm>
                <a:custGeom>
                  <a:rect b="b" l="l" r="r" t="t"/>
                  <a:pathLst>
                    <a:path extrusionOk="0" h="3493" w="3516">
                      <a:moveTo>
                        <a:pt x="1758" y="0"/>
                      </a:moveTo>
                      <a:cubicBezTo>
                        <a:pt x="799" y="0"/>
                        <a:pt x="0" y="776"/>
                        <a:pt x="0" y="1735"/>
                      </a:cubicBezTo>
                      <a:cubicBezTo>
                        <a:pt x="0" y="2716"/>
                        <a:pt x="799" y="3493"/>
                        <a:pt x="1758" y="3493"/>
                      </a:cubicBezTo>
                      <a:cubicBezTo>
                        <a:pt x="2739" y="3493"/>
                        <a:pt x="3515" y="2716"/>
                        <a:pt x="3515" y="1735"/>
                      </a:cubicBezTo>
                      <a:cubicBezTo>
                        <a:pt x="3515" y="776"/>
                        <a:pt x="2739" y="0"/>
                        <a:pt x="17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74" name="Google Shape;1774;p19"/>
                <p:cNvSpPr/>
                <p:nvPr/>
              </p:nvSpPr>
              <p:spPr>
                <a:xfrm>
                  <a:off x="4222850" y="1085400"/>
                  <a:ext cx="134675" cy="134675"/>
                </a:xfrm>
                <a:custGeom>
                  <a:rect b="b" l="l" r="r" t="t"/>
                  <a:pathLst>
                    <a:path extrusionOk="0" h="5387" w="5387">
                      <a:moveTo>
                        <a:pt x="2694" y="388"/>
                      </a:moveTo>
                      <a:cubicBezTo>
                        <a:pt x="3972" y="388"/>
                        <a:pt x="5022" y="1415"/>
                        <a:pt x="5022" y="2694"/>
                      </a:cubicBezTo>
                      <a:cubicBezTo>
                        <a:pt x="5022" y="3972"/>
                        <a:pt x="3972" y="4999"/>
                        <a:pt x="2694" y="4999"/>
                      </a:cubicBezTo>
                      <a:cubicBezTo>
                        <a:pt x="1415" y="4999"/>
                        <a:pt x="388" y="3972"/>
                        <a:pt x="388" y="2694"/>
                      </a:cubicBezTo>
                      <a:cubicBezTo>
                        <a:pt x="388" y="1415"/>
                        <a:pt x="1415" y="388"/>
                        <a:pt x="2694" y="388"/>
                      </a:cubicBezTo>
                      <a:close/>
                      <a:moveTo>
                        <a:pt x="2694" y="0"/>
                      </a:moveTo>
                      <a:cubicBezTo>
                        <a:pt x="1210" y="0"/>
                        <a:pt x="0" y="1210"/>
                        <a:pt x="0" y="2694"/>
                      </a:cubicBezTo>
                      <a:cubicBezTo>
                        <a:pt x="0" y="4177"/>
                        <a:pt x="1210" y="5387"/>
                        <a:pt x="2694" y="5387"/>
                      </a:cubicBezTo>
                      <a:cubicBezTo>
                        <a:pt x="4177" y="5387"/>
                        <a:pt x="5387" y="4177"/>
                        <a:pt x="5387" y="2694"/>
                      </a:cubicBezTo>
                      <a:cubicBezTo>
                        <a:pt x="5387" y="1210"/>
                        <a:pt x="4177" y="0"/>
                        <a:pt x="26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75" name="Google Shape;1775;p19"/>
                <p:cNvSpPr/>
                <p:nvPr/>
              </p:nvSpPr>
              <p:spPr>
                <a:xfrm>
                  <a:off x="4246800" y="1108775"/>
                  <a:ext cx="87350" cy="87925"/>
                </a:xfrm>
                <a:custGeom>
                  <a:rect b="b" l="l" r="r" t="t"/>
                  <a:pathLst>
                    <a:path extrusionOk="0" h="3517" w="3494">
                      <a:moveTo>
                        <a:pt x="1736" y="1"/>
                      </a:moveTo>
                      <a:cubicBezTo>
                        <a:pt x="777" y="1"/>
                        <a:pt x="1" y="800"/>
                        <a:pt x="1" y="1759"/>
                      </a:cubicBezTo>
                      <a:cubicBezTo>
                        <a:pt x="1" y="2717"/>
                        <a:pt x="777" y="3516"/>
                        <a:pt x="1736" y="3516"/>
                      </a:cubicBezTo>
                      <a:cubicBezTo>
                        <a:pt x="2717" y="3516"/>
                        <a:pt x="3493" y="2717"/>
                        <a:pt x="3493" y="1759"/>
                      </a:cubicBezTo>
                      <a:cubicBezTo>
                        <a:pt x="3493" y="800"/>
                        <a:pt x="2717" y="1"/>
                        <a:pt x="173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76" name="Google Shape;1776;p19"/>
                <p:cNvSpPr/>
                <p:nvPr/>
              </p:nvSpPr>
              <p:spPr>
                <a:xfrm>
                  <a:off x="3502700" y="2585000"/>
                  <a:ext cx="134700" cy="134700"/>
                </a:xfrm>
                <a:custGeom>
                  <a:rect b="b" l="l" r="r" t="t"/>
                  <a:pathLst>
                    <a:path extrusionOk="0" h="5388" w="5388">
                      <a:moveTo>
                        <a:pt x="2694" y="389"/>
                      </a:moveTo>
                      <a:cubicBezTo>
                        <a:pt x="3972" y="389"/>
                        <a:pt x="4999" y="1416"/>
                        <a:pt x="4999" y="2694"/>
                      </a:cubicBezTo>
                      <a:cubicBezTo>
                        <a:pt x="4999" y="3973"/>
                        <a:pt x="3972" y="5000"/>
                        <a:pt x="2694" y="5000"/>
                      </a:cubicBezTo>
                      <a:cubicBezTo>
                        <a:pt x="1416" y="5000"/>
                        <a:pt x="389" y="3973"/>
                        <a:pt x="389" y="2694"/>
                      </a:cubicBezTo>
                      <a:cubicBezTo>
                        <a:pt x="389" y="1416"/>
                        <a:pt x="1416" y="389"/>
                        <a:pt x="2694" y="389"/>
                      </a:cubicBezTo>
                      <a:close/>
                      <a:moveTo>
                        <a:pt x="2694" y="1"/>
                      </a:moveTo>
                      <a:cubicBezTo>
                        <a:pt x="1210" y="1"/>
                        <a:pt x="1" y="1211"/>
                        <a:pt x="1" y="2694"/>
                      </a:cubicBezTo>
                      <a:cubicBezTo>
                        <a:pt x="1" y="4178"/>
                        <a:pt x="1210" y="5388"/>
                        <a:pt x="2694" y="5388"/>
                      </a:cubicBezTo>
                      <a:cubicBezTo>
                        <a:pt x="4178" y="5388"/>
                        <a:pt x="5387" y="4178"/>
                        <a:pt x="5387" y="2694"/>
                      </a:cubicBezTo>
                      <a:cubicBezTo>
                        <a:pt x="5387" y="1211"/>
                        <a:pt x="4178" y="1"/>
                        <a:pt x="26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77" name="Google Shape;1777;p19"/>
                <p:cNvSpPr/>
                <p:nvPr/>
              </p:nvSpPr>
              <p:spPr>
                <a:xfrm>
                  <a:off x="3526100" y="2608400"/>
                  <a:ext cx="87900" cy="87900"/>
                </a:xfrm>
                <a:custGeom>
                  <a:rect b="b" l="l" r="r" t="t"/>
                  <a:pathLst>
                    <a:path extrusionOk="0" h="3516" w="3516">
                      <a:moveTo>
                        <a:pt x="1758" y="1"/>
                      </a:moveTo>
                      <a:cubicBezTo>
                        <a:pt x="776" y="1"/>
                        <a:pt x="0" y="777"/>
                        <a:pt x="0" y="1758"/>
                      </a:cubicBezTo>
                      <a:cubicBezTo>
                        <a:pt x="0" y="2717"/>
                        <a:pt x="776" y="3516"/>
                        <a:pt x="1758" y="3516"/>
                      </a:cubicBezTo>
                      <a:cubicBezTo>
                        <a:pt x="2717" y="3516"/>
                        <a:pt x="3516" y="2717"/>
                        <a:pt x="3516" y="1758"/>
                      </a:cubicBezTo>
                      <a:cubicBezTo>
                        <a:pt x="3516" y="777"/>
                        <a:pt x="2717" y="1"/>
                        <a:pt x="175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78" name="Google Shape;1778;p19"/>
                <p:cNvSpPr/>
                <p:nvPr/>
              </p:nvSpPr>
              <p:spPr>
                <a:xfrm>
                  <a:off x="2281550" y="1156150"/>
                  <a:ext cx="134700" cy="134700"/>
                </a:xfrm>
                <a:custGeom>
                  <a:rect b="b" l="l" r="r" t="t"/>
                  <a:pathLst>
                    <a:path extrusionOk="0" h="5388" w="5388">
                      <a:moveTo>
                        <a:pt x="2694" y="366"/>
                      </a:moveTo>
                      <a:cubicBezTo>
                        <a:pt x="3972" y="366"/>
                        <a:pt x="4999" y="1416"/>
                        <a:pt x="4999" y="2694"/>
                      </a:cubicBezTo>
                      <a:cubicBezTo>
                        <a:pt x="4999" y="3972"/>
                        <a:pt x="3972" y="4999"/>
                        <a:pt x="2694" y="4999"/>
                      </a:cubicBezTo>
                      <a:cubicBezTo>
                        <a:pt x="1416" y="4999"/>
                        <a:pt x="366" y="3972"/>
                        <a:pt x="366" y="2694"/>
                      </a:cubicBezTo>
                      <a:cubicBezTo>
                        <a:pt x="366" y="1416"/>
                        <a:pt x="1416" y="366"/>
                        <a:pt x="2694" y="366"/>
                      </a:cubicBezTo>
                      <a:close/>
                      <a:moveTo>
                        <a:pt x="2694" y="0"/>
                      </a:moveTo>
                      <a:cubicBezTo>
                        <a:pt x="1210" y="0"/>
                        <a:pt x="0" y="1210"/>
                        <a:pt x="0" y="2694"/>
                      </a:cubicBezTo>
                      <a:cubicBezTo>
                        <a:pt x="0" y="4178"/>
                        <a:pt x="1210" y="5387"/>
                        <a:pt x="2694" y="5387"/>
                      </a:cubicBezTo>
                      <a:cubicBezTo>
                        <a:pt x="4177" y="5387"/>
                        <a:pt x="5387" y="4178"/>
                        <a:pt x="5387" y="2694"/>
                      </a:cubicBezTo>
                      <a:cubicBezTo>
                        <a:pt x="5387" y="1210"/>
                        <a:pt x="4177" y="0"/>
                        <a:pt x="26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79" name="Google Shape;1779;p19"/>
                <p:cNvSpPr/>
                <p:nvPr/>
              </p:nvSpPr>
              <p:spPr>
                <a:xfrm>
                  <a:off x="2304950" y="1179550"/>
                  <a:ext cx="87325" cy="87900"/>
                </a:xfrm>
                <a:custGeom>
                  <a:rect b="b" l="l" r="r" t="t"/>
                  <a:pathLst>
                    <a:path extrusionOk="0" h="3516" w="3493">
                      <a:moveTo>
                        <a:pt x="1758" y="0"/>
                      </a:moveTo>
                      <a:cubicBezTo>
                        <a:pt x="776" y="0"/>
                        <a:pt x="0" y="776"/>
                        <a:pt x="0" y="1758"/>
                      </a:cubicBezTo>
                      <a:cubicBezTo>
                        <a:pt x="0" y="2717"/>
                        <a:pt x="776" y="3515"/>
                        <a:pt x="1758" y="3515"/>
                      </a:cubicBezTo>
                      <a:cubicBezTo>
                        <a:pt x="2716" y="3515"/>
                        <a:pt x="3493" y="2717"/>
                        <a:pt x="3493" y="1758"/>
                      </a:cubicBezTo>
                      <a:cubicBezTo>
                        <a:pt x="3493" y="776"/>
                        <a:pt x="2716" y="0"/>
                        <a:pt x="17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80" name="Google Shape;1780;p19"/>
                <p:cNvSpPr/>
                <p:nvPr/>
              </p:nvSpPr>
              <p:spPr>
                <a:xfrm>
                  <a:off x="1577950" y="1004925"/>
                  <a:ext cx="94750" cy="94750"/>
                </a:xfrm>
                <a:custGeom>
                  <a:rect b="b" l="l" r="r" t="t"/>
                  <a:pathLst>
                    <a:path extrusionOk="0" h="3790" w="3790">
                      <a:moveTo>
                        <a:pt x="1895" y="366"/>
                      </a:moveTo>
                      <a:cubicBezTo>
                        <a:pt x="2717" y="366"/>
                        <a:pt x="3402" y="1051"/>
                        <a:pt x="3402" y="1895"/>
                      </a:cubicBezTo>
                      <a:cubicBezTo>
                        <a:pt x="3402" y="2717"/>
                        <a:pt x="2717" y="3402"/>
                        <a:pt x="1895" y="3402"/>
                      </a:cubicBezTo>
                      <a:cubicBezTo>
                        <a:pt x="1051" y="3402"/>
                        <a:pt x="366" y="2717"/>
                        <a:pt x="366" y="1895"/>
                      </a:cubicBezTo>
                      <a:cubicBezTo>
                        <a:pt x="366" y="1051"/>
                        <a:pt x="1051" y="366"/>
                        <a:pt x="1895" y="366"/>
                      </a:cubicBezTo>
                      <a:close/>
                      <a:moveTo>
                        <a:pt x="1895" y="1"/>
                      </a:moveTo>
                      <a:cubicBezTo>
                        <a:pt x="845" y="1"/>
                        <a:pt x="1" y="845"/>
                        <a:pt x="1" y="1895"/>
                      </a:cubicBezTo>
                      <a:cubicBezTo>
                        <a:pt x="1" y="2922"/>
                        <a:pt x="845" y="3790"/>
                        <a:pt x="1895" y="3790"/>
                      </a:cubicBezTo>
                      <a:cubicBezTo>
                        <a:pt x="2922" y="3790"/>
                        <a:pt x="3790" y="2922"/>
                        <a:pt x="3790" y="1895"/>
                      </a:cubicBezTo>
                      <a:cubicBezTo>
                        <a:pt x="3790" y="845"/>
                        <a:pt x="2922" y="1"/>
                        <a:pt x="189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81" name="Google Shape;1781;p19"/>
                <p:cNvSpPr/>
                <p:nvPr/>
              </p:nvSpPr>
              <p:spPr>
                <a:xfrm>
                  <a:off x="1595075" y="1022050"/>
                  <a:ext cx="59950" cy="59950"/>
                </a:xfrm>
                <a:custGeom>
                  <a:rect b="b" l="l" r="r" t="t"/>
                  <a:pathLst>
                    <a:path extrusionOk="0" h="2398" w="2398">
                      <a:moveTo>
                        <a:pt x="1210" y="1"/>
                      </a:moveTo>
                      <a:cubicBezTo>
                        <a:pt x="548" y="1"/>
                        <a:pt x="1" y="548"/>
                        <a:pt x="1" y="1210"/>
                      </a:cubicBezTo>
                      <a:cubicBezTo>
                        <a:pt x="1" y="1872"/>
                        <a:pt x="548" y="2397"/>
                        <a:pt x="1210" y="2397"/>
                      </a:cubicBezTo>
                      <a:cubicBezTo>
                        <a:pt x="1872" y="2397"/>
                        <a:pt x="2397" y="1872"/>
                        <a:pt x="2397" y="1210"/>
                      </a:cubicBezTo>
                      <a:cubicBezTo>
                        <a:pt x="2397" y="548"/>
                        <a:pt x="1872" y="1"/>
                        <a:pt x="121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82" name="Google Shape;1782;p19"/>
                <p:cNvSpPr/>
                <p:nvPr/>
              </p:nvSpPr>
              <p:spPr>
                <a:xfrm>
                  <a:off x="2892125" y="1170425"/>
                  <a:ext cx="106150" cy="106150"/>
                </a:xfrm>
                <a:custGeom>
                  <a:rect b="b" l="l" r="r" t="t"/>
                  <a:pathLst>
                    <a:path extrusionOk="0" h="4246" w="4246">
                      <a:moveTo>
                        <a:pt x="2123" y="0"/>
                      </a:moveTo>
                      <a:cubicBezTo>
                        <a:pt x="959" y="0"/>
                        <a:pt x="0" y="936"/>
                        <a:pt x="0" y="2123"/>
                      </a:cubicBezTo>
                      <a:cubicBezTo>
                        <a:pt x="0" y="3287"/>
                        <a:pt x="959" y="4246"/>
                        <a:pt x="2123" y="4246"/>
                      </a:cubicBezTo>
                      <a:cubicBezTo>
                        <a:pt x="3310" y="4246"/>
                        <a:pt x="4246" y="3287"/>
                        <a:pt x="4246" y="2123"/>
                      </a:cubicBezTo>
                      <a:cubicBezTo>
                        <a:pt x="4246" y="936"/>
                        <a:pt x="3310" y="0"/>
                        <a:pt x="21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83" name="Google Shape;1783;p19"/>
                <p:cNvSpPr/>
                <p:nvPr/>
              </p:nvSpPr>
              <p:spPr>
                <a:xfrm>
                  <a:off x="7004675" y="1366150"/>
                  <a:ext cx="106150" cy="106150"/>
                </a:xfrm>
                <a:custGeom>
                  <a:rect b="b" l="l" r="r" t="t"/>
                  <a:pathLst>
                    <a:path extrusionOk="0" h="4246" w="4246">
                      <a:moveTo>
                        <a:pt x="2123" y="0"/>
                      </a:moveTo>
                      <a:cubicBezTo>
                        <a:pt x="936" y="0"/>
                        <a:pt x="0" y="959"/>
                        <a:pt x="0" y="2123"/>
                      </a:cubicBezTo>
                      <a:cubicBezTo>
                        <a:pt x="0" y="3310"/>
                        <a:pt x="936" y="4246"/>
                        <a:pt x="2123" y="4246"/>
                      </a:cubicBezTo>
                      <a:cubicBezTo>
                        <a:pt x="3287" y="4246"/>
                        <a:pt x="4246" y="3310"/>
                        <a:pt x="4246" y="2123"/>
                      </a:cubicBezTo>
                      <a:cubicBezTo>
                        <a:pt x="4246" y="959"/>
                        <a:pt x="3287" y="0"/>
                        <a:pt x="21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84" name="Google Shape;1784;p19"/>
                <p:cNvSpPr/>
                <p:nvPr/>
              </p:nvSpPr>
              <p:spPr>
                <a:xfrm>
                  <a:off x="6446600" y="2270600"/>
                  <a:ext cx="106150" cy="106150"/>
                </a:xfrm>
                <a:custGeom>
                  <a:rect b="b" l="l" r="r" t="t"/>
                  <a:pathLst>
                    <a:path extrusionOk="0" h="4246" w="4246">
                      <a:moveTo>
                        <a:pt x="2123" y="0"/>
                      </a:moveTo>
                      <a:cubicBezTo>
                        <a:pt x="959" y="0"/>
                        <a:pt x="0" y="959"/>
                        <a:pt x="0" y="2123"/>
                      </a:cubicBezTo>
                      <a:cubicBezTo>
                        <a:pt x="0" y="3310"/>
                        <a:pt x="959" y="4246"/>
                        <a:pt x="2123" y="4246"/>
                      </a:cubicBezTo>
                      <a:cubicBezTo>
                        <a:pt x="3310" y="4246"/>
                        <a:pt x="4246" y="3310"/>
                        <a:pt x="4246" y="2123"/>
                      </a:cubicBezTo>
                      <a:cubicBezTo>
                        <a:pt x="4246" y="959"/>
                        <a:pt x="3310" y="0"/>
                        <a:pt x="212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85" name="Google Shape;1785;p19"/>
                <p:cNvSpPr/>
                <p:nvPr/>
              </p:nvSpPr>
              <p:spPr>
                <a:xfrm>
                  <a:off x="6258275" y="3300575"/>
                  <a:ext cx="69650" cy="69650"/>
                </a:xfrm>
                <a:custGeom>
                  <a:rect b="b" l="l" r="r" t="t"/>
                  <a:pathLst>
                    <a:path extrusionOk="0" h="2786" w="2786">
                      <a:moveTo>
                        <a:pt x="1393" y="1"/>
                      </a:moveTo>
                      <a:cubicBezTo>
                        <a:pt x="617" y="1"/>
                        <a:pt x="1" y="617"/>
                        <a:pt x="1" y="1393"/>
                      </a:cubicBezTo>
                      <a:cubicBezTo>
                        <a:pt x="1" y="2146"/>
                        <a:pt x="617" y="2786"/>
                        <a:pt x="1393" y="2786"/>
                      </a:cubicBezTo>
                      <a:cubicBezTo>
                        <a:pt x="2169" y="2786"/>
                        <a:pt x="2786" y="2146"/>
                        <a:pt x="2786" y="1393"/>
                      </a:cubicBezTo>
                      <a:cubicBezTo>
                        <a:pt x="2786" y="617"/>
                        <a:pt x="2169" y="1"/>
                        <a:pt x="139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86" name="Google Shape;1786;p19"/>
                <p:cNvSpPr/>
                <p:nvPr/>
              </p:nvSpPr>
              <p:spPr>
                <a:xfrm>
                  <a:off x="4746100" y="3030675"/>
                  <a:ext cx="69650" cy="69075"/>
                </a:xfrm>
                <a:custGeom>
                  <a:rect b="b" l="l" r="r" t="t"/>
                  <a:pathLst>
                    <a:path extrusionOk="0" h="2763" w="2786">
                      <a:moveTo>
                        <a:pt x="1393" y="0"/>
                      </a:moveTo>
                      <a:cubicBezTo>
                        <a:pt x="617" y="0"/>
                        <a:pt x="1" y="617"/>
                        <a:pt x="1" y="1393"/>
                      </a:cubicBezTo>
                      <a:cubicBezTo>
                        <a:pt x="1" y="2146"/>
                        <a:pt x="617" y="2762"/>
                        <a:pt x="1393" y="2762"/>
                      </a:cubicBezTo>
                      <a:cubicBezTo>
                        <a:pt x="2169" y="2762"/>
                        <a:pt x="2786" y="2146"/>
                        <a:pt x="2786" y="1393"/>
                      </a:cubicBezTo>
                      <a:cubicBezTo>
                        <a:pt x="2786" y="617"/>
                        <a:pt x="2169" y="0"/>
                        <a:pt x="139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87" name="Google Shape;1787;p19"/>
                <p:cNvSpPr/>
                <p:nvPr/>
              </p:nvSpPr>
              <p:spPr>
                <a:xfrm>
                  <a:off x="5111875" y="1378700"/>
                  <a:ext cx="106175" cy="106150"/>
                </a:xfrm>
                <a:custGeom>
                  <a:rect b="b" l="l" r="r" t="t"/>
                  <a:pathLst>
                    <a:path extrusionOk="0" h="4246" w="4247">
                      <a:moveTo>
                        <a:pt x="2124" y="0"/>
                      </a:moveTo>
                      <a:cubicBezTo>
                        <a:pt x="960" y="0"/>
                        <a:pt x="1" y="959"/>
                        <a:pt x="1" y="2123"/>
                      </a:cubicBezTo>
                      <a:cubicBezTo>
                        <a:pt x="1" y="3310"/>
                        <a:pt x="960" y="4246"/>
                        <a:pt x="2124" y="4246"/>
                      </a:cubicBezTo>
                      <a:cubicBezTo>
                        <a:pt x="3288" y="4246"/>
                        <a:pt x="4246" y="3310"/>
                        <a:pt x="4246" y="2123"/>
                      </a:cubicBezTo>
                      <a:cubicBezTo>
                        <a:pt x="4246" y="959"/>
                        <a:pt x="3288" y="0"/>
                        <a:pt x="21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88" name="Google Shape;1788;p19"/>
                <p:cNvSpPr/>
                <p:nvPr/>
              </p:nvSpPr>
              <p:spPr>
                <a:xfrm>
                  <a:off x="5692225" y="1404950"/>
                  <a:ext cx="75350" cy="74775"/>
                </a:xfrm>
                <a:custGeom>
                  <a:rect b="b" l="l" r="r" t="t"/>
                  <a:pathLst>
                    <a:path extrusionOk="0" h="2991" w="3014">
                      <a:moveTo>
                        <a:pt x="1507" y="0"/>
                      </a:moveTo>
                      <a:cubicBezTo>
                        <a:pt x="685" y="0"/>
                        <a:pt x="0" y="662"/>
                        <a:pt x="0" y="1507"/>
                      </a:cubicBezTo>
                      <a:cubicBezTo>
                        <a:pt x="0" y="2328"/>
                        <a:pt x="685" y="2990"/>
                        <a:pt x="1507" y="2990"/>
                      </a:cubicBezTo>
                      <a:cubicBezTo>
                        <a:pt x="2328" y="2990"/>
                        <a:pt x="3013" y="2328"/>
                        <a:pt x="3013" y="1507"/>
                      </a:cubicBezTo>
                      <a:cubicBezTo>
                        <a:pt x="3013" y="662"/>
                        <a:pt x="2328" y="0"/>
                        <a:pt x="150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89" name="Google Shape;1789;p19"/>
                <p:cNvSpPr/>
                <p:nvPr/>
              </p:nvSpPr>
              <p:spPr>
                <a:xfrm>
                  <a:off x="5821750" y="1469425"/>
                  <a:ext cx="79350" cy="79350"/>
                </a:xfrm>
                <a:custGeom>
                  <a:rect b="b" l="l" r="r" t="t"/>
                  <a:pathLst>
                    <a:path extrusionOk="0" h="3174" w="3174">
                      <a:moveTo>
                        <a:pt x="1598" y="1"/>
                      </a:moveTo>
                      <a:cubicBezTo>
                        <a:pt x="708" y="1"/>
                        <a:pt x="1" y="708"/>
                        <a:pt x="1" y="1575"/>
                      </a:cubicBezTo>
                      <a:cubicBezTo>
                        <a:pt x="1" y="2466"/>
                        <a:pt x="708" y="3173"/>
                        <a:pt x="1598" y="3173"/>
                      </a:cubicBezTo>
                      <a:cubicBezTo>
                        <a:pt x="2466" y="3173"/>
                        <a:pt x="3173" y="2466"/>
                        <a:pt x="3173" y="1575"/>
                      </a:cubicBezTo>
                      <a:cubicBezTo>
                        <a:pt x="3173" y="708"/>
                        <a:pt x="2466" y="1"/>
                        <a:pt x="159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90" name="Google Shape;1790;p19"/>
                <p:cNvSpPr/>
                <p:nvPr/>
              </p:nvSpPr>
              <p:spPr>
                <a:xfrm>
                  <a:off x="3572900" y="2384150"/>
                  <a:ext cx="139825" cy="139250"/>
                </a:xfrm>
                <a:custGeom>
                  <a:rect b="b" l="l" r="r" t="t"/>
                  <a:pathLst>
                    <a:path extrusionOk="0" h="5570" w="5593">
                      <a:moveTo>
                        <a:pt x="2808" y="0"/>
                      </a:moveTo>
                      <a:cubicBezTo>
                        <a:pt x="1255" y="0"/>
                        <a:pt x="0" y="1233"/>
                        <a:pt x="0" y="2785"/>
                      </a:cubicBezTo>
                      <a:cubicBezTo>
                        <a:pt x="0" y="4314"/>
                        <a:pt x="1255" y="5570"/>
                        <a:pt x="2808" y="5570"/>
                      </a:cubicBezTo>
                      <a:cubicBezTo>
                        <a:pt x="4337" y="5570"/>
                        <a:pt x="5592" y="4314"/>
                        <a:pt x="5592" y="2785"/>
                      </a:cubicBezTo>
                      <a:cubicBezTo>
                        <a:pt x="5592" y="1233"/>
                        <a:pt x="4337" y="0"/>
                        <a:pt x="280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91" name="Google Shape;1791;p19"/>
                <p:cNvSpPr/>
                <p:nvPr/>
              </p:nvSpPr>
              <p:spPr>
                <a:xfrm>
                  <a:off x="5419450" y="2995300"/>
                  <a:ext cx="139825" cy="139825"/>
                </a:xfrm>
                <a:custGeom>
                  <a:rect b="b" l="l" r="r" t="t"/>
                  <a:pathLst>
                    <a:path extrusionOk="0" h="5593" w="5593">
                      <a:moveTo>
                        <a:pt x="2785" y="0"/>
                      </a:moveTo>
                      <a:cubicBezTo>
                        <a:pt x="1256" y="0"/>
                        <a:pt x="1" y="1256"/>
                        <a:pt x="1" y="2808"/>
                      </a:cubicBezTo>
                      <a:cubicBezTo>
                        <a:pt x="1" y="4337"/>
                        <a:pt x="1256" y="5592"/>
                        <a:pt x="2785" y="5592"/>
                      </a:cubicBezTo>
                      <a:cubicBezTo>
                        <a:pt x="4338" y="5592"/>
                        <a:pt x="5593" y="4337"/>
                        <a:pt x="5593" y="2808"/>
                      </a:cubicBezTo>
                      <a:cubicBezTo>
                        <a:pt x="5593" y="1256"/>
                        <a:pt x="4338" y="0"/>
                        <a:pt x="27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92" name="Google Shape;1792;p19"/>
                <p:cNvSpPr/>
                <p:nvPr/>
              </p:nvSpPr>
              <p:spPr>
                <a:xfrm>
                  <a:off x="3311550" y="1787275"/>
                  <a:ext cx="65075" cy="65075"/>
                </a:xfrm>
                <a:custGeom>
                  <a:rect b="b" l="l" r="r" t="t"/>
                  <a:pathLst>
                    <a:path extrusionOk="0" h="2603" w="2603">
                      <a:moveTo>
                        <a:pt x="1301" y="0"/>
                      </a:moveTo>
                      <a:cubicBezTo>
                        <a:pt x="594" y="0"/>
                        <a:pt x="0" y="571"/>
                        <a:pt x="0" y="1301"/>
                      </a:cubicBezTo>
                      <a:cubicBezTo>
                        <a:pt x="0" y="2009"/>
                        <a:pt x="594" y="2602"/>
                        <a:pt x="1301" y="2602"/>
                      </a:cubicBezTo>
                      <a:cubicBezTo>
                        <a:pt x="2009" y="2602"/>
                        <a:pt x="2602" y="2009"/>
                        <a:pt x="2602" y="1301"/>
                      </a:cubicBezTo>
                      <a:cubicBezTo>
                        <a:pt x="2602" y="571"/>
                        <a:pt x="2009" y="0"/>
                        <a:pt x="130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93" name="Google Shape;1793;p19"/>
                <p:cNvSpPr/>
                <p:nvPr/>
              </p:nvSpPr>
              <p:spPr>
                <a:xfrm>
                  <a:off x="3501550" y="1519075"/>
                  <a:ext cx="143825" cy="144400"/>
                </a:xfrm>
                <a:custGeom>
                  <a:rect b="b" l="l" r="r" t="t"/>
                  <a:pathLst>
                    <a:path extrusionOk="0" h="5776" w="5753">
                      <a:moveTo>
                        <a:pt x="2877" y="388"/>
                      </a:moveTo>
                      <a:cubicBezTo>
                        <a:pt x="4246" y="388"/>
                        <a:pt x="5388" y="1507"/>
                        <a:pt x="5388" y="2899"/>
                      </a:cubicBezTo>
                      <a:cubicBezTo>
                        <a:pt x="5388" y="4269"/>
                        <a:pt x="4246" y="5410"/>
                        <a:pt x="2877" y="5410"/>
                      </a:cubicBezTo>
                      <a:cubicBezTo>
                        <a:pt x="1485" y="5410"/>
                        <a:pt x="366" y="4269"/>
                        <a:pt x="366" y="2899"/>
                      </a:cubicBezTo>
                      <a:cubicBezTo>
                        <a:pt x="366" y="1507"/>
                        <a:pt x="1485" y="388"/>
                        <a:pt x="2877" y="388"/>
                      </a:cubicBezTo>
                      <a:close/>
                      <a:moveTo>
                        <a:pt x="2877" y="0"/>
                      </a:moveTo>
                      <a:cubicBezTo>
                        <a:pt x="1279" y="0"/>
                        <a:pt x="1" y="1301"/>
                        <a:pt x="1" y="2899"/>
                      </a:cubicBezTo>
                      <a:cubicBezTo>
                        <a:pt x="1" y="4497"/>
                        <a:pt x="1279" y="5775"/>
                        <a:pt x="2877" y="5775"/>
                      </a:cubicBezTo>
                      <a:cubicBezTo>
                        <a:pt x="4475" y="5775"/>
                        <a:pt x="5753" y="4497"/>
                        <a:pt x="5753" y="2899"/>
                      </a:cubicBezTo>
                      <a:cubicBezTo>
                        <a:pt x="5753" y="1301"/>
                        <a:pt x="4475" y="0"/>
                        <a:pt x="287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94" name="Google Shape;1794;p19"/>
                <p:cNvSpPr/>
                <p:nvPr/>
              </p:nvSpPr>
              <p:spPr>
                <a:xfrm>
                  <a:off x="3526675" y="1544750"/>
                  <a:ext cx="93600" cy="93050"/>
                </a:xfrm>
                <a:custGeom>
                  <a:rect b="b" l="l" r="r" t="t"/>
                  <a:pathLst>
                    <a:path extrusionOk="0" h="3722" w="3744">
                      <a:moveTo>
                        <a:pt x="1872" y="0"/>
                      </a:moveTo>
                      <a:cubicBezTo>
                        <a:pt x="845" y="0"/>
                        <a:pt x="0" y="845"/>
                        <a:pt x="0" y="1872"/>
                      </a:cubicBezTo>
                      <a:cubicBezTo>
                        <a:pt x="0" y="2899"/>
                        <a:pt x="845" y="3721"/>
                        <a:pt x="1872" y="3721"/>
                      </a:cubicBezTo>
                      <a:cubicBezTo>
                        <a:pt x="2899" y="3721"/>
                        <a:pt x="3744" y="2899"/>
                        <a:pt x="3744" y="1872"/>
                      </a:cubicBezTo>
                      <a:cubicBezTo>
                        <a:pt x="3744" y="845"/>
                        <a:pt x="2899" y="0"/>
                        <a:pt x="187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95" name="Google Shape;1795;p19"/>
                <p:cNvSpPr/>
                <p:nvPr/>
              </p:nvSpPr>
              <p:spPr>
                <a:xfrm>
                  <a:off x="1930050" y="1563575"/>
                  <a:ext cx="106150" cy="106175"/>
                </a:xfrm>
                <a:custGeom>
                  <a:rect b="b" l="l" r="r" t="t"/>
                  <a:pathLst>
                    <a:path extrusionOk="0" h="4247" w="4246">
                      <a:moveTo>
                        <a:pt x="2123" y="1"/>
                      </a:moveTo>
                      <a:cubicBezTo>
                        <a:pt x="959" y="1"/>
                        <a:pt x="0" y="937"/>
                        <a:pt x="0" y="2123"/>
                      </a:cubicBezTo>
                      <a:cubicBezTo>
                        <a:pt x="0" y="3288"/>
                        <a:pt x="959" y="4246"/>
                        <a:pt x="2123" y="4246"/>
                      </a:cubicBezTo>
                      <a:cubicBezTo>
                        <a:pt x="3310" y="4246"/>
                        <a:pt x="4246" y="3288"/>
                        <a:pt x="4246" y="2123"/>
                      </a:cubicBezTo>
                      <a:cubicBezTo>
                        <a:pt x="4246" y="937"/>
                        <a:pt x="3310" y="1"/>
                        <a:pt x="212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96" name="Google Shape;1796;p19"/>
                <p:cNvSpPr/>
                <p:nvPr/>
              </p:nvSpPr>
              <p:spPr>
                <a:xfrm>
                  <a:off x="1621325" y="1563575"/>
                  <a:ext cx="106175" cy="106175"/>
                </a:xfrm>
                <a:custGeom>
                  <a:rect b="b" l="l" r="r" t="t"/>
                  <a:pathLst>
                    <a:path extrusionOk="0" h="4247" w="4247">
                      <a:moveTo>
                        <a:pt x="2123" y="1"/>
                      </a:moveTo>
                      <a:cubicBezTo>
                        <a:pt x="936" y="1"/>
                        <a:pt x="1" y="937"/>
                        <a:pt x="1" y="2123"/>
                      </a:cubicBezTo>
                      <a:cubicBezTo>
                        <a:pt x="1" y="3288"/>
                        <a:pt x="936" y="4246"/>
                        <a:pt x="2123" y="4246"/>
                      </a:cubicBezTo>
                      <a:cubicBezTo>
                        <a:pt x="3287" y="4246"/>
                        <a:pt x="4246" y="3288"/>
                        <a:pt x="4246" y="2123"/>
                      </a:cubicBezTo>
                      <a:cubicBezTo>
                        <a:pt x="4246" y="937"/>
                        <a:pt x="3287" y="1"/>
                        <a:pt x="212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97" name="Google Shape;1797;p19"/>
                <p:cNvSpPr/>
                <p:nvPr/>
              </p:nvSpPr>
              <p:spPr>
                <a:xfrm>
                  <a:off x="944550" y="1765575"/>
                  <a:ext cx="106175" cy="106175"/>
                </a:xfrm>
                <a:custGeom>
                  <a:rect b="b" l="l" r="r" t="t"/>
                  <a:pathLst>
                    <a:path extrusionOk="0" h="4247" w="4247">
                      <a:moveTo>
                        <a:pt x="2123" y="1"/>
                      </a:moveTo>
                      <a:cubicBezTo>
                        <a:pt x="959" y="1"/>
                        <a:pt x="1" y="960"/>
                        <a:pt x="1" y="2124"/>
                      </a:cubicBezTo>
                      <a:cubicBezTo>
                        <a:pt x="1" y="3311"/>
                        <a:pt x="959" y="4246"/>
                        <a:pt x="2123" y="4246"/>
                      </a:cubicBezTo>
                      <a:cubicBezTo>
                        <a:pt x="3310" y="4246"/>
                        <a:pt x="4246" y="3311"/>
                        <a:pt x="4246" y="2124"/>
                      </a:cubicBezTo>
                      <a:cubicBezTo>
                        <a:pt x="4246" y="960"/>
                        <a:pt x="3310" y="1"/>
                        <a:pt x="212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98" name="Google Shape;1798;p19"/>
                <p:cNvSpPr/>
                <p:nvPr/>
              </p:nvSpPr>
              <p:spPr>
                <a:xfrm>
                  <a:off x="-572625" y="2889150"/>
                  <a:ext cx="106150" cy="106150"/>
                </a:xfrm>
                <a:custGeom>
                  <a:rect b="b" l="l" r="r" t="t"/>
                  <a:pathLst>
                    <a:path extrusionOk="0" h="4246" w="4246">
                      <a:moveTo>
                        <a:pt x="2123" y="0"/>
                      </a:moveTo>
                      <a:cubicBezTo>
                        <a:pt x="959" y="0"/>
                        <a:pt x="0" y="936"/>
                        <a:pt x="0" y="2123"/>
                      </a:cubicBezTo>
                      <a:cubicBezTo>
                        <a:pt x="0" y="3287"/>
                        <a:pt x="959" y="4246"/>
                        <a:pt x="2123" y="4246"/>
                      </a:cubicBezTo>
                      <a:cubicBezTo>
                        <a:pt x="3287" y="4246"/>
                        <a:pt x="4246" y="3287"/>
                        <a:pt x="4246" y="2123"/>
                      </a:cubicBezTo>
                      <a:cubicBezTo>
                        <a:pt x="4246" y="936"/>
                        <a:pt x="3287" y="0"/>
                        <a:pt x="21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99" name="Google Shape;1799;p19"/>
                <p:cNvSpPr/>
                <p:nvPr/>
              </p:nvSpPr>
              <p:spPr>
                <a:xfrm>
                  <a:off x="3168300" y="1186975"/>
                  <a:ext cx="72500" cy="73050"/>
                </a:xfrm>
                <a:custGeom>
                  <a:rect b="b" l="l" r="r" t="t"/>
                  <a:pathLst>
                    <a:path extrusionOk="0" h="2922" w="2900">
                      <a:moveTo>
                        <a:pt x="1462" y="0"/>
                      </a:moveTo>
                      <a:cubicBezTo>
                        <a:pt x="640" y="0"/>
                        <a:pt x="1" y="639"/>
                        <a:pt x="1" y="1461"/>
                      </a:cubicBezTo>
                      <a:cubicBezTo>
                        <a:pt x="1" y="2260"/>
                        <a:pt x="640" y="2922"/>
                        <a:pt x="1462" y="2922"/>
                      </a:cubicBezTo>
                      <a:cubicBezTo>
                        <a:pt x="2261" y="2922"/>
                        <a:pt x="2900" y="2260"/>
                        <a:pt x="2900" y="1461"/>
                      </a:cubicBezTo>
                      <a:cubicBezTo>
                        <a:pt x="2900" y="639"/>
                        <a:pt x="2261" y="0"/>
                        <a:pt x="146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00" name="Google Shape;1800;p19"/>
                <p:cNvSpPr/>
                <p:nvPr/>
              </p:nvSpPr>
              <p:spPr>
                <a:xfrm>
                  <a:off x="1238425" y="1362725"/>
                  <a:ext cx="73075" cy="73050"/>
                </a:xfrm>
                <a:custGeom>
                  <a:rect b="b" l="l" r="r" t="t"/>
                  <a:pathLst>
                    <a:path extrusionOk="0" h="2922" w="2923">
                      <a:moveTo>
                        <a:pt x="1462" y="0"/>
                      </a:moveTo>
                      <a:cubicBezTo>
                        <a:pt x="640" y="0"/>
                        <a:pt x="1" y="662"/>
                        <a:pt x="1" y="1461"/>
                      </a:cubicBezTo>
                      <a:cubicBezTo>
                        <a:pt x="1" y="2260"/>
                        <a:pt x="640" y="2922"/>
                        <a:pt x="1462" y="2922"/>
                      </a:cubicBezTo>
                      <a:cubicBezTo>
                        <a:pt x="2260" y="2922"/>
                        <a:pt x="2922" y="2260"/>
                        <a:pt x="2922" y="1461"/>
                      </a:cubicBezTo>
                      <a:cubicBezTo>
                        <a:pt x="2922" y="662"/>
                        <a:pt x="2260" y="0"/>
                        <a:pt x="146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01" name="Google Shape;1801;p19"/>
                <p:cNvSpPr/>
                <p:nvPr/>
              </p:nvSpPr>
              <p:spPr>
                <a:xfrm>
                  <a:off x="2281550" y="832600"/>
                  <a:ext cx="2995850" cy="9725"/>
                </a:xfrm>
                <a:custGeom>
                  <a:rect b="b" l="l" r="r" t="t"/>
                  <a:pathLst>
                    <a:path extrusionOk="0" h="389" w="119834">
                      <a:moveTo>
                        <a:pt x="183" y="1"/>
                      </a:moveTo>
                      <a:cubicBezTo>
                        <a:pt x="69" y="1"/>
                        <a:pt x="0" y="92"/>
                        <a:pt x="0" y="183"/>
                      </a:cubicBezTo>
                      <a:cubicBezTo>
                        <a:pt x="0" y="297"/>
                        <a:pt x="69" y="389"/>
                        <a:pt x="183" y="389"/>
                      </a:cubicBezTo>
                      <a:lnTo>
                        <a:pt x="119628" y="389"/>
                      </a:lnTo>
                      <a:cubicBezTo>
                        <a:pt x="119742" y="389"/>
                        <a:pt x="119833" y="297"/>
                        <a:pt x="119833" y="183"/>
                      </a:cubicBezTo>
                      <a:cubicBezTo>
                        <a:pt x="119833" y="92"/>
                        <a:pt x="119742" y="1"/>
                        <a:pt x="11962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02" name="Google Shape;1802;p19"/>
                <p:cNvSpPr/>
                <p:nvPr/>
              </p:nvSpPr>
              <p:spPr>
                <a:xfrm>
                  <a:off x="2222775" y="800650"/>
                  <a:ext cx="73075" cy="73050"/>
                </a:xfrm>
                <a:custGeom>
                  <a:rect b="b" l="l" r="r" t="t"/>
                  <a:pathLst>
                    <a:path extrusionOk="0" h="2922" w="2923">
                      <a:moveTo>
                        <a:pt x="1461" y="0"/>
                      </a:moveTo>
                      <a:cubicBezTo>
                        <a:pt x="640" y="0"/>
                        <a:pt x="0" y="662"/>
                        <a:pt x="0" y="1461"/>
                      </a:cubicBezTo>
                      <a:cubicBezTo>
                        <a:pt x="0" y="2283"/>
                        <a:pt x="640" y="2922"/>
                        <a:pt x="1461" y="2922"/>
                      </a:cubicBezTo>
                      <a:cubicBezTo>
                        <a:pt x="2260" y="2922"/>
                        <a:pt x="2922" y="2283"/>
                        <a:pt x="2922" y="1461"/>
                      </a:cubicBezTo>
                      <a:cubicBezTo>
                        <a:pt x="2922" y="662"/>
                        <a:pt x="2260" y="0"/>
                        <a:pt x="146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03" name="Google Shape;1803;p19"/>
                <p:cNvSpPr/>
                <p:nvPr/>
              </p:nvSpPr>
              <p:spPr>
                <a:xfrm>
                  <a:off x="5235725" y="800650"/>
                  <a:ext cx="73050" cy="73050"/>
                </a:xfrm>
                <a:custGeom>
                  <a:rect b="b" l="l" r="r" t="t"/>
                  <a:pathLst>
                    <a:path extrusionOk="0" h="2922" w="2922">
                      <a:moveTo>
                        <a:pt x="1461" y="0"/>
                      </a:moveTo>
                      <a:cubicBezTo>
                        <a:pt x="662" y="0"/>
                        <a:pt x="0" y="662"/>
                        <a:pt x="0" y="1461"/>
                      </a:cubicBezTo>
                      <a:cubicBezTo>
                        <a:pt x="0" y="2283"/>
                        <a:pt x="662" y="2922"/>
                        <a:pt x="1461" y="2922"/>
                      </a:cubicBezTo>
                      <a:cubicBezTo>
                        <a:pt x="2283" y="2922"/>
                        <a:pt x="2922" y="2283"/>
                        <a:pt x="2922" y="1461"/>
                      </a:cubicBezTo>
                      <a:cubicBezTo>
                        <a:pt x="2922" y="662"/>
                        <a:pt x="2283" y="0"/>
                        <a:pt x="146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04" name="Google Shape;1804;p19"/>
                <p:cNvSpPr/>
                <p:nvPr/>
              </p:nvSpPr>
              <p:spPr>
                <a:xfrm>
                  <a:off x="5732175" y="319450"/>
                  <a:ext cx="1118450" cy="1117475"/>
                </a:xfrm>
                <a:custGeom>
                  <a:rect b="b" l="l" r="r" t="t"/>
                  <a:pathLst>
                    <a:path extrusionOk="0" h="44699" w="44738">
                      <a:moveTo>
                        <a:pt x="44532" y="1"/>
                      </a:moveTo>
                      <a:cubicBezTo>
                        <a:pt x="44481" y="1"/>
                        <a:pt x="44430" y="18"/>
                        <a:pt x="44395" y="52"/>
                      </a:cubicBezTo>
                      <a:lnTo>
                        <a:pt x="91" y="44356"/>
                      </a:lnTo>
                      <a:cubicBezTo>
                        <a:pt x="0" y="44447"/>
                        <a:pt x="0" y="44562"/>
                        <a:pt x="91" y="44630"/>
                      </a:cubicBezTo>
                      <a:cubicBezTo>
                        <a:pt x="114" y="44676"/>
                        <a:pt x="160" y="44699"/>
                        <a:pt x="228" y="44699"/>
                      </a:cubicBezTo>
                      <a:cubicBezTo>
                        <a:pt x="274" y="44699"/>
                        <a:pt x="320" y="44676"/>
                        <a:pt x="342" y="44630"/>
                      </a:cubicBezTo>
                      <a:lnTo>
                        <a:pt x="44669" y="326"/>
                      </a:lnTo>
                      <a:cubicBezTo>
                        <a:pt x="44738" y="258"/>
                        <a:pt x="44738" y="121"/>
                        <a:pt x="44669" y="52"/>
                      </a:cubicBezTo>
                      <a:cubicBezTo>
                        <a:pt x="44635" y="18"/>
                        <a:pt x="44584" y="1"/>
                        <a:pt x="4453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05" name="Google Shape;1805;p19"/>
                <p:cNvSpPr/>
                <p:nvPr/>
              </p:nvSpPr>
              <p:spPr>
                <a:xfrm>
                  <a:off x="5870250" y="381100"/>
                  <a:ext cx="1118475" cy="1117450"/>
                </a:xfrm>
                <a:custGeom>
                  <a:rect b="b" l="l" r="r" t="t"/>
                  <a:pathLst>
                    <a:path extrusionOk="0" h="44698" w="44739">
                      <a:moveTo>
                        <a:pt x="44522" y="0"/>
                      </a:moveTo>
                      <a:cubicBezTo>
                        <a:pt x="44476" y="0"/>
                        <a:pt x="44430" y="17"/>
                        <a:pt x="44396" y="51"/>
                      </a:cubicBezTo>
                      <a:lnTo>
                        <a:pt x="69" y="44378"/>
                      </a:lnTo>
                      <a:cubicBezTo>
                        <a:pt x="1" y="44447"/>
                        <a:pt x="1" y="44561"/>
                        <a:pt x="69" y="44629"/>
                      </a:cubicBezTo>
                      <a:cubicBezTo>
                        <a:pt x="115" y="44675"/>
                        <a:pt x="161" y="44698"/>
                        <a:pt x="206" y="44698"/>
                      </a:cubicBezTo>
                      <a:cubicBezTo>
                        <a:pt x="252" y="44698"/>
                        <a:pt x="298" y="44675"/>
                        <a:pt x="343" y="44629"/>
                      </a:cubicBezTo>
                      <a:lnTo>
                        <a:pt x="44647" y="325"/>
                      </a:lnTo>
                      <a:cubicBezTo>
                        <a:pt x="44738" y="257"/>
                        <a:pt x="44738" y="120"/>
                        <a:pt x="44647" y="51"/>
                      </a:cubicBezTo>
                      <a:cubicBezTo>
                        <a:pt x="44613" y="17"/>
                        <a:pt x="44567" y="0"/>
                        <a:pt x="4452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06" name="Google Shape;1806;p19"/>
                <p:cNvSpPr/>
                <p:nvPr/>
              </p:nvSpPr>
              <p:spPr>
                <a:xfrm>
                  <a:off x="4775775" y="1974875"/>
                  <a:ext cx="2300825" cy="706600"/>
                </a:xfrm>
                <a:custGeom>
                  <a:rect b="b" l="l" r="r" t="t"/>
                  <a:pathLst>
                    <a:path extrusionOk="0" h="28264" w="92033">
                      <a:moveTo>
                        <a:pt x="206" y="0"/>
                      </a:moveTo>
                      <a:cubicBezTo>
                        <a:pt x="155" y="0"/>
                        <a:pt x="104" y="17"/>
                        <a:pt x="69" y="51"/>
                      </a:cubicBezTo>
                      <a:cubicBezTo>
                        <a:pt x="1" y="120"/>
                        <a:pt x="1" y="234"/>
                        <a:pt x="69" y="325"/>
                      </a:cubicBezTo>
                      <a:lnTo>
                        <a:pt x="28007" y="28263"/>
                      </a:lnTo>
                      <a:lnTo>
                        <a:pt x="91850" y="28263"/>
                      </a:lnTo>
                      <a:cubicBezTo>
                        <a:pt x="91941" y="28263"/>
                        <a:pt x="92032" y="28172"/>
                        <a:pt x="92032" y="28058"/>
                      </a:cubicBezTo>
                      <a:cubicBezTo>
                        <a:pt x="92032" y="27967"/>
                        <a:pt x="91941" y="27875"/>
                        <a:pt x="91850" y="27875"/>
                      </a:cubicBezTo>
                      <a:lnTo>
                        <a:pt x="28167" y="27875"/>
                      </a:lnTo>
                      <a:lnTo>
                        <a:pt x="343" y="51"/>
                      </a:lnTo>
                      <a:cubicBezTo>
                        <a:pt x="309" y="17"/>
                        <a:pt x="258" y="0"/>
                        <a:pt x="20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07" name="Google Shape;1807;p19"/>
                <p:cNvSpPr/>
                <p:nvPr/>
              </p:nvSpPr>
              <p:spPr>
                <a:xfrm>
                  <a:off x="3518100" y="2023500"/>
                  <a:ext cx="149550" cy="93050"/>
                </a:xfrm>
                <a:custGeom>
                  <a:rect b="b" l="l" r="r" t="t"/>
                  <a:pathLst>
                    <a:path extrusionOk="0" h="3722" w="5982">
                      <a:moveTo>
                        <a:pt x="1" y="1"/>
                      </a:moveTo>
                      <a:lnTo>
                        <a:pt x="3607" y="3721"/>
                      </a:lnTo>
                      <a:lnTo>
                        <a:pt x="5981" y="3721"/>
                      </a:lnTo>
                      <a:lnTo>
                        <a:pt x="239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08" name="Google Shape;1808;p19"/>
                <p:cNvSpPr/>
                <p:nvPr/>
              </p:nvSpPr>
              <p:spPr>
                <a:xfrm>
                  <a:off x="3630525" y="2023500"/>
                  <a:ext cx="148950" cy="93050"/>
                </a:xfrm>
                <a:custGeom>
                  <a:rect b="b" l="l" r="r" t="t"/>
                  <a:pathLst>
                    <a:path extrusionOk="0" h="3722" w="5958">
                      <a:moveTo>
                        <a:pt x="0" y="1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09" name="Google Shape;1809;p19"/>
                <p:cNvSpPr/>
                <p:nvPr/>
              </p:nvSpPr>
              <p:spPr>
                <a:xfrm>
                  <a:off x="3742375" y="2023500"/>
                  <a:ext cx="149525" cy="93050"/>
                </a:xfrm>
                <a:custGeom>
                  <a:rect b="b" l="l" r="r" t="t"/>
                  <a:pathLst>
                    <a:path extrusionOk="0" h="3722" w="5981">
                      <a:moveTo>
                        <a:pt x="0" y="1"/>
                      </a:moveTo>
                      <a:lnTo>
                        <a:pt x="3584" y="3721"/>
                      </a:lnTo>
                      <a:lnTo>
                        <a:pt x="5980" y="3721"/>
                      </a:lnTo>
                      <a:lnTo>
                        <a:pt x="237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10" name="Google Shape;1810;p19"/>
                <p:cNvSpPr/>
                <p:nvPr/>
              </p:nvSpPr>
              <p:spPr>
                <a:xfrm>
                  <a:off x="3854775" y="2023500"/>
                  <a:ext cx="148975" cy="93050"/>
                </a:xfrm>
                <a:custGeom>
                  <a:rect b="b" l="l" r="r" t="t"/>
                  <a:pathLst>
                    <a:path extrusionOk="0" h="3722" w="5959">
                      <a:moveTo>
                        <a:pt x="1" y="1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11" name="Google Shape;1811;p19"/>
                <p:cNvSpPr/>
                <p:nvPr/>
              </p:nvSpPr>
              <p:spPr>
                <a:xfrm>
                  <a:off x="3966625" y="2023500"/>
                  <a:ext cx="148950" cy="93050"/>
                </a:xfrm>
                <a:custGeom>
                  <a:rect b="b" l="l" r="r" t="t"/>
                  <a:pathLst>
                    <a:path extrusionOk="0" h="3722" w="5958">
                      <a:moveTo>
                        <a:pt x="1" y="1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12" name="Google Shape;1812;p19"/>
                <p:cNvSpPr/>
                <p:nvPr/>
              </p:nvSpPr>
              <p:spPr>
                <a:xfrm>
                  <a:off x="4078475" y="2023500"/>
                  <a:ext cx="149525" cy="93050"/>
                </a:xfrm>
                <a:custGeom>
                  <a:rect b="b" l="l" r="r" t="t"/>
                  <a:pathLst>
                    <a:path extrusionOk="0" h="3722" w="5981">
                      <a:moveTo>
                        <a:pt x="0" y="1"/>
                      </a:moveTo>
                      <a:lnTo>
                        <a:pt x="3607" y="3721"/>
                      </a:lnTo>
                      <a:lnTo>
                        <a:pt x="5981" y="3721"/>
                      </a:lnTo>
                      <a:lnTo>
                        <a:pt x="239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13" name="Google Shape;1813;p19"/>
                <p:cNvSpPr/>
                <p:nvPr/>
              </p:nvSpPr>
              <p:spPr>
                <a:xfrm>
                  <a:off x="4190875" y="2023500"/>
                  <a:ext cx="148975" cy="93050"/>
                </a:xfrm>
                <a:custGeom>
                  <a:rect b="b" l="l" r="r" t="t"/>
                  <a:pathLst>
                    <a:path extrusionOk="0" h="3722" w="5959">
                      <a:moveTo>
                        <a:pt x="1" y="1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14" name="Google Shape;1814;p19"/>
                <p:cNvSpPr/>
                <p:nvPr/>
              </p:nvSpPr>
              <p:spPr>
                <a:xfrm>
                  <a:off x="4302725" y="2023500"/>
                  <a:ext cx="149525" cy="93050"/>
                </a:xfrm>
                <a:custGeom>
                  <a:rect b="b" l="l" r="r" t="t"/>
                  <a:pathLst>
                    <a:path extrusionOk="0" h="3722" w="5981">
                      <a:moveTo>
                        <a:pt x="1" y="1"/>
                      </a:moveTo>
                      <a:lnTo>
                        <a:pt x="3584" y="3721"/>
                      </a:lnTo>
                      <a:lnTo>
                        <a:pt x="5981" y="3721"/>
                      </a:lnTo>
                      <a:lnTo>
                        <a:pt x="237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15" name="Google Shape;1815;p19"/>
                <p:cNvSpPr/>
                <p:nvPr/>
              </p:nvSpPr>
              <p:spPr>
                <a:xfrm>
                  <a:off x="2718075" y="2800150"/>
                  <a:ext cx="276800" cy="172925"/>
                </a:xfrm>
                <a:custGeom>
                  <a:rect b="b" l="l" r="r" t="t"/>
                  <a:pathLst>
                    <a:path extrusionOk="0" h="6917" w="11072">
                      <a:moveTo>
                        <a:pt x="1" y="0"/>
                      </a:moveTo>
                      <a:lnTo>
                        <a:pt x="6666" y="6916"/>
                      </a:lnTo>
                      <a:lnTo>
                        <a:pt x="11071" y="6916"/>
                      </a:lnTo>
                      <a:lnTo>
                        <a:pt x="44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16" name="Google Shape;1816;p19"/>
                <p:cNvSpPr/>
                <p:nvPr/>
              </p:nvSpPr>
              <p:spPr>
                <a:xfrm>
                  <a:off x="2925800" y="2800150"/>
                  <a:ext cx="276775" cy="172925"/>
                </a:xfrm>
                <a:custGeom>
                  <a:rect b="b" l="l" r="r" t="t"/>
                  <a:pathLst>
                    <a:path extrusionOk="0" h="6917" w="11071">
                      <a:moveTo>
                        <a:pt x="0" y="0"/>
                      </a:moveTo>
                      <a:lnTo>
                        <a:pt x="6665" y="6916"/>
                      </a:lnTo>
                      <a:lnTo>
                        <a:pt x="11070" y="6916"/>
                      </a:lnTo>
                      <a:lnTo>
                        <a:pt x="440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17" name="Google Shape;1817;p19"/>
                <p:cNvSpPr/>
                <p:nvPr/>
              </p:nvSpPr>
              <p:spPr>
                <a:xfrm>
                  <a:off x="3133500" y="2800150"/>
                  <a:ext cx="276775" cy="172925"/>
                </a:xfrm>
                <a:custGeom>
                  <a:rect b="b" l="l" r="r" t="t"/>
                  <a:pathLst>
                    <a:path extrusionOk="0" h="6917" w="11071">
                      <a:moveTo>
                        <a:pt x="1" y="0"/>
                      </a:moveTo>
                      <a:lnTo>
                        <a:pt x="6666" y="6916"/>
                      </a:lnTo>
                      <a:lnTo>
                        <a:pt x="11071" y="6916"/>
                      </a:lnTo>
                      <a:lnTo>
                        <a:pt x="442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18" name="Google Shape;1818;p19"/>
                <p:cNvSpPr/>
                <p:nvPr/>
              </p:nvSpPr>
              <p:spPr>
                <a:xfrm>
                  <a:off x="3341775" y="2800150"/>
                  <a:ext cx="276800" cy="172925"/>
                </a:xfrm>
                <a:custGeom>
                  <a:rect b="b" l="l" r="r" t="t"/>
                  <a:pathLst>
                    <a:path extrusionOk="0" h="6917" w="11072">
                      <a:moveTo>
                        <a:pt x="1" y="0"/>
                      </a:moveTo>
                      <a:lnTo>
                        <a:pt x="6643" y="6916"/>
                      </a:lnTo>
                      <a:lnTo>
                        <a:pt x="11071" y="6916"/>
                      </a:lnTo>
                      <a:lnTo>
                        <a:pt x="44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19" name="Google Shape;1819;p19"/>
                <p:cNvSpPr/>
                <p:nvPr/>
              </p:nvSpPr>
              <p:spPr>
                <a:xfrm>
                  <a:off x="3549500" y="2800150"/>
                  <a:ext cx="276775" cy="172925"/>
                </a:xfrm>
                <a:custGeom>
                  <a:rect b="b" l="l" r="r" t="t"/>
                  <a:pathLst>
                    <a:path extrusionOk="0" h="6917" w="11071">
                      <a:moveTo>
                        <a:pt x="0" y="0"/>
                      </a:moveTo>
                      <a:lnTo>
                        <a:pt x="6665" y="6916"/>
                      </a:lnTo>
                      <a:lnTo>
                        <a:pt x="11071" y="6916"/>
                      </a:lnTo>
                      <a:lnTo>
                        <a:pt x="44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20" name="Google Shape;1820;p19"/>
                <p:cNvSpPr/>
                <p:nvPr/>
              </p:nvSpPr>
              <p:spPr>
                <a:xfrm>
                  <a:off x="3757200" y="2800150"/>
                  <a:ext cx="276775" cy="172925"/>
                </a:xfrm>
                <a:custGeom>
                  <a:rect b="b" l="l" r="r" t="t"/>
                  <a:pathLst>
                    <a:path extrusionOk="0" h="6917" w="11071">
                      <a:moveTo>
                        <a:pt x="1" y="0"/>
                      </a:moveTo>
                      <a:lnTo>
                        <a:pt x="6666" y="6916"/>
                      </a:lnTo>
                      <a:lnTo>
                        <a:pt x="11071" y="6916"/>
                      </a:lnTo>
                      <a:lnTo>
                        <a:pt x="44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21" name="Google Shape;1821;p19"/>
                <p:cNvSpPr/>
                <p:nvPr/>
              </p:nvSpPr>
              <p:spPr>
                <a:xfrm>
                  <a:off x="6113925" y="435450"/>
                  <a:ext cx="276775" cy="172925"/>
                </a:xfrm>
                <a:custGeom>
                  <a:rect b="b" l="l" r="r" t="t"/>
                  <a:pathLst>
                    <a:path extrusionOk="0" h="6917" w="11071">
                      <a:moveTo>
                        <a:pt x="6665" y="0"/>
                      </a:moveTo>
                      <a:lnTo>
                        <a:pt x="0" y="6916"/>
                      </a:lnTo>
                      <a:lnTo>
                        <a:pt x="4428" y="6916"/>
                      </a:lnTo>
                      <a:lnTo>
                        <a:pt x="1107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22" name="Google Shape;1822;p19"/>
                <p:cNvSpPr/>
                <p:nvPr/>
              </p:nvSpPr>
              <p:spPr>
                <a:xfrm>
                  <a:off x="5906200" y="435450"/>
                  <a:ext cx="276800" cy="172925"/>
                </a:xfrm>
                <a:custGeom>
                  <a:rect b="b" l="l" r="r" t="t"/>
                  <a:pathLst>
                    <a:path extrusionOk="0" h="6917" w="11072">
                      <a:moveTo>
                        <a:pt x="6666" y="0"/>
                      </a:moveTo>
                      <a:lnTo>
                        <a:pt x="1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23" name="Google Shape;1823;p19"/>
                <p:cNvSpPr/>
                <p:nvPr/>
              </p:nvSpPr>
              <p:spPr>
                <a:xfrm>
                  <a:off x="5698500" y="435450"/>
                  <a:ext cx="276775" cy="172925"/>
                </a:xfrm>
                <a:custGeom>
                  <a:rect b="b" l="l" r="r" t="t"/>
                  <a:pathLst>
                    <a:path extrusionOk="0" h="6917" w="11071">
                      <a:moveTo>
                        <a:pt x="6643" y="0"/>
                      </a:moveTo>
                      <a:lnTo>
                        <a:pt x="0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24" name="Google Shape;1824;p19"/>
                <p:cNvSpPr/>
                <p:nvPr/>
              </p:nvSpPr>
              <p:spPr>
                <a:xfrm>
                  <a:off x="5490225" y="435450"/>
                  <a:ext cx="276775" cy="172925"/>
                </a:xfrm>
                <a:custGeom>
                  <a:rect b="b" l="l" r="r" t="t"/>
                  <a:pathLst>
                    <a:path extrusionOk="0" h="6917" w="11071">
                      <a:moveTo>
                        <a:pt x="6665" y="0"/>
                      </a:moveTo>
                      <a:lnTo>
                        <a:pt x="0" y="6916"/>
                      </a:lnTo>
                      <a:lnTo>
                        <a:pt x="4428" y="6916"/>
                      </a:lnTo>
                      <a:lnTo>
                        <a:pt x="1107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25" name="Google Shape;1825;p19"/>
                <p:cNvSpPr/>
                <p:nvPr/>
              </p:nvSpPr>
              <p:spPr>
                <a:xfrm>
                  <a:off x="5282500" y="435450"/>
                  <a:ext cx="276775" cy="172925"/>
                </a:xfrm>
                <a:custGeom>
                  <a:rect b="b" l="l" r="r" t="t"/>
                  <a:pathLst>
                    <a:path extrusionOk="0" h="6917" w="11071">
                      <a:moveTo>
                        <a:pt x="6666" y="0"/>
                      </a:moveTo>
                      <a:lnTo>
                        <a:pt x="1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26" name="Google Shape;1826;p19"/>
                <p:cNvSpPr/>
                <p:nvPr/>
              </p:nvSpPr>
              <p:spPr>
                <a:xfrm>
                  <a:off x="5074800" y="435450"/>
                  <a:ext cx="276775" cy="172925"/>
                </a:xfrm>
                <a:custGeom>
                  <a:rect b="b" l="l" r="r" t="t"/>
                  <a:pathLst>
                    <a:path extrusionOk="0" h="6917" w="11071">
                      <a:moveTo>
                        <a:pt x="6665" y="0"/>
                      </a:moveTo>
                      <a:lnTo>
                        <a:pt x="0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27" name="Google Shape;1827;p19"/>
                <p:cNvSpPr/>
                <p:nvPr/>
              </p:nvSpPr>
              <p:spPr>
                <a:xfrm>
                  <a:off x="4867075" y="435450"/>
                  <a:ext cx="276800" cy="172925"/>
                </a:xfrm>
                <a:custGeom>
                  <a:rect b="b" l="l" r="r" t="t"/>
                  <a:pathLst>
                    <a:path extrusionOk="0" h="6917" w="11072">
                      <a:moveTo>
                        <a:pt x="6643" y="0"/>
                      </a:moveTo>
                      <a:lnTo>
                        <a:pt x="1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28" name="Google Shape;1828;p19"/>
                <p:cNvSpPr/>
                <p:nvPr/>
              </p:nvSpPr>
              <p:spPr>
                <a:xfrm>
                  <a:off x="4658800" y="435450"/>
                  <a:ext cx="276775" cy="172925"/>
                </a:xfrm>
                <a:custGeom>
                  <a:rect b="b" l="l" r="r" t="t"/>
                  <a:pathLst>
                    <a:path extrusionOk="0" h="6917" w="11071">
                      <a:moveTo>
                        <a:pt x="6666" y="0"/>
                      </a:moveTo>
                      <a:lnTo>
                        <a:pt x="1" y="6916"/>
                      </a:lnTo>
                      <a:lnTo>
                        <a:pt x="4429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29" name="Google Shape;1829;p19"/>
                <p:cNvSpPr/>
                <p:nvPr/>
              </p:nvSpPr>
              <p:spPr>
                <a:xfrm>
                  <a:off x="4853400" y="927325"/>
                  <a:ext cx="143250" cy="155250"/>
                </a:xfrm>
                <a:custGeom>
                  <a:rect b="b" l="l" r="r" t="t"/>
                  <a:pathLst>
                    <a:path extrusionOk="0" h="6210" w="5730">
                      <a:moveTo>
                        <a:pt x="0" y="1"/>
                      </a:moveTo>
                      <a:lnTo>
                        <a:pt x="3492" y="3265"/>
                      </a:lnTo>
                      <a:lnTo>
                        <a:pt x="365" y="6209"/>
                      </a:lnTo>
                      <a:lnTo>
                        <a:pt x="2602" y="6209"/>
                      </a:lnTo>
                      <a:lnTo>
                        <a:pt x="5729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30" name="Google Shape;1830;p19"/>
                <p:cNvSpPr/>
                <p:nvPr/>
              </p:nvSpPr>
              <p:spPr>
                <a:xfrm>
                  <a:off x="4940700" y="927325"/>
                  <a:ext cx="143825" cy="155250"/>
                </a:xfrm>
                <a:custGeom>
                  <a:rect b="b" l="l" r="r" t="t"/>
                  <a:pathLst>
                    <a:path extrusionOk="0" h="6210" w="5753">
                      <a:moveTo>
                        <a:pt x="0" y="1"/>
                      </a:moveTo>
                      <a:lnTo>
                        <a:pt x="3493" y="3265"/>
                      </a:lnTo>
                      <a:lnTo>
                        <a:pt x="366" y="6209"/>
                      </a:lnTo>
                      <a:lnTo>
                        <a:pt x="2602" y="6209"/>
                      </a:lnTo>
                      <a:lnTo>
                        <a:pt x="5752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31" name="Google Shape;1831;p19"/>
                <p:cNvSpPr/>
                <p:nvPr/>
              </p:nvSpPr>
              <p:spPr>
                <a:xfrm>
                  <a:off x="5028000" y="927325"/>
                  <a:ext cx="143825" cy="155250"/>
                </a:xfrm>
                <a:custGeom>
                  <a:rect b="b" l="l" r="r" t="t"/>
                  <a:pathLst>
                    <a:path extrusionOk="0" h="6210" w="5753">
                      <a:moveTo>
                        <a:pt x="1" y="1"/>
                      </a:moveTo>
                      <a:lnTo>
                        <a:pt x="3516" y="3265"/>
                      </a:lnTo>
                      <a:lnTo>
                        <a:pt x="366" y="6209"/>
                      </a:lnTo>
                      <a:lnTo>
                        <a:pt x="2603" y="6209"/>
                      </a:lnTo>
                      <a:lnTo>
                        <a:pt x="5753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32" name="Google Shape;1832;p19"/>
                <p:cNvSpPr/>
                <p:nvPr/>
              </p:nvSpPr>
              <p:spPr>
                <a:xfrm>
                  <a:off x="5115300" y="927325"/>
                  <a:ext cx="143825" cy="155250"/>
                </a:xfrm>
                <a:custGeom>
                  <a:rect b="b" l="l" r="r" t="t"/>
                  <a:pathLst>
                    <a:path extrusionOk="0" h="6210" w="5753">
                      <a:moveTo>
                        <a:pt x="1" y="1"/>
                      </a:moveTo>
                      <a:lnTo>
                        <a:pt x="3516" y="3265"/>
                      </a:lnTo>
                      <a:lnTo>
                        <a:pt x="366" y="6209"/>
                      </a:lnTo>
                      <a:lnTo>
                        <a:pt x="2626" y="6209"/>
                      </a:lnTo>
                      <a:lnTo>
                        <a:pt x="5753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33" name="Google Shape;1833;p19"/>
                <p:cNvSpPr/>
                <p:nvPr/>
              </p:nvSpPr>
              <p:spPr>
                <a:xfrm>
                  <a:off x="5202625" y="927325"/>
                  <a:ext cx="143825" cy="155250"/>
                </a:xfrm>
                <a:custGeom>
                  <a:rect b="b" l="l" r="r" t="t"/>
                  <a:pathLst>
                    <a:path extrusionOk="0" h="6210" w="5753">
                      <a:moveTo>
                        <a:pt x="0" y="1"/>
                      </a:moveTo>
                      <a:lnTo>
                        <a:pt x="3515" y="3265"/>
                      </a:lnTo>
                      <a:lnTo>
                        <a:pt x="388" y="6209"/>
                      </a:lnTo>
                      <a:lnTo>
                        <a:pt x="2625" y="6209"/>
                      </a:lnTo>
                      <a:lnTo>
                        <a:pt x="5752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34" name="Google Shape;1834;p19"/>
                <p:cNvSpPr/>
                <p:nvPr/>
              </p:nvSpPr>
              <p:spPr>
                <a:xfrm>
                  <a:off x="5289925" y="927325"/>
                  <a:ext cx="143825" cy="155250"/>
                </a:xfrm>
                <a:custGeom>
                  <a:rect b="b" l="l" r="r" t="t"/>
                  <a:pathLst>
                    <a:path extrusionOk="0" h="6210" w="5753">
                      <a:moveTo>
                        <a:pt x="0" y="1"/>
                      </a:moveTo>
                      <a:lnTo>
                        <a:pt x="3516" y="3265"/>
                      </a:lnTo>
                      <a:lnTo>
                        <a:pt x="388" y="6209"/>
                      </a:lnTo>
                      <a:lnTo>
                        <a:pt x="2625" y="6209"/>
                      </a:lnTo>
                      <a:lnTo>
                        <a:pt x="5752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35" name="Google Shape;1835;p19"/>
                <p:cNvSpPr/>
                <p:nvPr/>
              </p:nvSpPr>
              <p:spPr>
                <a:xfrm>
                  <a:off x="5377225" y="927325"/>
                  <a:ext cx="143825" cy="155250"/>
                </a:xfrm>
                <a:custGeom>
                  <a:rect b="b" l="l" r="r" t="t"/>
                  <a:pathLst>
                    <a:path extrusionOk="0" h="6210" w="5753">
                      <a:moveTo>
                        <a:pt x="1" y="1"/>
                      </a:moveTo>
                      <a:lnTo>
                        <a:pt x="3516" y="3265"/>
                      </a:lnTo>
                      <a:lnTo>
                        <a:pt x="389" y="6209"/>
                      </a:lnTo>
                      <a:lnTo>
                        <a:pt x="2626" y="6209"/>
                      </a:lnTo>
                      <a:lnTo>
                        <a:pt x="5753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36" name="Google Shape;1836;p19"/>
                <p:cNvSpPr/>
                <p:nvPr/>
              </p:nvSpPr>
              <p:spPr>
                <a:xfrm>
                  <a:off x="5465100" y="927325"/>
                  <a:ext cx="143250" cy="155250"/>
                </a:xfrm>
                <a:custGeom>
                  <a:rect b="b" l="l" r="r" t="t"/>
                  <a:pathLst>
                    <a:path extrusionOk="0" h="6210" w="5730">
                      <a:moveTo>
                        <a:pt x="1" y="1"/>
                      </a:moveTo>
                      <a:lnTo>
                        <a:pt x="3493" y="3265"/>
                      </a:lnTo>
                      <a:lnTo>
                        <a:pt x="366" y="6209"/>
                      </a:lnTo>
                      <a:lnTo>
                        <a:pt x="2603" y="6209"/>
                      </a:lnTo>
                      <a:lnTo>
                        <a:pt x="5730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37" name="Google Shape;1837;p19"/>
                <p:cNvSpPr/>
                <p:nvPr/>
              </p:nvSpPr>
              <p:spPr>
                <a:xfrm>
                  <a:off x="5552425" y="927325"/>
                  <a:ext cx="143250" cy="155250"/>
                </a:xfrm>
                <a:custGeom>
                  <a:rect b="b" l="l" r="r" t="t"/>
                  <a:pathLst>
                    <a:path extrusionOk="0" h="6210" w="5730">
                      <a:moveTo>
                        <a:pt x="0" y="1"/>
                      </a:moveTo>
                      <a:lnTo>
                        <a:pt x="3492" y="3265"/>
                      </a:lnTo>
                      <a:lnTo>
                        <a:pt x="365" y="6209"/>
                      </a:lnTo>
                      <a:lnTo>
                        <a:pt x="2602" y="6209"/>
                      </a:lnTo>
                      <a:lnTo>
                        <a:pt x="5729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38" name="Google Shape;1838;p19"/>
                <p:cNvSpPr/>
                <p:nvPr/>
              </p:nvSpPr>
              <p:spPr>
                <a:xfrm>
                  <a:off x="5639725" y="927325"/>
                  <a:ext cx="143825" cy="155250"/>
                </a:xfrm>
                <a:custGeom>
                  <a:rect b="b" l="l" r="r" t="t"/>
                  <a:pathLst>
                    <a:path extrusionOk="0" h="6210" w="5753">
                      <a:moveTo>
                        <a:pt x="0" y="1"/>
                      </a:moveTo>
                      <a:lnTo>
                        <a:pt x="3493" y="3265"/>
                      </a:lnTo>
                      <a:lnTo>
                        <a:pt x="366" y="6209"/>
                      </a:lnTo>
                      <a:lnTo>
                        <a:pt x="2602" y="6209"/>
                      </a:lnTo>
                      <a:lnTo>
                        <a:pt x="5752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39" name="Google Shape;1839;p19"/>
                <p:cNvSpPr/>
                <p:nvPr/>
              </p:nvSpPr>
              <p:spPr>
                <a:xfrm>
                  <a:off x="5727025" y="927325"/>
                  <a:ext cx="143825" cy="155250"/>
                </a:xfrm>
                <a:custGeom>
                  <a:rect b="b" l="l" r="r" t="t"/>
                  <a:pathLst>
                    <a:path extrusionOk="0" h="6210" w="5753">
                      <a:moveTo>
                        <a:pt x="1" y="1"/>
                      </a:moveTo>
                      <a:lnTo>
                        <a:pt x="3516" y="3265"/>
                      </a:lnTo>
                      <a:lnTo>
                        <a:pt x="366" y="6209"/>
                      </a:lnTo>
                      <a:lnTo>
                        <a:pt x="2603" y="6209"/>
                      </a:lnTo>
                      <a:lnTo>
                        <a:pt x="5753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840" name="Google Shape;1840;p19"/>
              <p:cNvCxnSpPr/>
              <p:nvPr/>
            </p:nvCxnSpPr>
            <p:spPr>
              <a:xfrm>
                <a:off x="7315575" y="705500"/>
                <a:ext cx="19635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841" name="Google Shape;1841;p19"/>
            <p:cNvSpPr/>
            <p:nvPr/>
          </p:nvSpPr>
          <p:spPr>
            <a:xfrm flipH="1">
              <a:off x="6008353" y="-39875"/>
              <a:ext cx="3135650" cy="766675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42" name="Google Shape;1842;p19"/>
          <p:cNvSpPr txBox="1"/>
          <p:nvPr>
            <p:ph type="title"/>
          </p:nvPr>
        </p:nvSpPr>
        <p:spPr>
          <a:xfrm>
            <a:off x="720000" y="314175"/>
            <a:ext cx="7704000" cy="8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43" name="Google Shape;1843;p19"/>
          <p:cNvSpPr txBox="1"/>
          <p:nvPr>
            <p:ph idx="1" type="subTitle"/>
          </p:nvPr>
        </p:nvSpPr>
        <p:spPr>
          <a:xfrm>
            <a:off x="3488850" y="1978325"/>
            <a:ext cx="2166300" cy="15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844" name="Google Shape;1844;p19"/>
          <p:cNvSpPr txBox="1"/>
          <p:nvPr/>
        </p:nvSpPr>
        <p:spPr>
          <a:xfrm>
            <a:off x="2493000" y="3787200"/>
            <a:ext cx="41580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b="1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/>
              </a:rPr>
              <a:t>Slidesgo</a:t>
            </a: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b="1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/>
              </a:rPr>
              <a:t>Flaticon</a:t>
            </a: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b="1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/>
              </a:rPr>
              <a:t>Freepik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845" name="Shape 18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3"/>
          <p:cNvGrpSpPr/>
          <p:nvPr/>
        </p:nvGrpSpPr>
        <p:grpSpPr>
          <a:xfrm>
            <a:off x="-566246" y="-831315"/>
            <a:ext cx="8377976" cy="1614717"/>
            <a:chOff x="-566246" y="-831315"/>
            <a:chExt cx="8377976" cy="1614717"/>
          </a:xfrm>
        </p:grpSpPr>
        <p:sp>
          <p:nvSpPr>
            <p:cNvPr id="173" name="Google Shape;173;p3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3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3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3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3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3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3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3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3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3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3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3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3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3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3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3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3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3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3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3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3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3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3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3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3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3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3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3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3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2" name="Google Shape;202;p3"/>
          <p:cNvGrpSpPr/>
          <p:nvPr/>
        </p:nvGrpSpPr>
        <p:grpSpPr>
          <a:xfrm>
            <a:off x="5926468" y="4708190"/>
            <a:ext cx="2668622" cy="250644"/>
            <a:chOff x="5926468" y="4708190"/>
            <a:chExt cx="2668622" cy="250644"/>
          </a:xfrm>
        </p:grpSpPr>
        <p:sp>
          <p:nvSpPr>
            <p:cNvPr id="203" name="Google Shape;203;p3"/>
            <p:cNvSpPr/>
            <p:nvPr/>
          </p:nvSpPr>
          <p:spPr>
            <a:xfrm>
              <a:off x="592646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608986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6250552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641112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6571813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6732497" y="4708190"/>
              <a:ext cx="89958" cy="250644"/>
            </a:xfrm>
            <a:custGeom>
              <a:rect b="b" l="l" r="r" t="t"/>
              <a:pathLst>
                <a:path extrusionOk="0" h="2307" w="828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6895789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7056473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721715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7377842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7541134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770181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7862503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802307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8186479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8347163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850784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0" name="Google Shape;220;p3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1" name="Google Shape;221;p3"/>
          <p:cNvSpPr txBox="1"/>
          <p:nvPr>
            <p:ph idx="1" type="body"/>
          </p:nvPr>
        </p:nvSpPr>
        <p:spPr>
          <a:xfrm>
            <a:off x="720000" y="1242425"/>
            <a:ext cx="7704000" cy="3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200"/>
            </a:lvl1pPr>
            <a:lvl2pPr indent="-3302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7">
    <p:spTree>
      <p:nvGrpSpPr>
        <p:cNvPr id="1846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Google Shape;223;p4"/>
          <p:cNvGrpSpPr/>
          <p:nvPr/>
        </p:nvGrpSpPr>
        <p:grpSpPr>
          <a:xfrm>
            <a:off x="392675" y="1621008"/>
            <a:ext cx="3009700" cy="1564193"/>
            <a:chOff x="392675" y="1513033"/>
            <a:chExt cx="3009700" cy="1564193"/>
          </a:xfrm>
        </p:grpSpPr>
        <p:sp>
          <p:nvSpPr>
            <p:cNvPr id="224" name="Google Shape;224;p4"/>
            <p:cNvSpPr/>
            <p:nvPr/>
          </p:nvSpPr>
          <p:spPr>
            <a:xfrm>
              <a:off x="878255" y="1659206"/>
              <a:ext cx="584816" cy="584816"/>
            </a:xfrm>
            <a:custGeom>
              <a:rect b="b" l="l" r="r" t="t"/>
              <a:pathLst>
                <a:path extrusionOk="0" fill="none" h="4813" w="4813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820418" y="2301733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4"/>
            <p:cNvSpPr/>
            <p:nvPr/>
          </p:nvSpPr>
          <p:spPr>
            <a:xfrm>
              <a:off x="820418" y="1622632"/>
              <a:ext cx="122" cy="633540"/>
            </a:xfrm>
            <a:custGeom>
              <a:rect b="b" l="l" r="r" t="t"/>
              <a:pathLst>
                <a:path extrusionOk="0" fill="none" h="5214" w="1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4"/>
            <p:cNvSpPr/>
            <p:nvPr/>
          </p:nvSpPr>
          <p:spPr>
            <a:xfrm>
              <a:off x="820418" y="1601247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4"/>
            <p:cNvSpPr/>
            <p:nvPr/>
          </p:nvSpPr>
          <p:spPr>
            <a:xfrm>
              <a:off x="865983" y="1601247"/>
              <a:ext cx="633662" cy="122"/>
            </a:xfrm>
            <a:custGeom>
              <a:rect b="b" l="l" r="r" t="t"/>
              <a:pathLst>
                <a:path extrusionOk="0" fill="none" h="1" w="5215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4"/>
            <p:cNvSpPr/>
            <p:nvPr/>
          </p:nvSpPr>
          <p:spPr>
            <a:xfrm>
              <a:off x="1520782" y="1601247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4"/>
            <p:cNvSpPr/>
            <p:nvPr/>
          </p:nvSpPr>
          <p:spPr>
            <a:xfrm>
              <a:off x="1520782" y="1643896"/>
              <a:ext cx="122" cy="633540"/>
            </a:xfrm>
            <a:custGeom>
              <a:rect b="b" l="l" r="r" t="t"/>
              <a:pathLst>
                <a:path extrusionOk="0" fill="none" h="5214" w="1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4"/>
            <p:cNvSpPr/>
            <p:nvPr/>
          </p:nvSpPr>
          <p:spPr>
            <a:xfrm>
              <a:off x="1520782" y="2301733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844719" y="2301733"/>
              <a:ext cx="633540" cy="122"/>
            </a:xfrm>
            <a:custGeom>
              <a:rect b="b" l="l" r="r" t="t"/>
              <a:pathLst>
                <a:path extrusionOk="0" fill="none" h="1" w="5214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732082" y="1513033"/>
              <a:ext cx="880200" cy="877163"/>
            </a:xfrm>
            <a:custGeom>
              <a:rect b="b" l="l" r="r" t="t"/>
              <a:pathLst>
                <a:path extrusionOk="0" fill="none" h="7219" w="7244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4" name="Google Shape;234;p4"/>
            <p:cNvCxnSpPr/>
            <p:nvPr/>
          </p:nvCxnSpPr>
          <p:spPr>
            <a:xfrm>
              <a:off x="1612275" y="1922650"/>
              <a:ext cx="1790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235" name="Google Shape;235;p4"/>
            <p:cNvSpPr/>
            <p:nvPr/>
          </p:nvSpPr>
          <p:spPr>
            <a:xfrm>
              <a:off x="636097" y="2039765"/>
              <a:ext cx="94533" cy="122"/>
            </a:xfrm>
            <a:custGeom>
              <a:rect b="b" l="l" r="r" t="t"/>
              <a:pathLst>
                <a:path extrusionOk="0" fill="none" h="1" w="778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642173" y="1802341"/>
              <a:ext cx="82382" cy="122"/>
            </a:xfrm>
            <a:custGeom>
              <a:rect b="b" l="l" r="r" t="t"/>
              <a:pathLst>
                <a:path extrusionOk="0" fill="none" h="1" w="678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596487" y="1689583"/>
              <a:ext cx="128069" cy="122"/>
            </a:xfrm>
            <a:custGeom>
              <a:rect b="b" l="l" r="r" t="t"/>
              <a:pathLst>
                <a:path extrusionOk="0" fill="none" h="1" w="1054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8" name="Google Shape;238;p4"/>
            <p:cNvGrpSpPr/>
            <p:nvPr/>
          </p:nvGrpSpPr>
          <p:grpSpPr>
            <a:xfrm>
              <a:off x="392675" y="1922525"/>
              <a:ext cx="336300" cy="1154701"/>
              <a:chOff x="392675" y="1955343"/>
              <a:chExt cx="336300" cy="1116300"/>
            </a:xfrm>
          </p:grpSpPr>
          <p:cxnSp>
            <p:nvCxnSpPr>
              <p:cNvPr id="239" name="Google Shape;239;p4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0" name="Google Shape;240;p4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41" name="Google Shape;241;p4"/>
              <p:cNvCxnSpPr/>
              <p:nvPr/>
            </p:nvCxnSpPr>
            <p:spPr>
              <a:xfrm>
                <a:off x="392675" y="1955464"/>
                <a:ext cx="33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oval"/>
                <a:tailEnd len="sm" w="sm" type="none"/>
              </a:ln>
            </p:spPr>
          </p:cxnSp>
        </p:grpSp>
        <p:sp>
          <p:nvSpPr>
            <p:cNvPr id="242" name="Google Shape;242;p4"/>
            <p:cNvSpPr/>
            <p:nvPr/>
          </p:nvSpPr>
          <p:spPr>
            <a:xfrm>
              <a:off x="1615281" y="2064188"/>
              <a:ext cx="64156" cy="122"/>
            </a:xfrm>
            <a:custGeom>
              <a:rect b="b" l="l" r="r" t="t"/>
              <a:pathLst>
                <a:path extrusionOk="0" fill="none" h="1" w="528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1612256" y="2173787"/>
              <a:ext cx="100608" cy="122"/>
            </a:xfrm>
            <a:custGeom>
              <a:rect b="b" l="l" r="r" t="t"/>
              <a:pathLst>
                <a:path extrusionOk="0" fill="none" h="1" w="828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1612144" y="1732231"/>
              <a:ext cx="100608" cy="122"/>
            </a:xfrm>
            <a:custGeom>
              <a:rect b="b" l="l" r="r" t="t"/>
              <a:pathLst>
                <a:path extrusionOk="0" fill="none" h="1" w="828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1612156" y="1823604"/>
              <a:ext cx="76307" cy="122"/>
            </a:xfrm>
            <a:custGeom>
              <a:rect b="b" l="l" r="r" t="t"/>
              <a:pathLst>
                <a:path extrusionOk="0" fill="none" h="1" w="628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6" name="Google Shape;246;p4"/>
          <p:cNvGrpSpPr/>
          <p:nvPr/>
        </p:nvGrpSpPr>
        <p:grpSpPr>
          <a:xfrm>
            <a:off x="3363525" y="1622521"/>
            <a:ext cx="3042600" cy="1562680"/>
            <a:chOff x="3363525" y="1622521"/>
            <a:chExt cx="3042600" cy="1562680"/>
          </a:xfrm>
        </p:grpSpPr>
        <p:grpSp>
          <p:nvGrpSpPr>
            <p:cNvPr id="247" name="Google Shape;247;p4"/>
            <p:cNvGrpSpPr/>
            <p:nvPr/>
          </p:nvGrpSpPr>
          <p:grpSpPr>
            <a:xfrm>
              <a:off x="3363525" y="1622521"/>
              <a:ext cx="3042600" cy="877163"/>
              <a:chOff x="3363525" y="1503696"/>
              <a:chExt cx="3042600" cy="877163"/>
            </a:xfrm>
          </p:grpSpPr>
          <p:sp>
            <p:nvSpPr>
              <p:cNvPr id="248" name="Google Shape;248;p4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rect b="b" l="l" r="r" t="t"/>
                <a:pathLst>
                  <a:path extrusionOk="0" fill="none" h="4813" w="4813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4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4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4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4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rect b="b" l="l" r="r" t="t"/>
                <a:pathLst>
                  <a:path extrusionOk="0" fill="none" h="1" w="5215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4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4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4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4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rect b="b" l="l" r="r" t="t"/>
                <a:pathLst>
                  <a:path extrusionOk="0" fill="none" h="1" w="5214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4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rect b="b" l="l" r="r" t="t"/>
                <a:pathLst>
                  <a:path extrusionOk="0" fill="none" h="7219" w="7244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4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rect b="b" l="l" r="r" t="t"/>
                <a:pathLst>
                  <a:path extrusionOk="0" fill="none" h="1" w="778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4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rect b="b" l="l" r="r" t="t"/>
                <a:pathLst>
                  <a:path extrusionOk="0" fill="none" h="1" w="678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4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rect b="b" l="l" r="r" t="t"/>
                <a:pathLst>
                  <a:path extrusionOk="0" fill="none" h="1" w="1054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61" name="Google Shape;261;p4"/>
              <p:cNvCxnSpPr/>
              <p:nvPr/>
            </p:nvCxnSpPr>
            <p:spPr>
              <a:xfrm>
                <a:off x="3363525" y="1913003"/>
                <a:ext cx="315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62" name="Google Shape;262;p4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rect b="b" l="l" r="r" t="t"/>
                <a:pathLst>
                  <a:path extrusionOk="0" fill="none" h="1" w="528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4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4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4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rect b="b" l="l" r="r" t="t"/>
                <a:pathLst>
                  <a:path extrusionOk="0" fill="none" h="1" w="628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66" name="Google Shape;266;p4"/>
              <p:cNvCxnSpPr/>
              <p:nvPr/>
            </p:nvCxnSpPr>
            <p:spPr>
              <a:xfrm>
                <a:off x="4565325" y="1922925"/>
                <a:ext cx="1840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267" name="Google Shape;267;p4"/>
            <p:cNvGrpSpPr/>
            <p:nvPr/>
          </p:nvGrpSpPr>
          <p:grpSpPr>
            <a:xfrm>
              <a:off x="3369450" y="2030500"/>
              <a:ext cx="227100" cy="1154701"/>
              <a:chOff x="418775" y="1955343"/>
              <a:chExt cx="227100" cy="1116300"/>
            </a:xfrm>
          </p:grpSpPr>
          <p:cxnSp>
            <p:nvCxnSpPr>
              <p:cNvPr id="268" name="Google Shape;268;p4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9" name="Google Shape;269;p4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  <p:grpSp>
        <p:nvGrpSpPr>
          <p:cNvPr id="270" name="Google Shape;270;p4"/>
          <p:cNvGrpSpPr/>
          <p:nvPr/>
        </p:nvGrpSpPr>
        <p:grpSpPr>
          <a:xfrm>
            <a:off x="6368275" y="1619796"/>
            <a:ext cx="3003300" cy="1565405"/>
            <a:chOff x="6368275" y="1619796"/>
            <a:chExt cx="3003300" cy="1565405"/>
          </a:xfrm>
        </p:grpSpPr>
        <p:grpSp>
          <p:nvGrpSpPr>
            <p:cNvPr id="271" name="Google Shape;271;p4"/>
            <p:cNvGrpSpPr/>
            <p:nvPr/>
          </p:nvGrpSpPr>
          <p:grpSpPr>
            <a:xfrm>
              <a:off x="6368275" y="1619796"/>
              <a:ext cx="3003300" cy="877163"/>
              <a:chOff x="3363525" y="1503696"/>
              <a:chExt cx="3003300" cy="877163"/>
            </a:xfrm>
          </p:grpSpPr>
          <p:cxnSp>
            <p:nvCxnSpPr>
              <p:cNvPr id="272" name="Google Shape;272;p4"/>
              <p:cNvCxnSpPr/>
              <p:nvPr/>
            </p:nvCxnSpPr>
            <p:spPr>
              <a:xfrm>
                <a:off x="4565325" y="1925200"/>
                <a:ext cx="1801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sp>
            <p:nvSpPr>
              <p:cNvPr id="273" name="Google Shape;273;p4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rect b="b" l="l" r="r" t="t"/>
                <a:pathLst>
                  <a:path extrusionOk="0" fill="none" h="4813" w="4813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4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4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4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4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rect b="b" l="l" r="r" t="t"/>
                <a:pathLst>
                  <a:path extrusionOk="0" fill="none" h="1" w="5215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4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4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4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4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rect b="b" l="l" r="r" t="t"/>
                <a:pathLst>
                  <a:path extrusionOk="0" fill="none" h="1" w="5214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4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rect b="b" l="l" r="r" t="t"/>
                <a:pathLst>
                  <a:path extrusionOk="0" fill="none" h="7219" w="7244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4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rect b="b" l="l" r="r" t="t"/>
                <a:pathLst>
                  <a:path extrusionOk="0" fill="none" h="1" w="778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4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rect b="b" l="l" r="r" t="t"/>
                <a:pathLst>
                  <a:path extrusionOk="0" fill="none" h="1" w="678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4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rect b="b" l="l" r="r" t="t"/>
                <a:pathLst>
                  <a:path extrusionOk="0" fill="none" h="1" w="1054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86" name="Google Shape;286;p4"/>
              <p:cNvCxnSpPr/>
              <p:nvPr/>
            </p:nvCxnSpPr>
            <p:spPr>
              <a:xfrm>
                <a:off x="3363525" y="1925203"/>
                <a:ext cx="315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87" name="Google Shape;287;p4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rect b="b" l="l" r="r" t="t"/>
                <a:pathLst>
                  <a:path extrusionOk="0" fill="none" h="1" w="528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4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4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4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rect b="b" l="l" r="r" t="t"/>
                <a:pathLst>
                  <a:path extrusionOk="0" fill="none" h="1" w="628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1" name="Google Shape;291;p4"/>
            <p:cNvGrpSpPr/>
            <p:nvPr/>
          </p:nvGrpSpPr>
          <p:grpSpPr>
            <a:xfrm>
              <a:off x="6374325" y="2030500"/>
              <a:ext cx="227100" cy="1154701"/>
              <a:chOff x="418775" y="1955343"/>
              <a:chExt cx="227100" cy="1116300"/>
            </a:xfrm>
          </p:grpSpPr>
          <p:cxnSp>
            <p:nvCxnSpPr>
              <p:cNvPr id="292" name="Google Shape;292;p4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3" name="Google Shape;293;p4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  <p:grpSp>
        <p:nvGrpSpPr>
          <p:cNvPr id="294" name="Google Shape;294;p4"/>
          <p:cNvGrpSpPr/>
          <p:nvPr/>
        </p:nvGrpSpPr>
        <p:grpSpPr>
          <a:xfrm>
            <a:off x="1463060" y="-2483486"/>
            <a:ext cx="7884219" cy="3433770"/>
            <a:chOff x="24125" y="294775"/>
            <a:chExt cx="7767703" cy="3383025"/>
          </a:xfrm>
        </p:grpSpPr>
        <p:sp>
          <p:nvSpPr>
            <p:cNvPr id="295" name="Google Shape;295;p4"/>
            <p:cNvSpPr/>
            <p:nvPr/>
          </p:nvSpPr>
          <p:spPr>
            <a:xfrm>
              <a:off x="1686375" y="607200"/>
              <a:ext cx="142125" cy="129550"/>
            </a:xfrm>
            <a:custGeom>
              <a:rect b="b" l="l" r="r" t="t"/>
              <a:pathLst>
                <a:path extrusionOk="0" h="5182" w="5685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4"/>
            <p:cNvSpPr/>
            <p:nvPr/>
          </p:nvSpPr>
          <p:spPr>
            <a:xfrm>
              <a:off x="66098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4"/>
            <p:cNvSpPr/>
            <p:nvPr/>
          </p:nvSpPr>
          <p:spPr>
            <a:xfrm>
              <a:off x="67216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4"/>
            <p:cNvSpPr/>
            <p:nvPr/>
          </p:nvSpPr>
          <p:spPr>
            <a:xfrm>
              <a:off x="68340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4"/>
            <p:cNvSpPr/>
            <p:nvPr/>
          </p:nvSpPr>
          <p:spPr>
            <a:xfrm>
              <a:off x="69459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4"/>
            <p:cNvSpPr/>
            <p:nvPr/>
          </p:nvSpPr>
          <p:spPr>
            <a:xfrm>
              <a:off x="70577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4"/>
            <p:cNvSpPr/>
            <p:nvPr/>
          </p:nvSpPr>
          <p:spPr>
            <a:xfrm>
              <a:off x="71701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4"/>
            <p:cNvSpPr/>
            <p:nvPr/>
          </p:nvSpPr>
          <p:spPr>
            <a:xfrm>
              <a:off x="728200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4"/>
            <p:cNvSpPr/>
            <p:nvPr/>
          </p:nvSpPr>
          <p:spPr>
            <a:xfrm>
              <a:off x="2406525" y="1218350"/>
              <a:ext cx="5385303" cy="1110475"/>
            </a:xfrm>
            <a:custGeom>
              <a:rect b="b" l="l" r="r" t="t"/>
              <a:pathLst>
                <a:path extrusionOk="0" h="44419" w="206136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4"/>
            <p:cNvSpPr/>
            <p:nvPr/>
          </p:nvSpPr>
          <p:spPr>
            <a:xfrm>
              <a:off x="987925" y="355975"/>
              <a:ext cx="6210225" cy="1468400"/>
            </a:xfrm>
            <a:custGeom>
              <a:rect b="b" l="l" r="r" t="t"/>
              <a:pathLst>
                <a:path extrusionOk="0" h="58736" w="248409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4"/>
            <p:cNvSpPr/>
            <p:nvPr/>
          </p:nvSpPr>
          <p:spPr>
            <a:xfrm>
              <a:off x="1265250" y="1389550"/>
              <a:ext cx="6299250" cy="1955000"/>
            </a:xfrm>
            <a:custGeom>
              <a:rect b="b" l="l" r="r" t="t"/>
              <a:pathLst>
                <a:path extrusionOk="0" h="78200" w="25197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4"/>
            <p:cNvSpPr/>
            <p:nvPr/>
          </p:nvSpPr>
          <p:spPr>
            <a:xfrm>
              <a:off x="1631600" y="1974425"/>
              <a:ext cx="6160000" cy="1095650"/>
            </a:xfrm>
            <a:custGeom>
              <a:rect b="b" l="l" r="r" t="t"/>
              <a:pathLst>
                <a:path extrusionOk="0" h="43826" w="24640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4"/>
            <p:cNvSpPr/>
            <p:nvPr/>
          </p:nvSpPr>
          <p:spPr>
            <a:xfrm>
              <a:off x="1978550" y="331575"/>
              <a:ext cx="4691750" cy="1289675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4"/>
            <p:cNvSpPr/>
            <p:nvPr/>
          </p:nvSpPr>
          <p:spPr>
            <a:xfrm>
              <a:off x="937150" y="2104550"/>
              <a:ext cx="6622775" cy="1510475"/>
            </a:xfrm>
            <a:custGeom>
              <a:rect b="b" l="l" r="r" t="t"/>
              <a:pathLst>
                <a:path extrusionOk="0" h="60419" w="264911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4"/>
            <p:cNvSpPr/>
            <p:nvPr/>
          </p:nvSpPr>
          <p:spPr>
            <a:xfrm>
              <a:off x="1664700" y="294775"/>
              <a:ext cx="3135650" cy="766675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4"/>
            <p:cNvSpPr/>
            <p:nvPr/>
          </p:nvSpPr>
          <p:spPr>
            <a:xfrm>
              <a:off x="100600" y="2193550"/>
              <a:ext cx="3410675" cy="530725"/>
            </a:xfrm>
            <a:custGeom>
              <a:rect b="b" l="l" r="r" t="t"/>
              <a:pathLst>
                <a:path extrusionOk="0" h="21229" w="136427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4"/>
            <p:cNvSpPr/>
            <p:nvPr/>
          </p:nvSpPr>
          <p:spPr>
            <a:xfrm>
              <a:off x="106300" y="832600"/>
              <a:ext cx="2024625" cy="395475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4"/>
            <p:cNvSpPr/>
            <p:nvPr/>
          </p:nvSpPr>
          <p:spPr>
            <a:xfrm>
              <a:off x="24125" y="1108225"/>
              <a:ext cx="1654850" cy="513025"/>
            </a:xfrm>
            <a:custGeom>
              <a:rect b="b" l="l" r="r" t="t"/>
              <a:pathLst>
                <a:path extrusionOk="0" h="20521" w="66194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4"/>
            <p:cNvSpPr/>
            <p:nvPr/>
          </p:nvSpPr>
          <p:spPr>
            <a:xfrm>
              <a:off x="24125" y="1371850"/>
              <a:ext cx="979225" cy="45197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4"/>
            <p:cNvSpPr/>
            <p:nvPr/>
          </p:nvSpPr>
          <p:spPr>
            <a:xfrm>
              <a:off x="5585500" y="1408375"/>
              <a:ext cx="1529900" cy="580350"/>
            </a:xfrm>
            <a:custGeom>
              <a:rect b="b" l="l" r="r" t="t"/>
              <a:pathLst>
                <a:path extrusionOk="0" h="23214" w="61196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4"/>
            <p:cNvSpPr/>
            <p:nvPr/>
          </p:nvSpPr>
          <p:spPr>
            <a:xfrm>
              <a:off x="5953000" y="35431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4"/>
            <p:cNvSpPr/>
            <p:nvPr/>
          </p:nvSpPr>
          <p:spPr>
            <a:xfrm>
              <a:off x="5976400" y="356650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4"/>
            <p:cNvSpPr/>
            <p:nvPr/>
          </p:nvSpPr>
          <p:spPr>
            <a:xfrm>
              <a:off x="5421175" y="22563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4"/>
            <p:cNvSpPr/>
            <p:nvPr/>
          </p:nvSpPr>
          <p:spPr>
            <a:xfrm>
              <a:off x="5444575" y="22797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4"/>
            <p:cNvSpPr/>
            <p:nvPr/>
          </p:nvSpPr>
          <p:spPr>
            <a:xfrm>
              <a:off x="5459400" y="19122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4"/>
            <p:cNvSpPr/>
            <p:nvPr/>
          </p:nvSpPr>
          <p:spPr>
            <a:xfrm>
              <a:off x="5482800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4"/>
            <p:cNvSpPr/>
            <p:nvPr/>
          </p:nvSpPr>
          <p:spPr>
            <a:xfrm>
              <a:off x="4736975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4"/>
            <p:cNvSpPr/>
            <p:nvPr/>
          </p:nvSpPr>
          <p:spPr>
            <a:xfrm>
              <a:off x="7044625" y="263295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4"/>
            <p:cNvSpPr/>
            <p:nvPr/>
          </p:nvSpPr>
          <p:spPr>
            <a:xfrm>
              <a:off x="4222850" y="1085400"/>
              <a:ext cx="134675" cy="134675"/>
            </a:xfrm>
            <a:custGeom>
              <a:rect b="b" l="l" r="r" t="t"/>
              <a:pathLst>
                <a:path extrusionOk="0" h="5387" w="5387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4"/>
            <p:cNvSpPr/>
            <p:nvPr/>
          </p:nvSpPr>
          <p:spPr>
            <a:xfrm>
              <a:off x="4246800" y="1108775"/>
              <a:ext cx="87350" cy="87925"/>
            </a:xfrm>
            <a:custGeom>
              <a:rect b="b" l="l" r="r" t="t"/>
              <a:pathLst>
                <a:path extrusionOk="0" h="3517" w="3494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4"/>
            <p:cNvSpPr/>
            <p:nvPr/>
          </p:nvSpPr>
          <p:spPr>
            <a:xfrm>
              <a:off x="3502700" y="25850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4"/>
            <p:cNvSpPr/>
            <p:nvPr/>
          </p:nvSpPr>
          <p:spPr>
            <a:xfrm>
              <a:off x="3526100" y="2608400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4"/>
            <p:cNvSpPr/>
            <p:nvPr/>
          </p:nvSpPr>
          <p:spPr>
            <a:xfrm>
              <a:off x="2281550" y="115615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4"/>
            <p:cNvSpPr/>
            <p:nvPr/>
          </p:nvSpPr>
          <p:spPr>
            <a:xfrm>
              <a:off x="2304950" y="1179550"/>
              <a:ext cx="87325" cy="87900"/>
            </a:xfrm>
            <a:custGeom>
              <a:rect b="b" l="l" r="r" t="t"/>
              <a:pathLst>
                <a:path extrusionOk="0" h="3516" w="3493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4"/>
            <p:cNvSpPr/>
            <p:nvPr/>
          </p:nvSpPr>
          <p:spPr>
            <a:xfrm>
              <a:off x="1577950" y="1004925"/>
              <a:ext cx="94750" cy="94750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4"/>
            <p:cNvSpPr/>
            <p:nvPr/>
          </p:nvSpPr>
          <p:spPr>
            <a:xfrm>
              <a:off x="1595075" y="1022050"/>
              <a:ext cx="59950" cy="59950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4"/>
            <p:cNvSpPr/>
            <p:nvPr/>
          </p:nvSpPr>
          <p:spPr>
            <a:xfrm>
              <a:off x="2892125" y="11704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4"/>
            <p:cNvSpPr/>
            <p:nvPr/>
          </p:nvSpPr>
          <p:spPr>
            <a:xfrm>
              <a:off x="7004675" y="136615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4"/>
            <p:cNvSpPr/>
            <p:nvPr/>
          </p:nvSpPr>
          <p:spPr>
            <a:xfrm>
              <a:off x="6446600" y="227060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4"/>
            <p:cNvSpPr/>
            <p:nvPr/>
          </p:nvSpPr>
          <p:spPr>
            <a:xfrm>
              <a:off x="6258275" y="3300575"/>
              <a:ext cx="69650" cy="69650"/>
            </a:xfrm>
            <a:custGeom>
              <a:rect b="b" l="l" r="r" t="t"/>
              <a:pathLst>
                <a:path extrusionOk="0" h="2786" w="2786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4"/>
            <p:cNvSpPr/>
            <p:nvPr/>
          </p:nvSpPr>
          <p:spPr>
            <a:xfrm>
              <a:off x="4746100" y="3030675"/>
              <a:ext cx="69650" cy="69075"/>
            </a:xfrm>
            <a:custGeom>
              <a:rect b="b" l="l" r="r" t="t"/>
              <a:pathLst>
                <a:path extrusionOk="0" h="2763" w="2786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4"/>
            <p:cNvSpPr/>
            <p:nvPr/>
          </p:nvSpPr>
          <p:spPr>
            <a:xfrm>
              <a:off x="5111875" y="1378700"/>
              <a:ext cx="106175" cy="106150"/>
            </a:xfrm>
            <a:custGeom>
              <a:rect b="b" l="l" r="r" t="t"/>
              <a:pathLst>
                <a:path extrusionOk="0" h="4246" w="4247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4"/>
            <p:cNvSpPr/>
            <p:nvPr/>
          </p:nvSpPr>
          <p:spPr>
            <a:xfrm>
              <a:off x="5692225" y="1404950"/>
              <a:ext cx="75350" cy="74775"/>
            </a:xfrm>
            <a:custGeom>
              <a:rect b="b" l="l" r="r" t="t"/>
              <a:pathLst>
                <a:path extrusionOk="0" h="2991" w="3014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4"/>
            <p:cNvSpPr/>
            <p:nvPr/>
          </p:nvSpPr>
          <p:spPr>
            <a:xfrm>
              <a:off x="5821750" y="1469425"/>
              <a:ext cx="79350" cy="79350"/>
            </a:xfrm>
            <a:custGeom>
              <a:rect b="b" l="l" r="r" t="t"/>
              <a:pathLst>
                <a:path extrusionOk="0" h="3174" w="3174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4"/>
            <p:cNvSpPr/>
            <p:nvPr/>
          </p:nvSpPr>
          <p:spPr>
            <a:xfrm>
              <a:off x="3572900" y="2384150"/>
              <a:ext cx="139825" cy="139250"/>
            </a:xfrm>
            <a:custGeom>
              <a:rect b="b" l="l" r="r" t="t"/>
              <a:pathLst>
                <a:path extrusionOk="0" h="5570" w="5593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4"/>
            <p:cNvSpPr/>
            <p:nvPr/>
          </p:nvSpPr>
          <p:spPr>
            <a:xfrm>
              <a:off x="5419450" y="2995300"/>
              <a:ext cx="139825" cy="139825"/>
            </a:xfrm>
            <a:custGeom>
              <a:rect b="b" l="l" r="r" t="t"/>
              <a:pathLst>
                <a:path extrusionOk="0" h="5593" w="5593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4"/>
            <p:cNvSpPr/>
            <p:nvPr/>
          </p:nvSpPr>
          <p:spPr>
            <a:xfrm>
              <a:off x="3311550" y="1787275"/>
              <a:ext cx="65075" cy="65075"/>
            </a:xfrm>
            <a:custGeom>
              <a:rect b="b" l="l" r="r" t="t"/>
              <a:pathLst>
                <a:path extrusionOk="0" h="2603" w="2603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4"/>
            <p:cNvSpPr/>
            <p:nvPr/>
          </p:nvSpPr>
          <p:spPr>
            <a:xfrm>
              <a:off x="3501550" y="1519075"/>
              <a:ext cx="143825" cy="144400"/>
            </a:xfrm>
            <a:custGeom>
              <a:rect b="b" l="l" r="r" t="t"/>
              <a:pathLst>
                <a:path extrusionOk="0" h="5776" w="5753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4"/>
            <p:cNvSpPr/>
            <p:nvPr/>
          </p:nvSpPr>
          <p:spPr>
            <a:xfrm>
              <a:off x="3526675" y="1544750"/>
              <a:ext cx="93600" cy="93050"/>
            </a:xfrm>
            <a:custGeom>
              <a:rect b="b" l="l" r="r" t="t"/>
              <a:pathLst>
                <a:path extrusionOk="0" h="3722" w="3744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4"/>
            <p:cNvSpPr/>
            <p:nvPr/>
          </p:nvSpPr>
          <p:spPr>
            <a:xfrm>
              <a:off x="1930050" y="1563575"/>
              <a:ext cx="106150" cy="106175"/>
            </a:xfrm>
            <a:custGeom>
              <a:rect b="b" l="l" r="r" t="t"/>
              <a:pathLst>
                <a:path extrusionOk="0" h="4247" w="4246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4"/>
            <p:cNvSpPr/>
            <p:nvPr/>
          </p:nvSpPr>
          <p:spPr>
            <a:xfrm>
              <a:off x="1621325" y="1563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4"/>
            <p:cNvSpPr/>
            <p:nvPr/>
          </p:nvSpPr>
          <p:spPr>
            <a:xfrm>
              <a:off x="944550" y="1765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4"/>
            <p:cNvSpPr/>
            <p:nvPr/>
          </p:nvSpPr>
          <p:spPr>
            <a:xfrm>
              <a:off x="496050" y="13239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4"/>
            <p:cNvSpPr/>
            <p:nvPr/>
          </p:nvSpPr>
          <p:spPr>
            <a:xfrm>
              <a:off x="3168300" y="1186975"/>
              <a:ext cx="72500" cy="73050"/>
            </a:xfrm>
            <a:custGeom>
              <a:rect b="b" l="l" r="r" t="t"/>
              <a:pathLst>
                <a:path extrusionOk="0" h="2922" w="290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4"/>
            <p:cNvSpPr/>
            <p:nvPr/>
          </p:nvSpPr>
          <p:spPr>
            <a:xfrm>
              <a:off x="1238425" y="1362725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4"/>
            <p:cNvSpPr/>
            <p:nvPr/>
          </p:nvSpPr>
          <p:spPr>
            <a:xfrm>
              <a:off x="2281550" y="832600"/>
              <a:ext cx="2995850" cy="9725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4"/>
            <p:cNvSpPr/>
            <p:nvPr/>
          </p:nvSpPr>
          <p:spPr>
            <a:xfrm>
              <a:off x="2222775" y="800650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4"/>
            <p:cNvSpPr/>
            <p:nvPr/>
          </p:nvSpPr>
          <p:spPr>
            <a:xfrm>
              <a:off x="5235725" y="800650"/>
              <a:ext cx="73050" cy="73050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4"/>
            <p:cNvSpPr/>
            <p:nvPr/>
          </p:nvSpPr>
          <p:spPr>
            <a:xfrm>
              <a:off x="5732175" y="319450"/>
              <a:ext cx="1118450" cy="1117475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4"/>
            <p:cNvSpPr/>
            <p:nvPr/>
          </p:nvSpPr>
          <p:spPr>
            <a:xfrm>
              <a:off x="5870250" y="381100"/>
              <a:ext cx="1118475" cy="1117450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4"/>
            <p:cNvSpPr/>
            <p:nvPr/>
          </p:nvSpPr>
          <p:spPr>
            <a:xfrm>
              <a:off x="4775775" y="1974875"/>
              <a:ext cx="2300825" cy="706600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4"/>
            <p:cNvSpPr/>
            <p:nvPr/>
          </p:nvSpPr>
          <p:spPr>
            <a:xfrm>
              <a:off x="3518100" y="2023500"/>
              <a:ext cx="149550" cy="93050"/>
            </a:xfrm>
            <a:custGeom>
              <a:rect b="b" l="l" r="r" t="t"/>
              <a:pathLst>
                <a:path extrusionOk="0" h="3722" w="5982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4"/>
            <p:cNvSpPr/>
            <p:nvPr/>
          </p:nvSpPr>
          <p:spPr>
            <a:xfrm>
              <a:off x="36305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4"/>
            <p:cNvSpPr/>
            <p:nvPr/>
          </p:nvSpPr>
          <p:spPr>
            <a:xfrm>
              <a:off x="37423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4"/>
            <p:cNvSpPr/>
            <p:nvPr/>
          </p:nvSpPr>
          <p:spPr>
            <a:xfrm>
              <a:off x="38547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4"/>
            <p:cNvSpPr/>
            <p:nvPr/>
          </p:nvSpPr>
          <p:spPr>
            <a:xfrm>
              <a:off x="39666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4"/>
            <p:cNvSpPr/>
            <p:nvPr/>
          </p:nvSpPr>
          <p:spPr>
            <a:xfrm>
              <a:off x="40784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4"/>
            <p:cNvSpPr/>
            <p:nvPr/>
          </p:nvSpPr>
          <p:spPr>
            <a:xfrm>
              <a:off x="41908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4"/>
            <p:cNvSpPr/>
            <p:nvPr/>
          </p:nvSpPr>
          <p:spPr>
            <a:xfrm>
              <a:off x="430272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4"/>
            <p:cNvSpPr/>
            <p:nvPr/>
          </p:nvSpPr>
          <p:spPr>
            <a:xfrm>
              <a:off x="27180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4"/>
            <p:cNvSpPr/>
            <p:nvPr/>
          </p:nvSpPr>
          <p:spPr>
            <a:xfrm>
              <a:off x="29258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4"/>
            <p:cNvSpPr/>
            <p:nvPr/>
          </p:nvSpPr>
          <p:spPr>
            <a:xfrm>
              <a:off x="3133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4"/>
            <p:cNvSpPr/>
            <p:nvPr/>
          </p:nvSpPr>
          <p:spPr>
            <a:xfrm>
              <a:off x="33417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4"/>
            <p:cNvSpPr/>
            <p:nvPr/>
          </p:nvSpPr>
          <p:spPr>
            <a:xfrm>
              <a:off x="3549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4"/>
            <p:cNvSpPr/>
            <p:nvPr/>
          </p:nvSpPr>
          <p:spPr>
            <a:xfrm>
              <a:off x="37572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4"/>
            <p:cNvSpPr/>
            <p:nvPr/>
          </p:nvSpPr>
          <p:spPr>
            <a:xfrm>
              <a:off x="61139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4"/>
            <p:cNvSpPr/>
            <p:nvPr/>
          </p:nvSpPr>
          <p:spPr>
            <a:xfrm>
              <a:off x="5906200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4"/>
            <p:cNvSpPr/>
            <p:nvPr/>
          </p:nvSpPr>
          <p:spPr>
            <a:xfrm>
              <a:off x="5698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4"/>
            <p:cNvSpPr/>
            <p:nvPr/>
          </p:nvSpPr>
          <p:spPr>
            <a:xfrm>
              <a:off x="54902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4"/>
            <p:cNvSpPr/>
            <p:nvPr/>
          </p:nvSpPr>
          <p:spPr>
            <a:xfrm>
              <a:off x="5282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4"/>
            <p:cNvSpPr/>
            <p:nvPr/>
          </p:nvSpPr>
          <p:spPr>
            <a:xfrm>
              <a:off x="5074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4"/>
            <p:cNvSpPr/>
            <p:nvPr/>
          </p:nvSpPr>
          <p:spPr>
            <a:xfrm>
              <a:off x="4867075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4"/>
            <p:cNvSpPr/>
            <p:nvPr/>
          </p:nvSpPr>
          <p:spPr>
            <a:xfrm>
              <a:off x="4658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4"/>
            <p:cNvSpPr/>
            <p:nvPr/>
          </p:nvSpPr>
          <p:spPr>
            <a:xfrm>
              <a:off x="48534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4"/>
            <p:cNvSpPr/>
            <p:nvPr/>
          </p:nvSpPr>
          <p:spPr>
            <a:xfrm>
              <a:off x="49407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4"/>
            <p:cNvSpPr/>
            <p:nvPr/>
          </p:nvSpPr>
          <p:spPr>
            <a:xfrm>
              <a:off x="50280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4"/>
            <p:cNvSpPr/>
            <p:nvPr/>
          </p:nvSpPr>
          <p:spPr>
            <a:xfrm>
              <a:off x="51153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4"/>
            <p:cNvSpPr/>
            <p:nvPr/>
          </p:nvSpPr>
          <p:spPr>
            <a:xfrm>
              <a:off x="52026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4"/>
            <p:cNvSpPr/>
            <p:nvPr/>
          </p:nvSpPr>
          <p:spPr>
            <a:xfrm>
              <a:off x="52899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4"/>
            <p:cNvSpPr/>
            <p:nvPr/>
          </p:nvSpPr>
          <p:spPr>
            <a:xfrm>
              <a:off x="53772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4"/>
            <p:cNvSpPr/>
            <p:nvPr/>
          </p:nvSpPr>
          <p:spPr>
            <a:xfrm>
              <a:off x="54651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4"/>
            <p:cNvSpPr/>
            <p:nvPr/>
          </p:nvSpPr>
          <p:spPr>
            <a:xfrm>
              <a:off x="5552425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4"/>
            <p:cNvSpPr/>
            <p:nvPr/>
          </p:nvSpPr>
          <p:spPr>
            <a:xfrm>
              <a:off x="56397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4"/>
            <p:cNvSpPr/>
            <p:nvPr/>
          </p:nvSpPr>
          <p:spPr>
            <a:xfrm>
              <a:off x="57270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9" name="Google Shape;389;p4"/>
          <p:cNvGrpSpPr/>
          <p:nvPr/>
        </p:nvGrpSpPr>
        <p:grpSpPr>
          <a:xfrm>
            <a:off x="8757750" y="2728975"/>
            <a:ext cx="1552150" cy="3475150"/>
            <a:chOff x="327125" y="2375600"/>
            <a:chExt cx="1552150" cy="3475150"/>
          </a:xfrm>
        </p:grpSpPr>
        <p:sp>
          <p:nvSpPr>
            <p:cNvPr id="390" name="Google Shape;390;p4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4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4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4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4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4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4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4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4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4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4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4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4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4"/>
            <p:cNvSpPr/>
            <p:nvPr/>
          </p:nvSpPr>
          <p:spPr>
            <a:xfrm>
              <a:off x="861250" y="3692600"/>
              <a:ext cx="445675" cy="1618350"/>
            </a:xfrm>
            <a:custGeom>
              <a:rect b="b" l="l" r="r" t="t"/>
              <a:pathLst>
                <a:path extrusionOk="0" fill="none" h="64734" w="17827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4"/>
            <p:cNvSpPr/>
            <p:nvPr/>
          </p:nvSpPr>
          <p:spPr>
            <a:xfrm>
              <a:off x="841275" y="3673200"/>
              <a:ext cx="39975" cy="40550"/>
            </a:xfrm>
            <a:custGeom>
              <a:rect b="b" l="l" r="r" t="t"/>
              <a:pathLst>
                <a:path extrusionOk="0" h="1622" w="1599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4"/>
            <p:cNvSpPr/>
            <p:nvPr/>
          </p:nvSpPr>
          <p:spPr>
            <a:xfrm>
              <a:off x="969100" y="4182200"/>
              <a:ext cx="174625" cy="556975"/>
            </a:xfrm>
            <a:custGeom>
              <a:rect b="b" l="l" r="r" t="t"/>
              <a:pathLst>
                <a:path extrusionOk="0" fill="none" h="22279" w="6985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4"/>
            <p:cNvSpPr/>
            <p:nvPr/>
          </p:nvSpPr>
          <p:spPr>
            <a:xfrm>
              <a:off x="1123725" y="4163375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4"/>
            <p:cNvSpPr/>
            <p:nvPr/>
          </p:nvSpPr>
          <p:spPr>
            <a:xfrm>
              <a:off x="1393075" y="4882950"/>
              <a:ext cx="25" cy="428000"/>
            </a:xfrm>
            <a:custGeom>
              <a:rect b="b" l="l" r="r" t="t"/>
              <a:pathLst>
                <a:path extrusionOk="0" fill="none" h="17120" w="1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4"/>
            <p:cNvSpPr/>
            <p:nvPr/>
          </p:nvSpPr>
          <p:spPr>
            <a:xfrm>
              <a:off x="1373100" y="486412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4"/>
            <p:cNvSpPr/>
            <p:nvPr/>
          </p:nvSpPr>
          <p:spPr>
            <a:xfrm>
              <a:off x="1714900" y="4922900"/>
              <a:ext cx="164375" cy="388050"/>
            </a:xfrm>
            <a:custGeom>
              <a:rect b="b" l="l" r="r" t="t"/>
              <a:pathLst>
                <a:path extrusionOk="0" fill="none" h="15522" w="6575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4"/>
            <p:cNvSpPr/>
            <p:nvPr/>
          </p:nvSpPr>
          <p:spPr>
            <a:xfrm>
              <a:off x="1693800" y="4903475"/>
              <a:ext cx="43950" cy="40275"/>
            </a:xfrm>
            <a:custGeom>
              <a:rect b="b" l="l" r="r" t="t"/>
              <a:pathLst>
                <a:path extrusionOk="0" h="1611" w="1758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1" name="Google Shape;411;p4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2" name="Google Shape;412;p4"/>
          <p:cNvSpPr txBox="1"/>
          <p:nvPr>
            <p:ph idx="1" type="subTitle"/>
          </p:nvPr>
        </p:nvSpPr>
        <p:spPr>
          <a:xfrm>
            <a:off x="719988" y="3728592"/>
            <a:ext cx="17517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13" name="Google Shape;413;p4"/>
          <p:cNvSpPr txBox="1"/>
          <p:nvPr>
            <p:ph idx="2" type="title"/>
          </p:nvPr>
        </p:nvSpPr>
        <p:spPr>
          <a:xfrm>
            <a:off x="720000" y="2868050"/>
            <a:ext cx="14667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4" name="Google Shape;414;p4"/>
          <p:cNvSpPr txBox="1"/>
          <p:nvPr>
            <p:ph idx="3" type="title"/>
          </p:nvPr>
        </p:nvSpPr>
        <p:spPr>
          <a:xfrm>
            <a:off x="878350" y="1766925"/>
            <a:ext cx="5847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15" name="Google Shape;415;p4"/>
          <p:cNvSpPr txBox="1"/>
          <p:nvPr>
            <p:ph idx="4" type="subTitle"/>
          </p:nvPr>
        </p:nvSpPr>
        <p:spPr>
          <a:xfrm>
            <a:off x="3666713" y="3728575"/>
            <a:ext cx="17517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16" name="Google Shape;416;p4"/>
          <p:cNvSpPr txBox="1"/>
          <p:nvPr>
            <p:ph idx="5" type="title"/>
          </p:nvPr>
        </p:nvSpPr>
        <p:spPr>
          <a:xfrm>
            <a:off x="3666725" y="2868050"/>
            <a:ext cx="14220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7" name="Google Shape;417;p4"/>
          <p:cNvSpPr txBox="1"/>
          <p:nvPr>
            <p:ph idx="6" type="title"/>
          </p:nvPr>
        </p:nvSpPr>
        <p:spPr>
          <a:xfrm>
            <a:off x="3828350" y="1766950"/>
            <a:ext cx="5847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18" name="Google Shape;418;p4"/>
          <p:cNvSpPr txBox="1"/>
          <p:nvPr>
            <p:ph idx="7" type="subTitle"/>
          </p:nvPr>
        </p:nvSpPr>
        <p:spPr>
          <a:xfrm>
            <a:off x="6672288" y="3728575"/>
            <a:ext cx="17517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19" name="Google Shape;419;p4"/>
          <p:cNvSpPr txBox="1"/>
          <p:nvPr>
            <p:ph idx="8" type="title"/>
          </p:nvPr>
        </p:nvSpPr>
        <p:spPr>
          <a:xfrm>
            <a:off x="6672300" y="2868050"/>
            <a:ext cx="1368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0" name="Google Shape;420;p4"/>
          <p:cNvSpPr txBox="1"/>
          <p:nvPr>
            <p:ph idx="9" type="title"/>
          </p:nvPr>
        </p:nvSpPr>
        <p:spPr>
          <a:xfrm>
            <a:off x="6832500" y="1766950"/>
            <a:ext cx="5847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21" name="Google Shape;421;p4"/>
          <p:cNvSpPr/>
          <p:nvPr/>
        </p:nvSpPr>
        <p:spPr>
          <a:xfrm rot="5400000">
            <a:off x="500408" y="-71091"/>
            <a:ext cx="148483" cy="290677"/>
          </a:xfrm>
          <a:custGeom>
            <a:rect b="b" l="l" r="r" t="t"/>
            <a:pathLst>
              <a:path extrusionOk="0" fill="none" h="2357" w="1204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4"/>
          <p:cNvSpPr/>
          <p:nvPr/>
        </p:nvSpPr>
        <p:spPr>
          <a:xfrm rot="5400000">
            <a:off x="501950" y="75727"/>
            <a:ext cx="145400" cy="290677"/>
          </a:xfrm>
          <a:custGeom>
            <a:rect b="b" l="l" r="r" t="t"/>
            <a:pathLst>
              <a:path extrusionOk="0" fill="none" h="2357" w="1179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4"/>
          <p:cNvSpPr/>
          <p:nvPr/>
        </p:nvSpPr>
        <p:spPr>
          <a:xfrm rot="5400000">
            <a:off x="500408" y="222546"/>
            <a:ext cx="148483" cy="290677"/>
          </a:xfrm>
          <a:custGeom>
            <a:rect b="b" l="l" r="r" t="t"/>
            <a:pathLst>
              <a:path extrusionOk="0" fill="none" h="2357" w="1204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4"/>
          <p:cNvSpPr/>
          <p:nvPr/>
        </p:nvSpPr>
        <p:spPr>
          <a:xfrm rot="5400000">
            <a:off x="501950" y="369365"/>
            <a:ext cx="145400" cy="290677"/>
          </a:xfrm>
          <a:custGeom>
            <a:rect b="b" l="l" r="r" t="t"/>
            <a:pathLst>
              <a:path extrusionOk="0" fill="none" h="2357" w="1179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4"/>
          <p:cNvSpPr/>
          <p:nvPr/>
        </p:nvSpPr>
        <p:spPr>
          <a:xfrm rot="5400000">
            <a:off x="500408" y="516183"/>
            <a:ext cx="148483" cy="290677"/>
          </a:xfrm>
          <a:custGeom>
            <a:rect b="b" l="l" r="r" t="t"/>
            <a:pathLst>
              <a:path extrusionOk="0" fill="none" h="2357" w="1204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4"/>
          <p:cNvSpPr/>
          <p:nvPr/>
        </p:nvSpPr>
        <p:spPr>
          <a:xfrm rot="5400000">
            <a:off x="501950" y="663002"/>
            <a:ext cx="145400" cy="290677"/>
          </a:xfrm>
          <a:custGeom>
            <a:rect b="b" l="l" r="r" t="t"/>
            <a:pathLst>
              <a:path extrusionOk="0" fill="none" h="2357" w="1179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8" name="Google Shape;428;p5"/>
          <p:cNvCxnSpPr/>
          <p:nvPr/>
        </p:nvCxnSpPr>
        <p:spPr>
          <a:xfrm>
            <a:off x="-13375" y="2030650"/>
            <a:ext cx="473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29" name="Google Shape;429;p5"/>
          <p:cNvGrpSpPr/>
          <p:nvPr/>
        </p:nvGrpSpPr>
        <p:grpSpPr>
          <a:xfrm>
            <a:off x="392675" y="1621008"/>
            <a:ext cx="3009700" cy="1564193"/>
            <a:chOff x="392675" y="1513033"/>
            <a:chExt cx="3009700" cy="1564193"/>
          </a:xfrm>
        </p:grpSpPr>
        <p:sp>
          <p:nvSpPr>
            <p:cNvPr id="430" name="Google Shape;430;p5"/>
            <p:cNvSpPr/>
            <p:nvPr/>
          </p:nvSpPr>
          <p:spPr>
            <a:xfrm>
              <a:off x="878255" y="1659206"/>
              <a:ext cx="584816" cy="584816"/>
            </a:xfrm>
            <a:custGeom>
              <a:rect b="b" l="l" r="r" t="t"/>
              <a:pathLst>
                <a:path extrusionOk="0" fill="none" h="4813" w="4813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5"/>
            <p:cNvSpPr/>
            <p:nvPr/>
          </p:nvSpPr>
          <p:spPr>
            <a:xfrm>
              <a:off x="820418" y="2301733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5"/>
            <p:cNvSpPr/>
            <p:nvPr/>
          </p:nvSpPr>
          <p:spPr>
            <a:xfrm>
              <a:off x="820418" y="1622632"/>
              <a:ext cx="122" cy="633540"/>
            </a:xfrm>
            <a:custGeom>
              <a:rect b="b" l="l" r="r" t="t"/>
              <a:pathLst>
                <a:path extrusionOk="0" fill="none" h="5214" w="1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5"/>
            <p:cNvSpPr/>
            <p:nvPr/>
          </p:nvSpPr>
          <p:spPr>
            <a:xfrm>
              <a:off x="820418" y="1601247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5"/>
            <p:cNvSpPr/>
            <p:nvPr/>
          </p:nvSpPr>
          <p:spPr>
            <a:xfrm>
              <a:off x="865983" y="1601247"/>
              <a:ext cx="633662" cy="122"/>
            </a:xfrm>
            <a:custGeom>
              <a:rect b="b" l="l" r="r" t="t"/>
              <a:pathLst>
                <a:path extrusionOk="0" fill="none" h="1" w="5215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5"/>
            <p:cNvSpPr/>
            <p:nvPr/>
          </p:nvSpPr>
          <p:spPr>
            <a:xfrm>
              <a:off x="1520782" y="1601247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5"/>
            <p:cNvSpPr/>
            <p:nvPr/>
          </p:nvSpPr>
          <p:spPr>
            <a:xfrm>
              <a:off x="1520782" y="1643896"/>
              <a:ext cx="122" cy="633540"/>
            </a:xfrm>
            <a:custGeom>
              <a:rect b="b" l="l" r="r" t="t"/>
              <a:pathLst>
                <a:path extrusionOk="0" fill="none" h="5214" w="1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5"/>
            <p:cNvSpPr/>
            <p:nvPr/>
          </p:nvSpPr>
          <p:spPr>
            <a:xfrm>
              <a:off x="1520782" y="2301733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5"/>
            <p:cNvSpPr/>
            <p:nvPr/>
          </p:nvSpPr>
          <p:spPr>
            <a:xfrm>
              <a:off x="844719" y="2301733"/>
              <a:ext cx="633540" cy="122"/>
            </a:xfrm>
            <a:custGeom>
              <a:rect b="b" l="l" r="r" t="t"/>
              <a:pathLst>
                <a:path extrusionOk="0" fill="none" h="1" w="5214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5"/>
            <p:cNvSpPr/>
            <p:nvPr/>
          </p:nvSpPr>
          <p:spPr>
            <a:xfrm>
              <a:off x="732082" y="1513033"/>
              <a:ext cx="880200" cy="877163"/>
            </a:xfrm>
            <a:custGeom>
              <a:rect b="b" l="l" r="r" t="t"/>
              <a:pathLst>
                <a:path extrusionOk="0" fill="none" h="7219" w="7244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40" name="Google Shape;440;p5"/>
            <p:cNvCxnSpPr/>
            <p:nvPr/>
          </p:nvCxnSpPr>
          <p:spPr>
            <a:xfrm>
              <a:off x="1612275" y="1922650"/>
              <a:ext cx="1790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441" name="Google Shape;441;p5"/>
            <p:cNvSpPr/>
            <p:nvPr/>
          </p:nvSpPr>
          <p:spPr>
            <a:xfrm>
              <a:off x="636097" y="2039765"/>
              <a:ext cx="94533" cy="122"/>
            </a:xfrm>
            <a:custGeom>
              <a:rect b="b" l="l" r="r" t="t"/>
              <a:pathLst>
                <a:path extrusionOk="0" fill="none" h="1" w="778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5"/>
            <p:cNvSpPr/>
            <p:nvPr/>
          </p:nvSpPr>
          <p:spPr>
            <a:xfrm>
              <a:off x="642173" y="1802341"/>
              <a:ext cx="82382" cy="122"/>
            </a:xfrm>
            <a:custGeom>
              <a:rect b="b" l="l" r="r" t="t"/>
              <a:pathLst>
                <a:path extrusionOk="0" fill="none" h="1" w="678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5"/>
            <p:cNvSpPr/>
            <p:nvPr/>
          </p:nvSpPr>
          <p:spPr>
            <a:xfrm>
              <a:off x="596487" y="1689583"/>
              <a:ext cx="128069" cy="122"/>
            </a:xfrm>
            <a:custGeom>
              <a:rect b="b" l="l" r="r" t="t"/>
              <a:pathLst>
                <a:path extrusionOk="0" fill="none" h="1" w="1054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44" name="Google Shape;444;p5"/>
            <p:cNvGrpSpPr/>
            <p:nvPr/>
          </p:nvGrpSpPr>
          <p:grpSpPr>
            <a:xfrm>
              <a:off x="392675" y="1922525"/>
              <a:ext cx="336300" cy="1154701"/>
              <a:chOff x="392675" y="1955343"/>
              <a:chExt cx="336300" cy="1116300"/>
            </a:xfrm>
          </p:grpSpPr>
          <p:cxnSp>
            <p:nvCxnSpPr>
              <p:cNvPr id="445" name="Google Shape;445;p5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46" name="Google Shape;446;p5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447" name="Google Shape;447;p5"/>
              <p:cNvCxnSpPr/>
              <p:nvPr/>
            </p:nvCxnSpPr>
            <p:spPr>
              <a:xfrm>
                <a:off x="392675" y="1955464"/>
                <a:ext cx="33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oval"/>
                <a:tailEnd len="sm" w="sm" type="none"/>
              </a:ln>
            </p:spPr>
          </p:cxnSp>
        </p:grpSp>
        <p:sp>
          <p:nvSpPr>
            <p:cNvPr id="448" name="Google Shape;448;p5"/>
            <p:cNvSpPr/>
            <p:nvPr/>
          </p:nvSpPr>
          <p:spPr>
            <a:xfrm>
              <a:off x="1615281" y="2064188"/>
              <a:ext cx="64156" cy="122"/>
            </a:xfrm>
            <a:custGeom>
              <a:rect b="b" l="l" r="r" t="t"/>
              <a:pathLst>
                <a:path extrusionOk="0" fill="none" h="1" w="528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5"/>
            <p:cNvSpPr/>
            <p:nvPr/>
          </p:nvSpPr>
          <p:spPr>
            <a:xfrm>
              <a:off x="1612256" y="2173787"/>
              <a:ext cx="100608" cy="122"/>
            </a:xfrm>
            <a:custGeom>
              <a:rect b="b" l="l" r="r" t="t"/>
              <a:pathLst>
                <a:path extrusionOk="0" fill="none" h="1" w="828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5"/>
            <p:cNvSpPr/>
            <p:nvPr/>
          </p:nvSpPr>
          <p:spPr>
            <a:xfrm>
              <a:off x="1612144" y="1732231"/>
              <a:ext cx="100608" cy="122"/>
            </a:xfrm>
            <a:custGeom>
              <a:rect b="b" l="l" r="r" t="t"/>
              <a:pathLst>
                <a:path extrusionOk="0" fill="none" h="1" w="828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5"/>
            <p:cNvSpPr/>
            <p:nvPr/>
          </p:nvSpPr>
          <p:spPr>
            <a:xfrm>
              <a:off x="1612156" y="1823604"/>
              <a:ext cx="76307" cy="122"/>
            </a:xfrm>
            <a:custGeom>
              <a:rect b="b" l="l" r="r" t="t"/>
              <a:pathLst>
                <a:path extrusionOk="0" fill="none" h="1" w="628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2" name="Google Shape;452;p5"/>
          <p:cNvGrpSpPr/>
          <p:nvPr/>
        </p:nvGrpSpPr>
        <p:grpSpPr>
          <a:xfrm>
            <a:off x="3363525" y="1622521"/>
            <a:ext cx="3042600" cy="1562680"/>
            <a:chOff x="3363525" y="1622521"/>
            <a:chExt cx="3042600" cy="1562680"/>
          </a:xfrm>
        </p:grpSpPr>
        <p:grpSp>
          <p:nvGrpSpPr>
            <p:cNvPr id="453" name="Google Shape;453;p5"/>
            <p:cNvGrpSpPr/>
            <p:nvPr/>
          </p:nvGrpSpPr>
          <p:grpSpPr>
            <a:xfrm>
              <a:off x="3363525" y="1622521"/>
              <a:ext cx="3042600" cy="877163"/>
              <a:chOff x="3363525" y="1503696"/>
              <a:chExt cx="3042600" cy="877163"/>
            </a:xfrm>
          </p:grpSpPr>
          <p:sp>
            <p:nvSpPr>
              <p:cNvPr id="454" name="Google Shape;454;p5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rect b="b" l="l" r="r" t="t"/>
                <a:pathLst>
                  <a:path extrusionOk="0" fill="none" h="4813" w="4813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Google Shape;455;p5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p5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Google Shape;457;p5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8" name="Google Shape;458;p5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rect b="b" l="l" r="r" t="t"/>
                <a:pathLst>
                  <a:path extrusionOk="0" fill="none" h="1" w="5215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Google Shape;459;p5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5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5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5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rect b="b" l="l" r="r" t="t"/>
                <a:pathLst>
                  <a:path extrusionOk="0" fill="none" h="1" w="5214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5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rect b="b" l="l" r="r" t="t"/>
                <a:pathLst>
                  <a:path extrusionOk="0" fill="none" h="7219" w="7244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5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rect b="b" l="l" r="r" t="t"/>
                <a:pathLst>
                  <a:path extrusionOk="0" fill="none" h="1" w="778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5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rect b="b" l="l" r="r" t="t"/>
                <a:pathLst>
                  <a:path extrusionOk="0" fill="none" h="1" w="678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5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rect b="b" l="l" r="r" t="t"/>
                <a:pathLst>
                  <a:path extrusionOk="0" fill="none" h="1" w="1054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67" name="Google Shape;467;p5"/>
              <p:cNvCxnSpPr/>
              <p:nvPr/>
            </p:nvCxnSpPr>
            <p:spPr>
              <a:xfrm>
                <a:off x="3363525" y="1913003"/>
                <a:ext cx="315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468" name="Google Shape;468;p5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rect b="b" l="l" r="r" t="t"/>
                <a:pathLst>
                  <a:path extrusionOk="0" fill="none" h="1" w="528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5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5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5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rect b="b" l="l" r="r" t="t"/>
                <a:pathLst>
                  <a:path extrusionOk="0" fill="none" h="1" w="628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72" name="Google Shape;472;p5"/>
              <p:cNvCxnSpPr/>
              <p:nvPr/>
            </p:nvCxnSpPr>
            <p:spPr>
              <a:xfrm>
                <a:off x="4565325" y="1922925"/>
                <a:ext cx="1840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473" name="Google Shape;473;p5"/>
            <p:cNvGrpSpPr/>
            <p:nvPr/>
          </p:nvGrpSpPr>
          <p:grpSpPr>
            <a:xfrm>
              <a:off x="3369450" y="2030500"/>
              <a:ext cx="227100" cy="1154701"/>
              <a:chOff x="418775" y="1955343"/>
              <a:chExt cx="227100" cy="1116300"/>
            </a:xfrm>
          </p:grpSpPr>
          <p:cxnSp>
            <p:nvCxnSpPr>
              <p:cNvPr id="474" name="Google Shape;474;p5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75" name="Google Shape;475;p5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  <p:grpSp>
        <p:nvGrpSpPr>
          <p:cNvPr id="476" name="Google Shape;476;p5"/>
          <p:cNvGrpSpPr/>
          <p:nvPr/>
        </p:nvGrpSpPr>
        <p:grpSpPr>
          <a:xfrm>
            <a:off x="6368275" y="1619796"/>
            <a:ext cx="1299389" cy="1565405"/>
            <a:chOff x="6368275" y="1619796"/>
            <a:chExt cx="1299389" cy="1565405"/>
          </a:xfrm>
        </p:grpSpPr>
        <p:grpSp>
          <p:nvGrpSpPr>
            <p:cNvPr id="477" name="Google Shape;477;p5"/>
            <p:cNvGrpSpPr/>
            <p:nvPr/>
          </p:nvGrpSpPr>
          <p:grpSpPr>
            <a:xfrm>
              <a:off x="6368275" y="1619796"/>
              <a:ext cx="1299389" cy="877163"/>
              <a:chOff x="3363525" y="1503696"/>
              <a:chExt cx="1299389" cy="877163"/>
            </a:xfrm>
          </p:grpSpPr>
          <p:sp>
            <p:nvSpPr>
              <p:cNvPr id="478" name="Google Shape;478;p5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rect b="b" l="l" r="r" t="t"/>
                <a:pathLst>
                  <a:path extrusionOk="0" fill="none" h="4813" w="4813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Google Shape;479;p5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5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p5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482;p5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rect b="b" l="l" r="r" t="t"/>
                <a:pathLst>
                  <a:path extrusionOk="0" fill="none" h="1" w="5215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5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5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p5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5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rect b="b" l="l" r="r" t="t"/>
                <a:pathLst>
                  <a:path extrusionOk="0" fill="none" h="1" w="5214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5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rect b="b" l="l" r="r" t="t"/>
                <a:pathLst>
                  <a:path extrusionOk="0" fill="none" h="7219" w="7244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5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rect b="b" l="l" r="r" t="t"/>
                <a:pathLst>
                  <a:path extrusionOk="0" fill="none" h="1" w="778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9" name="Google Shape;489;p5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rect b="b" l="l" r="r" t="t"/>
                <a:pathLst>
                  <a:path extrusionOk="0" fill="none" h="1" w="678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0" name="Google Shape;490;p5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rect b="b" l="l" r="r" t="t"/>
                <a:pathLst>
                  <a:path extrusionOk="0" fill="none" h="1" w="1054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91" name="Google Shape;491;p5"/>
              <p:cNvCxnSpPr/>
              <p:nvPr/>
            </p:nvCxnSpPr>
            <p:spPr>
              <a:xfrm>
                <a:off x="3363525" y="1925203"/>
                <a:ext cx="315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492" name="Google Shape;492;p5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rect b="b" l="l" r="r" t="t"/>
                <a:pathLst>
                  <a:path extrusionOk="0" fill="none" h="1" w="528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3" name="Google Shape;493;p5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4" name="Google Shape;494;p5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5" name="Google Shape;495;p5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rect b="b" l="l" r="r" t="t"/>
                <a:pathLst>
                  <a:path extrusionOk="0" fill="none" h="1" w="628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96" name="Google Shape;496;p5"/>
            <p:cNvGrpSpPr/>
            <p:nvPr/>
          </p:nvGrpSpPr>
          <p:grpSpPr>
            <a:xfrm>
              <a:off x="6374325" y="2030500"/>
              <a:ext cx="227100" cy="1154701"/>
              <a:chOff x="418775" y="1955343"/>
              <a:chExt cx="227100" cy="1116300"/>
            </a:xfrm>
          </p:grpSpPr>
          <p:cxnSp>
            <p:nvCxnSpPr>
              <p:cNvPr id="497" name="Google Shape;497;p5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98" name="Google Shape;498;p5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  <p:grpSp>
        <p:nvGrpSpPr>
          <p:cNvPr id="499" name="Google Shape;499;p5"/>
          <p:cNvGrpSpPr/>
          <p:nvPr/>
        </p:nvGrpSpPr>
        <p:grpSpPr>
          <a:xfrm flipH="1">
            <a:off x="-274340" y="-2483486"/>
            <a:ext cx="7884219" cy="3433770"/>
            <a:chOff x="24125" y="294775"/>
            <a:chExt cx="7767703" cy="3383025"/>
          </a:xfrm>
        </p:grpSpPr>
        <p:sp>
          <p:nvSpPr>
            <p:cNvPr id="500" name="Google Shape;500;p5"/>
            <p:cNvSpPr/>
            <p:nvPr/>
          </p:nvSpPr>
          <p:spPr>
            <a:xfrm>
              <a:off x="1686375" y="607200"/>
              <a:ext cx="142125" cy="129550"/>
            </a:xfrm>
            <a:custGeom>
              <a:rect b="b" l="l" r="r" t="t"/>
              <a:pathLst>
                <a:path extrusionOk="0" h="5182" w="5685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5"/>
            <p:cNvSpPr/>
            <p:nvPr/>
          </p:nvSpPr>
          <p:spPr>
            <a:xfrm>
              <a:off x="66098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5"/>
            <p:cNvSpPr/>
            <p:nvPr/>
          </p:nvSpPr>
          <p:spPr>
            <a:xfrm>
              <a:off x="67216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5"/>
            <p:cNvSpPr/>
            <p:nvPr/>
          </p:nvSpPr>
          <p:spPr>
            <a:xfrm>
              <a:off x="68340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5"/>
            <p:cNvSpPr/>
            <p:nvPr/>
          </p:nvSpPr>
          <p:spPr>
            <a:xfrm>
              <a:off x="69459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5"/>
            <p:cNvSpPr/>
            <p:nvPr/>
          </p:nvSpPr>
          <p:spPr>
            <a:xfrm>
              <a:off x="70577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5"/>
            <p:cNvSpPr/>
            <p:nvPr/>
          </p:nvSpPr>
          <p:spPr>
            <a:xfrm>
              <a:off x="71701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5"/>
            <p:cNvSpPr/>
            <p:nvPr/>
          </p:nvSpPr>
          <p:spPr>
            <a:xfrm>
              <a:off x="728200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5"/>
            <p:cNvSpPr/>
            <p:nvPr/>
          </p:nvSpPr>
          <p:spPr>
            <a:xfrm>
              <a:off x="2406525" y="1218350"/>
              <a:ext cx="5385303" cy="1110475"/>
            </a:xfrm>
            <a:custGeom>
              <a:rect b="b" l="l" r="r" t="t"/>
              <a:pathLst>
                <a:path extrusionOk="0" h="44419" w="206136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5"/>
            <p:cNvSpPr/>
            <p:nvPr/>
          </p:nvSpPr>
          <p:spPr>
            <a:xfrm>
              <a:off x="987925" y="355975"/>
              <a:ext cx="6210225" cy="1468400"/>
            </a:xfrm>
            <a:custGeom>
              <a:rect b="b" l="l" r="r" t="t"/>
              <a:pathLst>
                <a:path extrusionOk="0" h="58736" w="248409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5"/>
            <p:cNvSpPr/>
            <p:nvPr/>
          </p:nvSpPr>
          <p:spPr>
            <a:xfrm>
              <a:off x="1265250" y="1389550"/>
              <a:ext cx="6299250" cy="1955000"/>
            </a:xfrm>
            <a:custGeom>
              <a:rect b="b" l="l" r="r" t="t"/>
              <a:pathLst>
                <a:path extrusionOk="0" h="78200" w="25197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5"/>
            <p:cNvSpPr/>
            <p:nvPr/>
          </p:nvSpPr>
          <p:spPr>
            <a:xfrm>
              <a:off x="1631600" y="1974425"/>
              <a:ext cx="6160000" cy="1095650"/>
            </a:xfrm>
            <a:custGeom>
              <a:rect b="b" l="l" r="r" t="t"/>
              <a:pathLst>
                <a:path extrusionOk="0" h="43826" w="24640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5"/>
            <p:cNvSpPr/>
            <p:nvPr/>
          </p:nvSpPr>
          <p:spPr>
            <a:xfrm>
              <a:off x="1978550" y="331575"/>
              <a:ext cx="4691750" cy="1289675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5"/>
            <p:cNvSpPr/>
            <p:nvPr/>
          </p:nvSpPr>
          <p:spPr>
            <a:xfrm>
              <a:off x="937150" y="2104550"/>
              <a:ext cx="6622775" cy="1510475"/>
            </a:xfrm>
            <a:custGeom>
              <a:rect b="b" l="l" r="r" t="t"/>
              <a:pathLst>
                <a:path extrusionOk="0" h="60419" w="264911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5"/>
            <p:cNvSpPr/>
            <p:nvPr/>
          </p:nvSpPr>
          <p:spPr>
            <a:xfrm>
              <a:off x="1664700" y="294775"/>
              <a:ext cx="3135650" cy="766675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5"/>
            <p:cNvSpPr/>
            <p:nvPr/>
          </p:nvSpPr>
          <p:spPr>
            <a:xfrm>
              <a:off x="100600" y="2193550"/>
              <a:ext cx="3410675" cy="530725"/>
            </a:xfrm>
            <a:custGeom>
              <a:rect b="b" l="l" r="r" t="t"/>
              <a:pathLst>
                <a:path extrusionOk="0" h="21229" w="136427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5"/>
            <p:cNvSpPr/>
            <p:nvPr/>
          </p:nvSpPr>
          <p:spPr>
            <a:xfrm>
              <a:off x="106300" y="832600"/>
              <a:ext cx="2024625" cy="395475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5"/>
            <p:cNvSpPr/>
            <p:nvPr/>
          </p:nvSpPr>
          <p:spPr>
            <a:xfrm>
              <a:off x="24125" y="1108225"/>
              <a:ext cx="1654850" cy="513025"/>
            </a:xfrm>
            <a:custGeom>
              <a:rect b="b" l="l" r="r" t="t"/>
              <a:pathLst>
                <a:path extrusionOk="0" h="20521" w="66194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5"/>
            <p:cNvSpPr/>
            <p:nvPr/>
          </p:nvSpPr>
          <p:spPr>
            <a:xfrm>
              <a:off x="24125" y="1371850"/>
              <a:ext cx="979225" cy="45197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5"/>
            <p:cNvSpPr/>
            <p:nvPr/>
          </p:nvSpPr>
          <p:spPr>
            <a:xfrm>
              <a:off x="5585500" y="1408375"/>
              <a:ext cx="1529900" cy="580350"/>
            </a:xfrm>
            <a:custGeom>
              <a:rect b="b" l="l" r="r" t="t"/>
              <a:pathLst>
                <a:path extrusionOk="0" h="23214" w="61196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5"/>
            <p:cNvSpPr/>
            <p:nvPr/>
          </p:nvSpPr>
          <p:spPr>
            <a:xfrm>
              <a:off x="5953000" y="35431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5"/>
            <p:cNvSpPr/>
            <p:nvPr/>
          </p:nvSpPr>
          <p:spPr>
            <a:xfrm>
              <a:off x="5976400" y="356650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5"/>
            <p:cNvSpPr/>
            <p:nvPr/>
          </p:nvSpPr>
          <p:spPr>
            <a:xfrm>
              <a:off x="5421175" y="22563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5"/>
            <p:cNvSpPr/>
            <p:nvPr/>
          </p:nvSpPr>
          <p:spPr>
            <a:xfrm>
              <a:off x="5444575" y="22797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5"/>
            <p:cNvSpPr/>
            <p:nvPr/>
          </p:nvSpPr>
          <p:spPr>
            <a:xfrm>
              <a:off x="5459400" y="19122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5"/>
            <p:cNvSpPr/>
            <p:nvPr/>
          </p:nvSpPr>
          <p:spPr>
            <a:xfrm>
              <a:off x="5482800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5"/>
            <p:cNvSpPr/>
            <p:nvPr/>
          </p:nvSpPr>
          <p:spPr>
            <a:xfrm>
              <a:off x="4736975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5"/>
            <p:cNvSpPr/>
            <p:nvPr/>
          </p:nvSpPr>
          <p:spPr>
            <a:xfrm>
              <a:off x="7044625" y="263295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5"/>
            <p:cNvSpPr/>
            <p:nvPr/>
          </p:nvSpPr>
          <p:spPr>
            <a:xfrm>
              <a:off x="4222850" y="1085400"/>
              <a:ext cx="134675" cy="134675"/>
            </a:xfrm>
            <a:custGeom>
              <a:rect b="b" l="l" r="r" t="t"/>
              <a:pathLst>
                <a:path extrusionOk="0" h="5387" w="5387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5"/>
            <p:cNvSpPr/>
            <p:nvPr/>
          </p:nvSpPr>
          <p:spPr>
            <a:xfrm>
              <a:off x="4246800" y="1108775"/>
              <a:ext cx="87350" cy="87925"/>
            </a:xfrm>
            <a:custGeom>
              <a:rect b="b" l="l" r="r" t="t"/>
              <a:pathLst>
                <a:path extrusionOk="0" h="3517" w="3494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5"/>
            <p:cNvSpPr/>
            <p:nvPr/>
          </p:nvSpPr>
          <p:spPr>
            <a:xfrm>
              <a:off x="3502700" y="25850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5"/>
            <p:cNvSpPr/>
            <p:nvPr/>
          </p:nvSpPr>
          <p:spPr>
            <a:xfrm>
              <a:off x="3526100" y="2608400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5"/>
            <p:cNvSpPr/>
            <p:nvPr/>
          </p:nvSpPr>
          <p:spPr>
            <a:xfrm>
              <a:off x="2281550" y="115615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5"/>
            <p:cNvSpPr/>
            <p:nvPr/>
          </p:nvSpPr>
          <p:spPr>
            <a:xfrm>
              <a:off x="2304950" y="1179550"/>
              <a:ext cx="87325" cy="87900"/>
            </a:xfrm>
            <a:custGeom>
              <a:rect b="b" l="l" r="r" t="t"/>
              <a:pathLst>
                <a:path extrusionOk="0" h="3516" w="3493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5"/>
            <p:cNvSpPr/>
            <p:nvPr/>
          </p:nvSpPr>
          <p:spPr>
            <a:xfrm>
              <a:off x="1577950" y="1004925"/>
              <a:ext cx="94750" cy="94750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5"/>
            <p:cNvSpPr/>
            <p:nvPr/>
          </p:nvSpPr>
          <p:spPr>
            <a:xfrm>
              <a:off x="1595075" y="1022050"/>
              <a:ext cx="59950" cy="59950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5"/>
            <p:cNvSpPr/>
            <p:nvPr/>
          </p:nvSpPr>
          <p:spPr>
            <a:xfrm>
              <a:off x="2892125" y="11704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5"/>
            <p:cNvSpPr/>
            <p:nvPr/>
          </p:nvSpPr>
          <p:spPr>
            <a:xfrm>
              <a:off x="7004675" y="136615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5"/>
            <p:cNvSpPr/>
            <p:nvPr/>
          </p:nvSpPr>
          <p:spPr>
            <a:xfrm>
              <a:off x="6446600" y="227060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5"/>
            <p:cNvSpPr/>
            <p:nvPr/>
          </p:nvSpPr>
          <p:spPr>
            <a:xfrm>
              <a:off x="6258275" y="3300575"/>
              <a:ext cx="69650" cy="69650"/>
            </a:xfrm>
            <a:custGeom>
              <a:rect b="b" l="l" r="r" t="t"/>
              <a:pathLst>
                <a:path extrusionOk="0" h="2786" w="2786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5"/>
            <p:cNvSpPr/>
            <p:nvPr/>
          </p:nvSpPr>
          <p:spPr>
            <a:xfrm>
              <a:off x="4746100" y="3030675"/>
              <a:ext cx="69650" cy="69075"/>
            </a:xfrm>
            <a:custGeom>
              <a:rect b="b" l="l" r="r" t="t"/>
              <a:pathLst>
                <a:path extrusionOk="0" h="2763" w="2786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5"/>
            <p:cNvSpPr/>
            <p:nvPr/>
          </p:nvSpPr>
          <p:spPr>
            <a:xfrm>
              <a:off x="5111875" y="1378700"/>
              <a:ext cx="106175" cy="106150"/>
            </a:xfrm>
            <a:custGeom>
              <a:rect b="b" l="l" r="r" t="t"/>
              <a:pathLst>
                <a:path extrusionOk="0" h="4246" w="4247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5"/>
            <p:cNvSpPr/>
            <p:nvPr/>
          </p:nvSpPr>
          <p:spPr>
            <a:xfrm>
              <a:off x="5692225" y="1404950"/>
              <a:ext cx="75350" cy="74775"/>
            </a:xfrm>
            <a:custGeom>
              <a:rect b="b" l="l" r="r" t="t"/>
              <a:pathLst>
                <a:path extrusionOk="0" h="2991" w="3014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5"/>
            <p:cNvSpPr/>
            <p:nvPr/>
          </p:nvSpPr>
          <p:spPr>
            <a:xfrm>
              <a:off x="5821750" y="1469425"/>
              <a:ext cx="79350" cy="79350"/>
            </a:xfrm>
            <a:custGeom>
              <a:rect b="b" l="l" r="r" t="t"/>
              <a:pathLst>
                <a:path extrusionOk="0" h="3174" w="3174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5"/>
            <p:cNvSpPr/>
            <p:nvPr/>
          </p:nvSpPr>
          <p:spPr>
            <a:xfrm>
              <a:off x="3572900" y="2384150"/>
              <a:ext cx="139825" cy="139250"/>
            </a:xfrm>
            <a:custGeom>
              <a:rect b="b" l="l" r="r" t="t"/>
              <a:pathLst>
                <a:path extrusionOk="0" h="5570" w="5593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5"/>
            <p:cNvSpPr/>
            <p:nvPr/>
          </p:nvSpPr>
          <p:spPr>
            <a:xfrm>
              <a:off x="5419450" y="2995300"/>
              <a:ext cx="139825" cy="139825"/>
            </a:xfrm>
            <a:custGeom>
              <a:rect b="b" l="l" r="r" t="t"/>
              <a:pathLst>
                <a:path extrusionOk="0" h="5593" w="5593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5"/>
            <p:cNvSpPr/>
            <p:nvPr/>
          </p:nvSpPr>
          <p:spPr>
            <a:xfrm>
              <a:off x="3311550" y="1787275"/>
              <a:ext cx="65075" cy="65075"/>
            </a:xfrm>
            <a:custGeom>
              <a:rect b="b" l="l" r="r" t="t"/>
              <a:pathLst>
                <a:path extrusionOk="0" h="2603" w="2603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5"/>
            <p:cNvSpPr/>
            <p:nvPr/>
          </p:nvSpPr>
          <p:spPr>
            <a:xfrm>
              <a:off x="3501550" y="1519075"/>
              <a:ext cx="143825" cy="144400"/>
            </a:xfrm>
            <a:custGeom>
              <a:rect b="b" l="l" r="r" t="t"/>
              <a:pathLst>
                <a:path extrusionOk="0" h="5776" w="5753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5"/>
            <p:cNvSpPr/>
            <p:nvPr/>
          </p:nvSpPr>
          <p:spPr>
            <a:xfrm>
              <a:off x="3526675" y="1544750"/>
              <a:ext cx="93600" cy="93050"/>
            </a:xfrm>
            <a:custGeom>
              <a:rect b="b" l="l" r="r" t="t"/>
              <a:pathLst>
                <a:path extrusionOk="0" h="3722" w="3744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5"/>
            <p:cNvSpPr/>
            <p:nvPr/>
          </p:nvSpPr>
          <p:spPr>
            <a:xfrm>
              <a:off x="1930050" y="1563575"/>
              <a:ext cx="106150" cy="106175"/>
            </a:xfrm>
            <a:custGeom>
              <a:rect b="b" l="l" r="r" t="t"/>
              <a:pathLst>
                <a:path extrusionOk="0" h="4247" w="4246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5"/>
            <p:cNvSpPr/>
            <p:nvPr/>
          </p:nvSpPr>
          <p:spPr>
            <a:xfrm>
              <a:off x="1621325" y="1563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5"/>
            <p:cNvSpPr/>
            <p:nvPr/>
          </p:nvSpPr>
          <p:spPr>
            <a:xfrm>
              <a:off x="944550" y="1765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5"/>
            <p:cNvSpPr/>
            <p:nvPr/>
          </p:nvSpPr>
          <p:spPr>
            <a:xfrm>
              <a:off x="496050" y="13239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5"/>
            <p:cNvSpPr/>
            <p:nvPr/>
          </p:nvSpPr>
          <p:spPr>
            <a:xfrm>
              <a:off x="3168300" y="1186975"/>
              <a:ext cx="72500" cy="73050"/>
            </a:xfrm>
            <a:custGeom>
              <a:rect b="b" l="l" r="r" t="t"/>
              <a:pathLst>
                <a:path extrusionOk="0" h="2922" w="290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5"/>
            <p:cNvSpPr/>
            <p:nvPr/>
          </p:nvSpPr>
          <p:spPr>
            <a:xfrm>
              <a:off x="1238425" y="1362725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5"/>
            <p:cNvSpPr/>
            <p:nvPr/>
          </p:nvSpPr>
          <p:spPr>
            <a:xfrm>
              <a:off x="2281550" y="832600"/>
              <a:ext cx="2995850" cy="9725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5"/>
            <p:cNvSpPr/>
            <p:nvPr/>
          </p:nvSpPr>
          <p:spPr>
            <a:xfrm>
              <a:off x="2222775" y="800650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5"/>
            <p:cNvSpPr/>
            <p:nvPr/>
          </p:nvSpPr>
          <p:spPr>
            <a:xfrm>
              <a:off x="5235725" y="800650"/>
              <a:ext cx="73050" cy="73050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5"/>
            <p:cNvSpPr/>
            <p:nvPr/>
          </p:nvSpPr>
          <p:spPr>
            <a:xfrm>
              <a:off x="5732175" y="319450"/>
              <a:ext cx="1118450" cy="1117475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5"/>
            <p:cNvSpPr/>
            <p:nvPr/>
          </p:nvSpPr>
          <p:spPr>
            <a:xfrm>
              <a:off x="5870250" y="381100"/>
              <a:ext cx="1118475" cy="1117450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5"/>
            <p:cNvSpPr/>
            <p:nvPr/>
          </p:nvSpPr>
          <p:spPr>
            <a:xfrm>
              <a:off x="4775775" y="1974875"/>
              <a:ext cx="2300825" cy="706600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5"/>
            <p:cNvSpPr/>
            <p:nvPr/>
          </p:nvSpPr>
          <p:spPr>
            <a:xfrm>
              <a:off x="3518100" y="2023500"/>
              <a:ext cx="149550" cy="93050"/>
            </a:xfrm>
            <a:custGeom>
              <a:rect b="b" l="l" r="r" t="t"/>
              <a:pathLst>
                <a:path extrusionOk="0" h="3722" w="5982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5"/>
            <p:cNvSpPr/>
            <p:nvPr/>
          </p:nvSpPr>
          <p:spPr>
            <a:xfrm>
              <a:off x="36305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5"/>
            <p:cNvSpPr/>
            <p:nvPr/>
          </p:nvSpPr>
          <p:spPr>
            <a:xfrm>
              <a:off x="37423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5"/>
            <p:cNvSpPr/>
            <p:nvPr/>
          </p:nvSpPr>
          <p:spPr>
            <a:xfrm>
              <a:off x="38547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5"/>
            <p:cNvSpPr/>
            <p:nvPr/>
          </p:nvSpPr>
          <p:spPr>
            <a:xfrm>
              <a:off x="39666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5"/>
            <p:cNvSpPr/>
            <p:nvPr/>
          </p:nvSpPr>
          <p:spPr>
            <a:xfrm>
              <a:off x="40784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5"/>
            <p:cNvSpPr/>
            <p:nvPr/>
          </p:nvSpPr>
          <p:spPr>
            <a:xfrm>
              <a:off x="41908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5"/>
            <p:cNvSpPr/>
            <p:nvPr/>
          </p:nvSpPr>
          <p:spPr>
            <a:xfrm>
              <a:off x="430272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5"/>
            <p:cNvSpPr/>
            <p:nvPr/>
          </p:nvSpPr>
          <p:spPr>
            <a:xfrm>
              <a:off x="27180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5"/>
            <p:cNvSpPr/>
            <p:nvPr/>
          </p:nvSpPr>
          <p:spPr>
            <a:xfrm>
              <a:off x="29258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5"/>
            <p:cNvSpPr/>
            <p:nvPr/>
          </p:nvSpPr>
          <p:spPr>
            <a:xfrm>
              <a:off x="3133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5"/>
            <p:cNvSpPr/>
            <p:nvPr/>
          </p:nvSpPr>
          <p:spPr>
            <a:xfrm>
              <a:off x="33417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5"/>
            <p:cNvSpPr/>
            <p:nvPr/>
          </p:nvSpPr>
          <p:spPr>
            <a:xfrm>
              <a:off x="3549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5"/>
            <p:cNvSpPr/>
            <p:nvPr/>
          </p:nvSpPr>
          <p:spPr>
            <a:xfrm>
              <a:off x="37572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5"/>
            <p:cNvSpPr/>
            <p:nvPr/>
          </p:nvSpPr>
          <p:spPr>
            <a:xfrm>
              <a:off x="61139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5"/>
            <p:cNvSpPr/>
            <p:nvPr/>
          </p:nvSpPr>
          <p:spPr>
            <a:xfrm>
              <a:off x="5906200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5"/>
            <p:cNvSpPr/>
            <p:nvPr/>
          </p:nvSpPr>
          <p:spPr>
            <a:xfrm>
              <a:off x="5698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5"/>
            <p:cNvSpPr/>
            <p:nvPr/>
          </p:nvSpPr>
          <p:spPr>
            <a:xfrm>
              <a:off x="54902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5"/>
            <p:cNvSpPr/>
            <p:nvPr/>
          </p:nvSpPr>
          <p:spPr>
            <a:xfrm>
              <a:off x="5282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5"/>
            <p:cNvSpPr/>
            <p:nvPr/>
          </p:nvSpPr>
          <p:spPr>
            <a:xfrm>
              <a:off x="5074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5"/>
            <p:cNvSpPr/>
            <p:nvPr/>
          </p:nvSpPr>
          <p:spPr>
            <a:xfrm>
              <a:off x="4867075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5"/>
            <p:cNvSpPr/>
            <p:nvPr/>
          </p:nvSpPr>
          <p:spPr>
            <a:xfrm>
              <a:off x="4658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5"/>
            <p:cNvSpPr/>
            <p:nvPr/>
          </p:nvSpPr>
          <p:spPr>
            <a:xfrm>
              <a:off x="48534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5"/>
            <p:cNvSpPr/>
            <p:nvPr/>
          </p:nvSpPr>
          <p:spPr>
            <a:xfrm>
              <a:off x="49407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5"/>
            <p:cNvSpPr/>
            <p:nvPr/>
          </p:nvSpPr>
          <p:spPr>
            <a:xfrm>
              <a:off x="50280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5"/>
            <p:cNvSpPr/>
            <p:nvPr/>
          </p:nvSpPr>
          <p:spPr>
            <a:xfrm>
              <a:off x="51153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5"/>
            <p:cNvSpPr/>
            <p:nvPr/>
          </p:nvSpPr>
          <p:spPr>
            <a:xfrm>
              <a:off x="52026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5"/>
            <p:cNvSpPr/>
            <p:nvPr/>
          </p:nvSpPr>
          <p:spPr>
            <a:xfrm>
              <a:off x="52899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5"/>
            <p:cNvSpPr/>
            <p:nvPr/>
          </p:nvSpPr>
          <p:spPr>
            <a:xfrm>
              <a:off x="53772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5"/>
            <p:cNvSpPr/>
            <p:nvPr/>
          </p:nvSpPr>
          <p:spPr>
            <a:xfrm>
              <a:off x="54651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5"/>
            <p:cNvSpPr/>
            <p:nvPr/>
          </p:nvSpPr>
          <p:spPr>
            <a:xfrm>
              <a:off x="5552425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5"/>
            <p:cNvSpPr/>
            <p:nvPr/>
          </p:nvSpPr>
          <p:spPr>
            <a:xfrm>
              <a:off x="56397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5"/>
            <p:cNvSpPr/>
            <p:nvPr/>
          </p:nvSpPr>
          <p:spPr>
            <a:xfrm>
              <a:off x="57270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4" name="Google Shape;594;p5"/>
          <p:cNvGrpSpPr/>
          <p:nvPr/>
        </p:nvGrpSpPr>
        <p:grpSpPr>
          <a:xfrm>
            <a:off x="8757750" y="2728975"/>
            <a:ext cx="1552150" cy="3475150"/>
            <a:chOff x="327125" y="2375600"/>
            <a:chExt cx="1552150" cy="3475150"/>
          </a:xfrm>
        </p:grpSpPr>
        <p:sp>
          <p:nvSpPr>
            <p:cNvPr id="595" name="Google Shape;595;p5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5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5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5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5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5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5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5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5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5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5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5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5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5"/>
            <p:cNvSpPr/>
            <p:nvPr/>
          </p:nvSpPr>
          <p:spPr>
            <a:xfrm>
              <a:off x="861250" y="3692600"/>
              <a:ext cx="445675" cy="1618350"/>
            </a:xfrm>
            <a:custGeom>
              <a:rect b="b" l="l" r="r" t="t"/>
              <a:pathLst>
                <a:path extrusionOk="0" fill="none" h="64734" w="17827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5"/>
            <p:cNvSpPr/>
            <p:nvPr/>
          </p:nvSpPr>
          <p:spPr>
            <a:xfrm>
              <a:off x="841275" y="3673200"/>
              <a:ext cx="39975" cy="40550"/>
            </a:xfrm>
            <a:custGeom>
              <a:rect b="b" l="l" r="r" t="t"/>
              <a:pathLst>
                <a:path extrusionOk="0" h="1622" w="1599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5"/>
            <p:cNvSpPr/>
            <p:nvPr/>
          </p:nvSpPr>
          <p:spPr>
            <a:xfrm>
              <a:off x="969100" y="4182200"/>
              <a:ext cx="174625" cy="556975"/>
            </a:xfrm>
            <a:custGeom>
              <a:rect b="b" l="l" r="r" t="t"/>
              <a:pathLst>
                <a:path extrusionOk="0" fill="none" h="22279" w="6985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5"/>
            <p:cNvSpPr/>
            <p:nvPr/>
          </p:nvSpPr>
          <p:spPr>
            <a:xfrm>
              <a:off x="1123725" y="4163375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5"/>
            <p:cNvSpPr/>
            <p:nvPr/>
          </p:nvSpPr>
          <p:spPr>
            <a:xfrm>
              <a:off x="1393075" y="4882950"/>
              <a:ext cx="25" cy="428000"/>
            </a:xfrm>
            <a:custGeom>
              <a:rect b="b" l="l" r="r" t="t"/>
              <a:pathLst>
                <a:path extrusionOk="0" fill="none" h="17120" w="1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5"/>
            <p:cNvSpPr/>
            <p:nvPr/>
          </p:nvSpPr>
          <p:spPr>
            <a:xfrm>
              <a:off x="1373100" y="486412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5"/>
            <p:cNvSpPr/>
            <p:nvPr/>
          </p:nvSpPr>
          <p:spPr>
            <a:xfrm>
              <a:off x="1714900" y="4922900"/>
              <a:ext cx="164375" cy="388050"/>
            </a:xfrm>
            <a:custGeom>
              <a:rect b="b" l="l" r="r" t="t"/>
              <a:pathLst>
                <a:path extrusionOk="0" fill="none" h="15522" w="6575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5"/>
            <p:cNvSpPr/>
            <p:nvPr/>
          </p:nvSpPr>
          <p:spPr>
            <a:xfrm>
              <a:off x="1693800" y="4903475"/>
              <a:ext cx="43950" cy="40275"/>
            </a:xfrm>
            <a:custGeom>
              <a:rect b="b" l="l" r="r" t="t"/>
              <a:pathLst>
                <a:path extrusionOk="0" h="1611" w="1758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6" name="Google Shape;616;p5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7" name="Google Shape;617;p5"/>
          <p:cNvSpPr txBox="1"/>
          <p:nvPr>
            <p:ph idx="1" type="subTitle"/>
          </p:nvPr>
        </p:nvSpPr>
        <p:spPr>
          <a:xfrm>
            <a:off x="719988" y="3728592"/>
            <a:ext cx="17517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18" name="Google Shape;618;p5"/>
          <p:cNvSpPr txBox="1"/>
          <p:nvPr>
            <p:ph idx="2" type="title"/>
          </p:nvPr>
        </p:nvSpPr>
        <p:spPr>
          <a:xfrm>
            <a:off x="720000" y="2868050"/>
            <a:ext cx="9114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9" name="Google Shape;619;p5"/>
          <p:cNvSpPr txBox="1"/>
          <p:nvPr>
            <p:ph idx="3" type="title"/>
          </p:nvPr>
        </p:nvSpPr>
        <p:spPr>
          <a:xfrm>
            <a:off x="878350" y="1768675"/>
            <a:ext cx="5847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20" name="Google Shape;620;p5"/>
          <p:cNvSpPr txBox="1"/>
          <p:nvPr>
            <p:ph idx="4" type="subTitle"/>
          </p:nvPr>
        </p:nvSpPr>
        <p:spPr>
          <a:xfrm>
            <a:off x="3666713" y="3728575"/>
            <a:ext cx="17517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21" name="Google Shape;621;p5"/>
          <p:cNvSpPr txBox="1"/>
          <p:nvPr>
            <p:ph idx="5" type="title"/>
          </p:nvPr>
        </p:nvSpPr>
        <p:spPr>
          <a:xfrm>
            <a:off x="3666725" y="2868050"/>
            <a:ext cx="9114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22" name="Google Shape;622;p5"/>
          <p:cNvSpPr txBox="1"/>
          <p:nvPr>
            <p:ph idx="6" type="title"/>
          </p:nvPr>
        </p:nvSpPr>
        <p:spPr>
          <a:xfrm>
            <a:off x="3828350" y="1768675"/>
            <a:ext cx="5847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23" name="Google Shape;623;p5"/>
          <p:cNvSpPr txBox="1"/>
          <p:nvPr>
            <p:ph idx="7" type="subTitle"/>
          </p:nvPr>
        </p:nvSpPr>
        <p:spPr>
          <a:xfrm>
            <a:off x="6672288" y="3728575"/>
            <a:ext cx="17517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24" name="Google Shape;624;p5"/>
          <p:cNvSpPr txBox="1"/>
          <p:nvPr>
            <p:ph idx="8" type="title"/>
          </p:nvPr>
        </p:nvSpPr>
        <p:spPr>
          <a:xfrm>
            <a:off x="6672300" y="2868050"/>
            <a:ext cx="9114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25" name="Google Shape;625;p5"/>
          <p:cNvSpPr txBox="1"/>
          <p:nvPr>
            <p:ph idx="9" type="title"/>
          </p:nvPr>
        </p:nvSpPr>
        <p:spPr>
          <a:xfrm>
            <a:off x="6832500" y="1768675"/>
            <a:ext cx="5847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26" name="Google Shape;626;p5"/>
          <p:cNvSpPr/>
          <p:nvPr/>
        </p:nvSpPr>
        <p:spPr>
          <a:xfrm rot="5400000">
            <a:off x="8495108" y="-71091"/>
            <a:ext cx="148483" cy="290677"/>
          </a:xfrm>
          <a:custGeom>
            <a:rect b="b" l="l" r="r" t="t"/>
            <a:pathLst>
              <a:path extrusionOk="0" fill="none" h="2357" w="1204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5"/>
          <p:cNvSpPr/>
          <p:nvPr/>
        </p:nvSpPr>
        <p:spPr>
          <a:xfrm rot="5400000">
            <a:off x="8496650" y="75727"/>
            <a:ext cx="145400" cy="290677"/>
          </a:xfrm>
          <a:custGeom>
            <a:rect b="b" l="l" r="r" t="t"/>
            <a:pathLst>
              <a:path extrusionOk="0" fill="none" h="2357" w="1179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5"/>
          <p:cNvSpPr/>
          <p:nvPr/>
        </p:nvSpPr>
        <p:spPr>
          <a:xfrm rot="5400000">
            <a:off x="8495108" y="222546"/>
            <a:ext cx="148483" cy="290677"/>
          </a:xfrm>
          <a:custGeom>
            <a:rect b="b" l="l" r="r" t="t"/>
            <a:pathLst>
              <a:path extrusionOk="0" fill="none" h="2357" w="1204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5"/>
          <p:cNvSpPr/>
          <p:nvPr/>
        </p:nvSpPr>
        <p:spPr>
          <a:xfrm rot="5400000">
            <a:off x="8496650" y="369365"/>
            <a:ext cx="145400" cy="290677"/>
          </a:xfrm>
          <a:custGeom>
            <a:rect b="b" l="l" r="r" t="t"/>
            <a:pathLst>
              <a:path extrusionOk="0" fill="none" h="2357" w="1179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5"/>
          <p:cNvSpPr/>
          <p:nvPr/>
        </p:nvSpPr>
        <p:spPr>
          <a:xfrm rot="5400000">
            <a:off x="8495108" y="516183"/>
            <a:ext cx="148483" cy="290677"/>
          </a:xfrm>
          <a:custGeom>
            <a:rect b="b" l="l" r="r" t="t"/>
            <a:pathLst>
              <a:path extrusionOk="0" fill="none" h="2357" w="1204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5"/>
          <p:cNvSpPr/>
          <p:nvPr/>
        </p:nvSpPr>
        <p:spPr>
          <a:xfrm rot="5400000">
            <a:off x="8496650" y="663002"/>
            <a:ext cx="145400" cy="290677"/>
          </a:xfrm>
          <a:custGeom>
            <a:rect b="b" l="l" r="r" t="t"/>
            <a:pathLst>
              <a:path extrusionOk="0" fill="none" h="2357" w="1179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3" name="Google Shape;633;p6"/>
          <p:cNvGrpSpPr/>
          <p:nvPr/>
        </p:nvGrpSpPr>
        <p:grpSpPr>
          <a:xfrm rot="5400000">
            <a:off x="4458750" y="327550"/>
            <a:ext cx="40525" cy="1103625"/>
            <a:chOff x="4289175" y="3929550"/>
            <a:chExt cx="40525" cy="1103625"/>
          </a:xfrm>
        </p:grpSpPr>
        <p:sp>
          <p:nvSpPr>
            <p:cNvPr id="634" name="Google Shape;634;p6"/>
            <p:cNvSpPr/>
            <p:nvPr/>
          </p:nvSpPr>
          <p:spPr>
            <a:xfrm>
              <a:off x="4309150" y="3948375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6"/>
            <p:cNvSpPr/>
            <p:nvPr/>
          </p:nvSpPr>
          <p:spPr>
            <a:xfrm>
              <a:off x="4289175" y="3929550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6" name="Google Shape;636;p6"/>
          <p:cNvSpPr txBox="1"/>
          <p:nvPr>
            <p:ph type="title"/>
          </p:nvPr>
        </p:nvSpPr>
        <p:spPr>
          <a:xfrm>
            <a:off x="4914300" y="1600200"/>
            <a:ext cx="3509700" cy="5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37" name="Google Shape;637;p6"/>
          <p:cNvSpPr txBox="1"/>
          <p:nvPr>
            <p:ph idx="1" type="subTitle"/>
          </p:nvPr>
        </p:nvSpPr>
        <p:spPr>
          <a:xfrm>
            <a:off x="4914175" y="2571750"/>
            <a:ext cx="3509700" cy="14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638" name="Google Shape;638;p6"/>
          <p:cNvGrpSpPr/>
          <p:nvPr/>
        </p:nvGrpSpPr>
        <p:grpSpPr>
          <a:xfrm>
            <a:off x="1032650" y="1735501"/>
            <a:ext cx="2458221" cy="2138575"/>
            <a:chOff x="1032650" y="1735501"/>
            <a:chExt cx="2458221" cy="2138575"/>
          </a:xfrm>
        </p:grpSpPr>
        <p:sp>
          <p:nvSpPr>
            <p:cNvPr id="639" name="Google Shape;639;p6"/>
            <p:cNvSpPr/>
            <p:nvPr/>
          </p:nvSpPr>
          <p:spPr>
            <a:xfrm>
              <a:off x="1487148" y="1877758"/>
              <a:ext cx="1854040" cy="1854040"/>
            </a:xfrm>
            <a:custGeom>
              <a:rect b="b" l="l" r="r" t="t"/>
              <a:pathLst>
                <a:path extrusionOk="0" fill="none" h="4813" w="4813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6"/>
            <p:cNvSpPr/>
            <p:nvPr/>
          </p:nvSpPr>
          <p:spPr>
            <a:xfrm>
              <a:off x="1344890" y="1735501"/>
              <a:ext cx="2145981" cy="2138575"/>
            </a:xfrm>
            <a:custGeom>
              <a:rect b="b" l="l" r="r" t="t"/>
              <a:pathLst>
                <a:path extrusionOk="0" fill="none" h="7219" w="7244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6"/>
            <p:cNvSpPr/>
            <p:nvPr/>
          </p:nvSpPr>
          <p:spPr>
            <a:xfrm>
              <a:off x="1114412" y="3017876"/>
              <a:ext cx="230477" cy="296"/>
            </a:xfrm>
            <a:custGeom>
              <a:rect b="b" l="l" r="r" t="t"/>
              <a:pathLst>
                <a:path extrusionOk="0" fill="none" h="1" w="778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6"/>
            <p:cNvSpPr/>
            <p:nvPr/>
          </p:nvSpPr>
          <p:spPr>
            <a:xfrm>
              <a:off x="1144037" y="2439021"/>
              <a:ext cx="200852" cy="296"/>
            </a:xfrm>
            <a:custGeom>
              <a:rect b="b" l="l" r="r" t="t"/>
              <a:pathLst>
                <a:path extrusionOk="0" fill="none" h="1" w="678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6"/>
            <p:cNvSpPr/>
            <p:nvPr/>
          </p:nvSpPr>
          <p:spPr>
            <a:xfrm>
              <a:off x="1032650" y="2025910"/>
              <a:ext cx="312240" cy="296"/>
            </a:xfrm>
            <a:custGeom>
              <a:rect b="b" l="l" r="r" t="t"/>
              <a:pathLst>
                <a:path extrusionOk="0" fill="none" h="1" w="1054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4" name="Google Shape;644;p6"/>
          <p:cNvGrpSpPr/>
          <p:nvPr/>
        </p:nvGrpSpPr>
        <p:grpSpPr>
          <a:xfrm>
            <a:off x="-1358124" y="2786225"/>
            <a:ext cx="2627875" cy="269025"/>
            <a:chOff x="-1358124" y="2589925"/>
            <a:chExt cx="2627875" cy="269025"/>
          </a:xfrm>
        </p:grpSpPr>
        <p:sp>
          <p:nvSpPr>
            <p:cNvPr id="645" name="Google Shape;645;p6"/>
            <p:cNvSpPr/>
            <p:nvPr/>
          </p:nvSpPr>
          <p:spPr>
            <a:xfrm rot="5400000">
              <a:off x="-242262" y="1512438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noFill/>
            <a:ln cap="flat" cmpd="sng" w="13125">
              <a:solidFill>
                <a:schemeClr val="dk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6"/>
            <p:cNvSpPr/>
            <p:nvPr/>
          </p:nvSpPr>
          <p:spPr>
            <a:xfrm rot="5400000">
              <a:off x="949513" y="2537563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6"/>
            <p:cNvSpPr/>
            <p:nvPr/>
          </p:nvSpPr>
          <p:spPr>
            <a:xfrm rot="5400000">
              <a:off x="1194225" y="2783425"/>
              <a:ext cx="75525" cy="7552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6"/>
            <p:cNvSpPr/>
            <p:nvPr/>
          </p:nvSpPr>
          <p:spPr>
            <a:xfrm rot="5400000">
              <a:off x="947950" y="2589925"/>
              <a:ext cx="75525" cy="7552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9" name="Google Shape;649;p6"/>
          <p:cNvGrpSpPr/>
          <p:nvPr/>
        </p:nvGrpSpPr>
        <p:grpSpPr>
          <a:xfrm>
            <a:off x="913632" y="-758409"/>
            <a:ext cx="10779673" cy="2852928"/>
            <a:chOff x="913631" y="-758409"/>
            <a:chExt cx="10779673" cy="2852928"/>
          </a:xfrm>
        </p:grpSpPr>
        <p:sp>
          <p:nvSpPr>
            <p:cNvPr id="650" name="Google Shape;650;p6"/>
            <p:cNvSpPr/>
            <p:nvPr/>
          </p:nvSpPr>
          <p:spPr>
            <a:xfrm>
              <a:off x="6227221" y="-646632"/>
              <a:ext cx="5466083" cy="1127132"/>
            </a:xfrm>
            <a:custGeom>
              <a:rect b="b" l="l" r="r" t="t"/>
              <a:pathLst>
                <a:path extrusionOk="0" h="44419" w="206136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6"/>
            <p:cNvSpPr/>
            <p:nvPr/>
          </p:nvSpPr>
          <p:spPr>
            <a:xfrm>
              <a:off x="5068827" y="-472864"/>
              <a:ext cx="6393739" cy="1984325"/>
            </a:xfrm>
            <a:custGeom>
              <a:rect b="b" l="l" r="r" t="t"/>
              <a:pathLst>
                <a:path extrusionOk="0" h="78200" w="25197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6"/>
            <p:cNvSpPr/>
            <p:nvPr/>
          </p:nvSpPr>
          <p:spPr>
            <a:xfrm>
              <a:off x="5440673" y="120784"/>
              <a:ext cx="6252400" cy="1112085"/>
            </a:xfrm>
            <a:custGeom>
              <a:rect b="b" l="l" r="r" t="t"/>
              <a:pathLst>
                <a:path extrusionOk="0" h="43826" w="24640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6"/>
            <p:cNvSpPr/>
            <p:nvPr/>
          </p:nvSpPr>
          <p:spPr>
            <a:xfrm>
              <a:off x="4735806" y="252861"/>
              <a:ext cx="6722117" cy="1533132"/>
            </a:xfrm>
            <a:custGeom>
              <a:rect b="b" l="l" r="r" t="t"/>
              <a:pathLst>
                <a:path extrusionOk="0" h="60419" w="264911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6"/>
            <p:cNvSpPr/>
            <p:nvPr/>
          </p:nvSpPr>
          <p:spPr>
            <a:xfrm>
              <a:off x="3886708" y="343196"/>
              <a:ext cx="3461835" cy="538686"/>
            </a:xfrm>
            <a:custGeom>
              <a:rect b="b" l="l" r="r" t="t"/>
              <a:pathLst>
                <a:path extrusionOk="0" h="21229" w="136427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6"/>
            <p:cNvSpPr/>
            <p:nvPr/>
          </p:nvSpPr>
          <p:spPr>
            <a:xfrm>
              <a:off x="3809085" y="-758409"/>
              <a:ext cx="1679673" cy="520720"/>
            </a:xfrm>
            <a:custGeom>
              <a:rect b="b" l="l" r="r" t="t"/>
              <a:pathLst>
                <a:path extrusionOk="0" h="20521" w="66194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6"/>
            <p:cNvSpPr/>
            <p:nvPr/>
          </p:nvSpPr>
          <p:spPr>
            <a:xfrm>
              <a:off x="3809085" y="-490830"/>
              <a:ext cx="993913" cy="45875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6"/>
            <p:cNvSpPr/>
            <p:nvPr/>
          </p:nvSpPr>
          <p:spPr>
            <a:xfrm>
              <a:off x="9826894" y="1712989"/>
              <a:ext cx="136721" cy="13672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6"/>
            <p:cNvSpPr/>
            <p:nvPr/>
          </p:nvSpPr>
          <p:spPr>
            <a:xfrm>
              <a:off x="9850645" y="1736740"/>
              <a:ext cx="89218" cy="8863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6"/>
            <p:cNvSpPr/>
            <p:nvPr/>
          </p:nvSpPr>
          <p:spPr>
            <a:xfrm>
              <a:off x="8592628" y="81402"/>
              <a:ext cx="89218" cy="89219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6"/>
            <p:cNvSpPr/>
            <p:nvPr/>
          </p:nvSpPr>
          <p:spPr>
            <a:xfrm>
              <a:off x="10934893" y="789187"/>
              <a:ext cx="89218" cy="8863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6"/>
            <p:cNvSpPr/>
            <p:nvPr/>
          </p:nvSpPr>
          <p:spPr>
            <a:xfrm>
              <a:off x="7339839" y="740517"/>
              <a:ext cx="136721" cy="136721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6"/>
            <p:cNvSpPr/>
            <p:nvPr/>
          </p:nvSpPr>
          <p:spPr>
            <a:xfrm>
              <a:off x="7363590" y="764268"/>
              <a:ext cx="89218" cy="89218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6"/>
            <p:cNvSpPr/>
            <p:nvPr/>
          </p:nvSpPr>
          <p:spPr>
            <a:xfrm>
              <a:off x="6100372" y="-709765"/>
              <a:ext cx="136721" cy="136721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6"/>
            <p:cNvSpPr/>
            <p:nvPr/>
          </p:nvSpPr>
          <p:spPr>
            <a:xfrm>
              <a:off x="6124123" y="-686014"/>
              <a:ext cx="88635" cy="89218"/>
            </a:xfrm>
            <a:custGeom>
              <a:rect b="b" l="l" r="r" t="t"/>
              <a:pathLst>
                <a:path extrusionOk="0" h="3516" w="3493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6"/>
            <p:cNvSpPr/>
            <p:nvPr/>
          </p:nvSpPr>
          <p:spPr>
            <a:xfrm>
              <a:off x="6720105" y="-695276"/>
              <a:ext cx="107742" cy="107742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6"/>
            <p:cNvSpPr/>
            <p:nvPr/>
          </p:nvSpPr>
          <p:spPr>
            <a:xfrm>
              <a:off x="10327898" y="421401"/>
              <a:ext cx="107742" cy="107742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6"/>
            <p:cNvSpPr/>
            <p:nvPr/>
          </p:nvSpPr>
          <p:spPr>
            <a:xfrm>
              <a:off x="10136748" y="1466826"/>
              <a:ext cx="70695" cy="70695"/>
            </a:xfrm>
            <a:custGeom>
              <a:rect b="b" l="l" r="r" t="t"/>
              <a:pathLst>
                <a:path extrusionOk="0" h="2786" w="2786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6"/>
            <p:cNvSpPr/>
            <p:nvPr/>
          </p:nvSpPr>
          <p:spPr>
            <a:xfrm>
              <a:off x="8601890" y="1192877"/>
              <a:ext cx="70695" cy="70111"/>
            </a:xfrm>
            <a:custGeom>
              <a:rect b="b" l="l" r="r" t="t"/>
              <a:pathLst>
                <a:path extrusionOk="0" h="2763" w="2786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6"/>
            <p:cNvSpPr/>
            <p:nvPr/>
          </p:nvSpPr>
          <p:spPr>
            <a:xfrm>
              <a:off x="7411092" y="536655"/>
              <a:ext cx="141922" cy="141339"/>
            </a:xfrm>
            <a:custGeom>
              <a:rect b="b" l="l" r="r" t="t"/>
              <a:pathLst>
                <a:path extrusionOk="0" h="5570" w="5593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6"/>
            <p:cNvSpPr/>
            <p:nvPr/>
          </p:nvSpPr>
          <p:spPr>
            <a:xfrm>
              <a:off x="9285340" y="1156972"/>
              <a:ext cx="141922" cy="141922"/>
            </a:xfrm>
            <a:custGeom>
              <a:rect b="b" l="l" r="r" t="t"/>
              <a:pathLst>
                <a:path extrusionOk="0" h="5593" w="5593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6"/>
            <p:cNvSpPr/>
            <p:nvPr/>
          </p:nvSpPr>
          <p:spPr>
            <a:xfrm>
              <a:off x="7145822" y="-69174"/>
              <a:ext cx="66051" cy="66051"/>
            </a:xfrm>
            <a:custGeom>
              <a:rect b="b" l="l" r="r" t="t"/>
              <a:pathLst>
                <a:path extrusionOk="0" h="2603" w="2603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6"/>
            <p:cNvSpPr/>
            <p:nvPr/>
          </p:nvSpPr>
          <p:spPr>
            <a:xfrm>
              <a:off x="7338672" y="-341397"/>
              <a:ext cx="145982" cy="146566"/>
            </a:xfrm>
            <a:custGeom>
              <a:rect b="b" l="l" r="r" t="t"/>
              <a:pathLst>
                <a:path extrusionOk="0" h="5776" w="5753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6"/>
            <p:cNvSpPr/>
            <p:nvPr/>
          </p:nvSpPr>
          <p:spPr>
            <a:xfrm>
              <a:off x="7364174" y="-315336"/>
              <a:ext cx="95004" cy="94446"/>
            </a:xfrm>
            <a:custGeom>
              <a:rect b="b" l="l" r="r" t="t"/>
              <a:pathLst>
                <a:path extrusionOk="0" h="3722" w="3744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6"/>
            <p:cNvSpPr/>
            <p:nvPr/>
          </p:nvSpPr>
          <p:spPr>
            <a:xfrm>
              <a:off x="5743599" y="-296229"/>
              <a:ext cx="107742" cy="107768"/>
            </a:xfrm>
            <a:custGeom>
              <a:rect b="b" l="l" r="r" t="t"/>
              <a:pathLst>
                <a:path extrusionOk="0" h="4247" w="4246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6"/>
            <p:cNvSpPr/>
            <p:nvPr/>
          </p:nvSpPr>
          <p:spPr>
            <a:xfrm>
              <a:off x="5430243" y="-296229"/>
              <a:ext cx="107768" cy="107768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6"/>
            <p:cNvSpPr/>
            <p:nvPr/>
          </p:nvSpPr>
          <p:spPr>
            <a:xfrm>
              <a:off x="4743317" y="-91199"/>
              <a:ext cx="107768" cy="107768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6"/>
            <p:cNvSpPr/>
            <p:nvPr/>
          </p:nvSpPr>
          <p:spPr>
            <a:xfrm>
              <a:off x="4288089" y="-539474"/>
              <a:ext cx="107742" cy="107742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6"/>
            <p:cNvSpPr/>
            <p:nvPr/>
          </p:nvSpPr>
          <p:spPr>
            <a:xfrm>
              <a:off x="7000423" y="-678478"/>
              <a:ext cx="73588" cy="74146"/>
            </a:xfrm>
            <a:custGeom>
              <a:rect b="b" l="l" r="r" t="t"/>
              <a:pathLst>
                <a:path extrusionOk="0" h="2922" w="290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6"/>
            <p:cNvSpPr/>
            <p:nvPr/>
          </p:nvSpPr>
          <p:spPr>
            <a:xfrm>
              <a:off x="5041600" y="-500092"/>
              <a:ext cx="74171" cy="74146"/>
            </a:xfrm>
            <a:custGeom>
              <a:rect b="b" l="l" r="r" t="t"/>
              <a:pathLst>
                <a:path extrusionOk="0" h="2922" w="2923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6"/>
            <p:cNvSpPr/>
            <p:nvPr/>
          </p:nvSpPr>
          <p:spPr>
            <a:xfrm>
              <a:off x="8632010" y="121240"/>
              <a:ext cx="2335337" cy="717199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6"/>
            <p:cNvSpPr/>
            <p:nvPr/>
          </p:nvSpPr>
          <p:spPr>
            <a:xfrm>
              <a:off x="7355470" y="170595"/>
              <a:ext cx="151793" cy="94446"/>
            </a:xfrm>
            <a:custGeom>
              <a:rect b="b" l="l" r="r" t="t"/>
              <a:pathLst>
                <a:path extrusionOk="0" h="3722" w="5982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6"/>
            <p:cNvSpPr/>
            <p:nvPr/>
          </p:nvSpPr>
          <p:spPr>
            <a:xfrm>
              <a:off x="7469581" y="170595"/>
              <a:ext cx="151184" cy="94446"/>
            </a:xfrm>
            <a:custGeom>
              <a:rect b="b" l="l" r="r" t="t"/>
              <a:pathLst>
                <a:path extrusionOk="0" h="3722" w="5958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6"/>
            <p:cNvSpPr/>
            <p:nvPr/>
          </p:nvSpPr>
          <p:spPr>
            <a:xfrm>
              <a:off x="7583109" y="170595"/>
              <a:ext cx="151768" cy="94446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6"/>
            <p:cNvSpPr/>
            <p:nvPr/>
          </p:nvSpPr>
          <p:spPr>
            <a:xfrm>
              <a:off x="7697195" y="170595"/>
              <a:ext cx="151210" cy="94446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6"/>
            <p:cNvSpPr/>
            <p:nvPr/>
          </p:nvSpPr>
          <p:spPr>
            <a:xfrm>
              <a:off x="7810723" y="170595"/>
              <a:ext cx="151184" cy="94446"/>
            </a:xfrm>
            <a:custGeom>
              <a:rect b="b" l="l" r="r" t="t"/>
              <a:pathLst>
                <a:path extrusionOk="0" h="3722" w="5958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6"/>
            <p:cNvSpPr/>
            <p:nvPr/>
          </p:nvSpPr>
          <p:spPr>
            <a:xfrm>
              <a:off x="7924251" y="170595"/>
              <a:ext cx="151768" cy="94446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6"/>
            <p:cNvSpPr/>
            <p:nvPr/>
          </p:nvSpPr>
          <p:spPr>
            <a:xfrm>
              <a:off x="8038337" y="170595"/>
              <a:ext cx="151210" cy="94446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6"/>
            <p:cNvSpPr/>
            <p:nvPr/>
          </p:nvSpPr>
          <p:spPr>
            <a:xfrm>
              <a:off x="8151864" y="170595"/>
              <a:ext cx="151768" cy="94446"/>
            </a:xfrm>
            <a:custGeom>
              <a:rect b="b" l="l" r="r" t="t"/>
              <a:pathLst>
                <a:path extrusionOk="0" h="3722" w="5981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6"/>
            <p:cNvSpPr/>
            <p:nvPr/>
          </p:nvSpPr>
          <p:spPr>
            <a:xfrm>
              <a:off x="6543445" y="958895"/>
              <a:ext cx="280952" cy="175519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6"/>
            <p:cNvSpPr/>
            <p:nvPr/>
          </p:nvSpPr>
          <p:spPr>
            <a:xfrm>
              <a:off x="6754286" y="958895"/>
              <a:ext cx="280927" cy="175519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6"/>
            <p:cNvSpPr/>
            <p:nvPr/>
          </p:nvSpPr>
          <p:spPr>
            <a:xfrm>
              <a:off x="6965101" y="958895"/>
              <a:ext cx="280927" cy="175519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6"/>
            <p:cNvSpPr/>
            <p:nvPr/>
          </p:nvSpPr>
          <p:spPr>
            <a:xfrm>
              <a:off x="7176500" y="958895"/>
              <a:ext cx="280952" cy="175519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6"/>
            <p:cNvSpPr/>
            <p:nvPr/>
          </p:nvSpPr>
          <p:spPr>
            <a:xfrm>
              <a:off x="7387341" y="958895"/>
              <a:ext cx="280927" cy="175519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6"/>
            <p:cNvSpPr/>
            <p:nvPr/>
          </p:nvSpPr>
          <p:spPr>
            <a:xfrm>
              <a:off x="7598157" y="958895"/>
              <a:ext cx="280927" cy="175519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95" name="Google Shape;695;p6"/>
            <p:cNvCxnSpPr/>
            <p:nvPr/>
          </p:nvCxnSpPr>
          <p:spPr>
            <a:xfrm rot="10800000">
              <a:off x="1697950" y="877825"/>
              <a:ext cx="2233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696" name="Google Shape;696;p6"/>
            <p:cNvSpPr/>
            <p:nvPr/>
          </p:nvSpPr>
          <p:spPr>
            <a:xfrm>
              <a:off x="3748885" y="-197980"/>
              <a:ext cx="993913" cy="45875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6"/>
            <p:cNvSpPr/>
            <p:nvPr/>
          </p:nvSpPr>
          <p:spPr>
            <a:xfrm>
              <a:off x="4708100" y="215949"/>
              <a:ext cx="69046" cy="69077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98" name="Google Shape;698;p6"/>
            <p:cNvGrpSpPr/>
            <p:nvPr/>
          </p:nvGrpSpPr>
          <p:grpSpPr>
            <a:xfrm flipH="1" rot="-5400000">
              <a:off x="266770" y="647027"/>
              <a:ext cx="2094354" cy="800631"/>
              <a:chOff x="5593937" y="1366150"/>
              <a:chExt cx="1612903" cy="622575"/>
            </a:xfrm>
          </p:grpSpPr>
          <p:sp>
            <p:nvSpPr>
              <p:cNvPr id="699" name="Google Shape;699;p6"/>
              <p:cNvSpPr/>
              <p:nvPr/>
            </p:nvSpPr>
            <p:spPr>
              <a:xfrm>
                <a:off x="5593937" y="1408375"/>
                <a:ext cx="1529900" cy="580350"/>
              </a:xfrm>
              <a:custGeom>
                <a:rect b="b" l="l" r="r" t="t"/>
                <a:pathLst>
                  <a:path extrusionOk="0" h="23214" w="61196">
                    <a:moveTo>
                      <a:pt x="49121" y="0"/>
                    </a:moveTo>
                    <a:lnTo>
                      <a:pt x="26661" y="22460"/>
                    </a:lnTo>
                    <a:lnTo>
                      <a:pt x="389" y="22460"/>
                    </a:lnTo>
                    <a:cubicBezTo>
                      <a:pt x="161" y="22460"/>
                      <a:pt x="1" y="22620"/>
                      <a:pt x="1" y="22848"/>
                    </a:cubicBezTo>
                    <a:cubicBezTo>
                      <a:pt x="1" y="23054"/>
                      <a:pt x="161" y="23214"/>
                      <a:pt x="389" y="23214"/>
                    </a:cubicBezTo>
                    <a:lnTo>
                      <a:pt x="26980" y="23214"/>
                    </a:lnTo>
                    <a:lnTo>
                      <a:pt x="49441" y="776"/>
                    </a:lnTo>
                    <a:lnTo>
                      <a:pt x="60808" y="776"/>
                    </a:lnTo>
                    <a:cubicBezTo>
                      <a:pt x="61013" y="776"/>
                      <a:pt x="61196" y="594"/>
                      <a:pt x="61196" y="388"/>
                    </a:cubicBezTo>
                    <a:cubicBezTo>
                      <a:pt x="61196" y="183"/>
                      <a:pt x="61013" y="0"/>
                      <a:pt x="608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0" name="Google Shape;700;p6"/>
              <p:cNvSpPr/>
              <p:nvPr/>
            </p:nvSpPr>
            <p:spPr>
              <a:xfrm>
                <a:off x="7100690" y="1366150"/>
                <a:ext cx="106150" cy="106150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36" y="0"/>
                      <a:pt x="0" y="959"/>
                      <a:pt x="0" y="2123"/>
                    </a:cubicBezTo>
                    <a:cubicBezTo>
                      <a:pt x="0" y="3310"/>
                      <a:pt x="936" y="4246"/>
                      <a:pt x="2123" y="4246"/>
                    </a:cubicBezTo>
                    <a:cubicBezTo>
                      <a:pt x="3287" y="4246"/>
                      <a:pt x="4246" y="3310"/>
                      <a:pt x="4246" y="2123"/>
                    </a:cubicBezTo>
                    <a:cubicBezTo>
                      <a:pt x="4246" y="959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01" name="Google Shape;701;p6"/>
          <p:cNvSpPr/>
          <p:nvPr/>
        </p:nvSpPr>
        <p:spPr>
          <a:xfrm flipH="1" rot="10800000">
            <a:off x="-3890200" y="6349394"/>
            <a:ext cx="74171" cy="74146"/>
          </a:xfrm>
          <a:custGeom>
            <a:rect b="b" l="l" r="r" t="t"/>
            <a:pathLst>
              <a:path extrusionOk="0" h="2922" w="2923">
                <a:moveTo>
                  <a:pt x="1462" y="0"/>
                </a:moveTo>
                <a:cubicBezTo>
                  <a:pt x="640" y="0"/>
                  <a:pt x="1" y="662"/>
                  <a:pt x="1" y="1461"/>
                </a:cubicBezTo>
                <a:cubicBezTo>
                  <a:pt x="1" y="2260"/>
                  <a:pt x="640" y="2922"/>
                  <a:pt x="1462" y="2922"/>
                </a:cubicBezTo>
                <a:cubicBezTo>
                  <a:pt x="2260" y="2922"/>
                  <a:pt x="2922" y="2260"/>
                  <a:pt x="2922" y="1461"/>
                </a:cubicBezTo>
                <a:cubicBezTo>
                  <a:pt x="2922" y="662"/>
                  <a:pt x="2260" y="0"/>
                  <a:pt x="14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2" name="Google Shape;702;p6"/>
          <p:cNvGrpSpPr/>
          <p:nvPr/>
        </p:nvGrpSpPr>
        <p:grpSpPr>
          <a:xfrm>
            <a:off x="3690957" y="4568872"/>
            <a:ext cx="881035" cy="290677"/>
            <a:chOff x="3690957" y="4568872"/>
            <a:chExt cx="881035" cy="290677"/>
          </a:xfrm>
        </p:grpSpPr>
        <p:sp>
          <p:nvSpPr>
            <p:cNvPr id="703" name="Google Shape;703;p6"/>
            <p:cNvSpPr/>
            <p:nvPr/>
          </p:nvSpPr>
          <p:spPr>
            <a:xfrm>
              <a:off x="3690957" y="4568872"/>
              <a:ext cx="148483" cy="290677"/>
            </a:xfrm>
            <a:custGeom>
              <a:rect b="b" l="l" r="r" t="t"/>
              <a:pathLst>
                <a:path extrusionOk="0" fill="none" h="2357" w="1204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6"/>
            <p:cNvSpPr/>
            <p:nvPr/>
          </p:nvSpPr>
          <p:spPr>
            <a:xfrm>
              <a:off x="3839318" y="4568872"/>
              <a:ext cx="145400" cy="290677"/>
            </a:xfrm>
            <a:custGeom>
              <a:rect b="b" l="l" r="r" t="t"/>
              <a:pathLst>
                <a:path extrusionOk="0" fill="none" h="2357" w="1179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6"/>
            <p:cNvSpPr/>
            <p:nvPr/>
          </p:nvSpPr>
          <p:spPr>
            <a:xfrm>
              <a:off x="3984595" y="4568872"/>
              <a:ext cx="148483" cy="290677"/>
            </a:xfrm>
            <a:custGeom>
              <a:rect b="b" l="l" r="r" t="t"/>
              <a:pathLst>
                <a:path extrusionOk="0" fill="none" h="2357" w="1204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6"/>
            <p:cNvSpPr/>
            <p:nvPr/>
          </p:nvSpPr>
          <p:spPr>
            <a:xfrm>
              <a:off x="4132955" y="4568872"/>
              <a:ext cx="145400" cy="290677"/>
            </a:xfrm>
            <a:custGeom>
              <a:rect b="b" l="l" r="r" t="t"/>
              <a:pathLst>
                <a:path extrusionOk="0" fill="none" h="2357" w="1179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6"/>
            <p:cNvSpPr/>
            <p:nvPr/>
          </p:nvSpPr>
          <p:spPr>
            <a:xfrm>
              <a:off x="4278232" y="4568872"/>
              <a:ext cx="148483" cy="290677"/>
            </a:xfrm>
            <a:custGeom>
              <a:rect b="b" l="l" r="r" t="t"/>
              <a:pathLst>
                <a:path extrusionOk="0" fill="none" h="2357" w="1204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6"/>
            <p:cNvSpPr/>
            <p:nvPr/>
          </p:nvSpPr>
          <p:spPr>
            <a:xfrm>
              <a:off x="4426592" y="4568872"/>
              <a:ext cx="145400" cy="290677"/>
            </a:xfrm>
            <a:custGeom>
              <a:rect b="b" l="l" r="r" t="t"/>
              <a:pathLst>
                <a:path extrusionOk="0" fill="none" h="2357" w="1179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0" name="Google Shape;710;p7"/>
          <p:cNvGrpSpPr/>
          <p:nvPr/>
        </p:nvGrpSpPr>
        <p:grpSpPr>
          <a:xfrm>
            <a:off x="2019110" y="-2483486"/>
            <a:ext cx="7884219" cy="3433770"/>
            <a:chOff x="24125" y="294775"/>
            <a:chExt cx="7767703" cy="3383025"/>
          </a:xfrm>
        </p:grpSpPr>
        <p:sp>
          <p:nvSpPr>
            <p:cNvPr id="711" name="Google Shape;711;p7"/>
            <p:cNvSpPr/>
            <p:nvPr/>
          </p:nvSpPr>
          <p:spPr>
            <a:xfrm>
              <a:off x="1686375" y="607200"/>
              <a:ext cx="142125" cy="129550"/>
            </a:xfrm>
            <a:custGeom>
              <a:rect b="b" l="l" r="r" t="t"/>
              <a:pathLst>
                <a:path extrusionOk="0" h="5182" w="5685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7"/>
            <p:cNvSpPr/>
            <p:nvPr/>
          </p:nvSpPr>
          <p:spPr>
            <a:xfrm>
              <a:off x="66098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7"/>
            <p:cNvSpPr/>
            <p:nvPr/>
          </p:nvSpPr>
          <p:spPr>
            <a:xfrm>
              <a:off x="67216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7"/>
            <p:cNvSpPr/>
            <p:nvPr/>
          </p:nvSpPr>
          <p:spPr>
            <a:xfrm>
              <a:off x="68340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7"/>
            <p:cNvSpPr/>
            <p:nvPr/>
          </p:nvSpPr>
          <p:spPr>
            <a:xfrm>
              <a:off x="69459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7"/>
            <p:cNvSpPr/>
            <p:nvPr/>
          </p:nvSpPr>
          <p:spPr>
            <a:xfrm>
              <a:off x="70577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7"/>
            <p:cNvSpPr/>
            <p:nvPr/>
          </p:nvSpPr>
          <p:spPr>
            <a:xfrm>
              <a:off x="71701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7"/>
            <p:cNvSpPr/>
            <p:nvPr/>
          </p:nvSpPr>
          <p:spPr>
            <a:xfrm>
              <a:off x="728200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7"/>
            <p:cNvSpPr/>
            <p:nvPr/>
          </p:nvSpPr>
          <p:spPr>
            <a:xfrm>
              <a:off x="2406525" y="1218350"/>
              <a:ext cx="5385303" cy="1110475"/>
            </a:xfrm>
            <a:custGeom>
              <a:rect b="b" l="l" r="r" t="t"/>
              <a:pathLst>
                <a:path extrusionOk="0" h="44419" w="206136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7"/>
            <p:cNvSpPr/>
            <p:nvPr/>
          </p:nvSpPr>
          <p:spPr>
            <a:xfrm>
              <a:off x="987925" y="355975"/>
              <a:ext cx="6210225" cy="1468400"/>
            </a:xfrm>
            <a:custGeom>
              <a:rect b="b" l="l" r="r" t="t"/>
              <a:pathLst>
                <a:path extrusionOk="0" h="58736" w="248409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7"/>
            <p:cNvSpPr/>
            <p:nvPr/>
          </p:nvSpPr>
          <p:spPr>
            <a:xfrm>
              <a:off x="1265250" y="1389550"/>
              <a:ext cx="6299250" cy="1955000"/>
            </a:xfrm>
            <a:custGeom>
              <a:rect b="b" l="l" r="r" t="t"/>
              <a:pathLst>
                <a:path extrusionOk="0" h="78200" w="25197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7"/>
            <p:cNvSpPr/>
            <p:nvPr/>
          </p:nvSpPr>
          <p:spPr>
            <a:xfrm>
              <a:off x="1631600" y="1974425"/>
              <a:ext cx="6160000" cy="1095650"/>
            </a:xfrm>
            <a:custGeom>
              <a:rect b="b" l="l" r="r" t="t"/>
              <a:pathLst>
                <a:path extrusionOk="0" h="43826" w="24640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7"/>
            <p:cNvSpPr/>
            <p:nvPr/>
          </p:nvSpPr>
          <p:spPr>
            <a:xfrm>
              <a:off x="1978550" y="331575"/>
              <a:ext cx="4691750" cy="1289675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7"/>
            <p:cNvSpPr/>
            <p:nvPr/>
          </p:nvSpPr>
          <p:spPr>
            <a:xfrm>
              <a:off x="937150" y="2104550"/>
              <a:ext cx="6622775" cy="1510475"/>
            </a:xfrm>
            <a:custGeom>
              <a:rect b="b" l="l" r="r" t="t"/>
              <a:pathLst>
                <a:path extrusionOk="0" h="60419" w="264911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7"/>
            <p:cNvSpPr/>
            <p:nvPr/>
          </p:nvSpPr>
          <p:spPr>
            <a:xfrm>
              <a:off x="1664700" y="294775"/>
              <a:ext cx="3135650" cy="766675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7"/>
            <p:cNvSpPr/>
            <p:nvPr/>
          </p:nvSpPr>
          <p:spPr>
            <a:xfrm>
              <a:off x="100600" y="2193550"/>
              <a:ext cx="3410675" cy="530725"/>
            </a:xfrm>
            <a:custGeom>
              <a:rect b="b" l="l" r="r" t="t"/>
              <a:pathLst>
                <a:path extrusionOk="0" h="21229" w="136427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7"/>
            <p:cNvSpPr/>
            <p:nvPr/>
          </p:nvSpPr>
          <p:spPr>
            <a:xfrm>
              <a:off x="106300" y="832600"/>
              <a:ext cx="2024625" cy="395475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7"/>
            <p:cNvSpPr/>
            <p:nvPr/>
          </p:nvSpPr>
          <p:spPr>
            <a:xfrm>
              <a:off x="24125" y="1108225"/>
              <a:ext cx="1654850" cy="513025"/>
            </a:xfrm>
            <a:custGeom>
              <a:rect b="b" l="l" r="r" t="t"/>
              <a:pathLst>
                <a:path extrusionOk="0" h="20521" w="66194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7"/>
            <p:cNvSpPr/>
            <p:nvPr/>
          </p:nvSpPr>
          <p:spPr>
            <a:xfrm>
              <a:off x="24125" y="1371850"/>
              <a:ext cx="979225" cy="45197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7"/>
            <p:cNvSpPr/>
            <p:nvPr/>
          </p:nvSpPr>
          <p:spPr>
            <a:xfrm>
              <a:off x="5585500" y="1408375"/>
              <a:ext cx="1529900" cy="580350"/>
            </a:xfrm>
            <a:custGeom>
              <a:rect b="b" l="l" r="r" t="t"/>
              <a:pathLst>
                <a:path extrusionOk="0" h="23214" w="61196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7"/>
            <p:cNvSpPr/>
            <p:nvPr/>
          </p:nvSpPr>
          <p:spPr>
            <a:xfrm>
              <a:off x="5953000" y="35431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7"/>
            <p:cNvSpPr/>
            <p:nvPr/>
          </p:nvSpPr>
          <p:spPr>
            <a:xfrm>
              <a:off x="5976400" y="356650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7"/>
            <p:cNvSpPr/>
            <p:nvPr/>
          </p:nvSpPr>
          <p:spPr>
            <a:xfrm>
              <a:off x="5421175" y="22563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7"/>
            <p:cNvSpPr/>
            <p:nvPr/>
          </p:nvSpPr>
          <p:spPr>
            <a:xfrm>
              <a:off x="5444575" y="22797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7"/>
            <p:cNvSpPr/>
            <p:nvPr/>
          </p:nvSpPr>
          <p:spPr>
            <a:xfrm>
              <a:off x="5459400" y="19122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7"/>
            <p:cNvSpPr/>
            <p:nvPr/>
          </p:nvSpPr>
          <p:spPr>
            <a:xfrm>
              <a:off x="5482800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7"/>
            <p:cNvSpPr/>
            <p:nvPr/>
          </p:nvSpPr>
          <p:spPr>
            <a:xfrm>
              <a:off x="4736975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7"/>
            <p:cNvSpPr/>
            <p:nvPr/>
          </p:nvSpPr>
          <p:spPr>
            <a:xfrm>
              <a:off x="7044625" y="263295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7"/>
            <p:cNvSpPr/>
            <p:nvPr/>
          </p:nvSpPr>
          <p:spPr>
            <a:xfrm>
              <a:off x="4222850" y="1085400"/>
              <a:ext cx="134675" cy="134675"/>
            </a:xfrm>
            <a:custGeom>
              <a:rect b="b" l="l" r="r" t="t"/>
              <a:pathLst>
                <a:path extrusionOk="0" h="5387" w="5387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7"/>
            <p:cNvSpPr/>
            <p:nvPr/>
          </p:nvSpPr>
          <p:spPr>
            <a:xfrm>
              <a:off x="4246800" y="1108775"/>
              <a:ext cx="87350" cy="87925"/>
            </a:xfrm>
            <a:custGeom>
              <a:rect b="b" l="l" r="r" t="t"/>
              <a:pathLst>
                <a:path extrusionOk="0" h="3517" w="3494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7"/>
            <p:cNvSpPr/>
            <p:nvPr/>
          </p:nvSpPr>
          <p:spPr>
            <a:xfrm>
              <a:off x="3502700" y="25850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7"/>
            <p:cNvSpPr/>
            <p:nvPr/>
          </p:nvSpPr>
          <p:spPr>
            <a:xfrm>
              <a:off x="3526100" y="2608400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7"/>
            <p:cNvSpPr/>
            <p:nvPr/>
          </p:nvSpPr>
          <p:spPr>
            <a:xfrm>
              <a:off x="2281550" y="115615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7"/>
            <p:cNvSpPr/>
            <p:nvPr/>
          </p:nvSpPr>
          <p:spPr>
            <a:xfrm>
              <a:off x="2304950" y="1179550"/>
              <a:ext cx="87325" cy="87900"/>
            </a:xfrm>
            <a:custGeom>
              <a:rect b="b" l="l" r="r" t="t"/>
              <a:pathLst>
                <a:path extrusionOk="0" h="3516" w="3493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7"/>
            <p:cNvSpPr/>
            <p:nvPr/>
          </p:nvSpPr>
          <p:spPr>
            <a:xfrm>
              <a:off x="1577950" y="1004925"/>
              <a:ext cx="94750" cy="94750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7"/>
            <p:cNvSpPr/>
            <p:nvPr/>
          </p:nvSpPr>
          <p:spPr>
            <a:xfrm>
              <a:off x="1595075" y="1022050"/>
              <a:ext cx="59950" cy="59950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7"/>
            <p:cNvSpPr/>
            <p:nvPr/>
          </p:nvSpPr>
          <p:spPr>
            <a:xfrm>
              <a:off x="2892125" y="11704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7"/>
            <p:cNvSpPr/>
            <p:nvPr/>
          </p:nvSpPr>
          <p:spPr>
            <a:xfrm>
              <a:off x="7004675" y="136615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7"/>
            <p:cNvSpPr/>
            <p:nvPr/>
          </p:nvSpPr>
          <p:spPr>
            <a:xfrm>
              <a:off x="6446600" y="227060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7"/>
            <p:cNvSpPr/>
            <p:nvPr/>
          </p:nvSpPr>
          <p:spPr>
            <a:xfrm>
              <a:off x="6258275" y="3300575"/>
              <a:ext cx="69650" cy="69650"/>
            </a:xfrm>
            <a:custGeom>
              <a:rect b="b" l="l" r="r" t="t"/>
              <a:pathLst>
                <a:path extrusionOk="0" h="2786" w="2786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7"/>
            <p:cNvSpPr/>
            <p:nvPr/>
          </p:nvSpPr>
          <p:spPr>
            <a:xfrm>
              <a:off x="4746100" y="3030675"/>
              <a:ext cx="69650" cy="69075"/>
            </a:xfrm>
            <a:custGeom>
              <a:rect b="b" l="l" r="r" t="t"/>
              <a:pathLst>
                <a:path extrusionOk="0" h="2763" w="2786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7"/>
            <p:cNvSpPr/>
            <p:nvPr/>
          </p:nvSpPr>
          <p:spPr>
            <a:xfrm>
              <a:off x="5111875" y="1378700"/>
              <a:ext cx="106175" cy="106150"/>
            </a:xfrm>
            <a:custGeom>
              <a:rect b="b" l="l" r="r" t="t"/>
              <a:pathLst>
                <a:path extrusionOk="0" h="4246" w="4247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7"/>
            <p:cNvSpPr/>
            <p:nvPr/>
          </p:nvSpPr>
          <p:spPr>
            <a:xfrm>
              <a:off x="5692225" y="1404950"/>
              <a:ext cx="75350" cy="74775"/>
            </a:xfrm>
            <a:custGeom>
              <a:rect b="b" l="l" r="r" t="t"/>
              <a:pathLst>
                <a:path extrusionOk="0" h="2991" w="3014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7"/>
            <p:cNvSpPr/>
            <p:nvPr/>
          </p:nvSpPr>
          <p:spPr>
            <a:xfrm>
              <a:off x="5821750" y="1469425"/>
              <a:ext cx="79350" cy="79350"/>
            </a:xfrm>
            <a:custGeom>
              <a:rect b="b" l="l" r="r" t="t"/>
              <a:pathLst>
                <a:path extrusionOk="0" h="3174" w="3174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7"/>
            <p:cNvSpPr/>
            <p:nvPr/>
          </p:nvSpPr>
          <p:spPr>
            <a:xfrm>
              <a:off x="3572900" y="2384150"/>
              <a:ext cx="139825" cy="139250"/>
            </a:xfrm>
            <a:custGeom>
              <a:rect b="b" l="l" r="r" t="t"/>
              <a:pathLst>
                <a:path extrusionOk="0" h="5570" w="5593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7"/>
            <p:cNvSpPr/>
            <p:nvPr/>
          </p:nvSpPr>
          <p:spPr>
            <a:xfrm>
              <a:off x="5419450" y="2995300"/>
              <a:ext cx="139825" cy="139825"/>
            </a:xfrm>
            <a:custGeom>
              <a:rect b="b" l="l" r="r" t="t"/>
              <a:pathLst>
                <a:path extrusionOk="0" h="5593" w="5593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7"/>
            <p:cNvSpPr/>
            <p:nvPr/>
          </p:nvSpPr>
          <p:spPr>
            <a:xfrm>
              <a:off x="3311550" y="1787275"/>
              <a:ext cx="65075" cy="65075"/>
            </a:xfrm>
            <a:custGeom>
              <a:rect b="b" l="l" r="r" t="t"/>
              <a:pathLst>
                <a:path extrusionOk="0" h="2603" w="2603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7"/>
            <p:cNvSpPr/>
            <p:nvPr/>
          </p:nvSpPr>
          <p:spPr>
            <a:xfrm>
              <a:off x="3501550" y="1519075"/>
              <a:ext cx="143825" cy="144400"/>
            </a:xfrm>
            <a:custGeom>
              <a:rect b="b" l="l" r="r" t="t"/>
              <a:pathLst>
                <a:path extrusionOk="0" h="5776" w="5753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7"/>
            <p:cNvSpPr/>
            <p:nvPr/>
          </p:nvSpPr>
          <p:spPr>
            <a:xfrm>
              <a:off x="3526675" y="1544750"/>
              <a:ext cx="93600" cy="93050"/>
            </a:xfrm>
            <a:custGeom>
              <a:rect b="b" l="l" r="r" t="t"/>
              <a:pathLst>
                <a:path extrusionOk="0" h="3722" w="3744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7"/>
            <p:cNvSpPr/>
            <p:nvPr/>
          </p:nvSpPr>
          <p:spPr>
            <a:xfrm>
              <a:off x="1930050" y="1563575"/>
              <a:ext cx="106150" cy="106175"/>
            </a:xfrm>
            <a:custGeom>
              <a:rect b="b" l="l" r="r" t="t"/>
              <a:pathLst>
                <a:path extrusionOk="0" h="4247" w="4246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7"/>
            <p:cNvSpPr/>
            <p:nvPr/>
          </p:nvSpPr>
          <p:spPr>
            <a:xfrm>
              <a:off x="1621325" y="1563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7"/>
            <p:cNvSpPr/>
            <p:nvPr/>
          </p:nvSpPr>
          <p:spPr>
            <a:xfrm>
              <a:off x="944550" y="1765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7"/>
            <p:cNvSpPr/>
            <p:nvPr/>
          </p:nvSpPr>
          <p:spPr>
            <a:xfrm>
              <a:off x="496050" y="13239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7"/>
            <p:cNvSpPr/>
            <p:nvPr/>
          </p:nvSpPr>
          <p:spPr>
            <a:xfrm>
              <a:off x="3168300" y="1186975"/>
              <a:ext cx="72500" cy="73050"/>
            </a:xfrm>
            <a:custGeom>
              <a:rect b="b" l="l" r="r" t="t"/>
              <a:pathLst>
                <a:path extrusionOk="0" h="2922" w="290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7"/>
            <p:cNvSpPr/>
            <p:nvPr/>
          </p:nvSpPr>
          <p:spPr>
            <a:xfrm>
              <a:off x="1238425" y="1362725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7"/>
            <p:cNvSpPr/>
            <p:nvPr/>
          </p:nvSpPr>
          <p:spPr>
            <a:xfrm>
              <a:off x="2281550" y="832600"/>
              <a:ext cx="2995850" cy="9725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7"/>
            <p:cNvSpPr/>
            <p:nvPr/>
          </p:nvSpPr>
          <p:spPr>
            <a:xfrm>
              <a:off x="2222775" y="800650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7"/>
            <p:cNvSpPr/>
            <p:nvPr/>
          </p:nvSpPr>
          <p:spPr>
            <a:xfrm>
              <a:off x="5235725" y="800650"/>
              <a:ext cx="73050" cy="73050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7"/>
            <p:cNvSpPr/>
            <p:nvPr/>
          </p:nvSpPr>
          <p:spPr>
            <a:xfrm>
              <a:off x="5732175" y="319450"/>
              <a:ext cx="1118450" cy="1117475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7"/>
            <p:cNvSpPr/>
            <p:nvPr/>
          </p:nvSpPr>
          <p:spPr>
            <a:xfrm>
              <a:off x="5870250" y="381100"/>
              <a:ext cx="1118475" cy="1117450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7"/>
            <p:cNvSpPr/>
            <p:nvPr/>
          </p:nvSpPr>
          <p:spPr>
            <a:xfrm>
              <a:off x="4775775" y="1974875"/>
              <a:ext cx="2300825" cy="706600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7"/>
            <p:cNvSpPr/>
            <p:nvPr/>
          </p:nvSpPr>
          <p:spPr>
            <a:xfrm>
              <a:off x="3518100" y="2023500"/>
              <a:ext cx="149550" cy="93050"/>
            </a:xfrm>
            <a:custGeom>
              <a:rect b="b" l="l" r="r" t="t"/>
              <a:pathLst>
                <a:path extrusionOk="0" h="3722" w="5982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7"/>
            <p:cNvSpPr/>
            <p:nvPr/>
          </p:nvSpPr>
          <p:spPr>
            <a:xfrm>
              <a:off x="36305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7"/>
            <p:cNvSpPr/>
            <p:nvPr/>
          </p:nvSpPr>
          <p:spPr>
            <a:xfrm>
              <a:off x="37423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7"/>
            <p:cNvSpPr/>
            <p:nvPr/>
          </p:nvSpPr>
          <p:spPr>
            <a:xfrm>
              <a:off x="38547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7"/>
            <p:cNvSpPr/>
            <p:nvPr/>
          </p:nvSpPr>
          <p:spPr>
            <a:xfrm>
              <a:off x="39666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7"/>
            <p:cNvSpPr/>
            <p:nvPr/>
          </p:nvSpPr>
          <p:spPr>
            <a:xfrm>
              <a:off x="40784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7"/>
            <p:cNvSpPr/>
            <p:nvPr/>
          </p:nvSpPr>
          <p:spPr>
            <a:xfrm>
              <a:off x="41908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7"/>
            <p:cNvSpPr/>
            <p:nvPr/>
          </p:nvSpPr>
          <p:spPr>
            <a:xfrm>
              <a:off x="430272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7"/>
            <p:cNvSpPr/>
            <p:nvPr/>
          </p:nvSpPr>
          <p:spPr>
            <a:xfrm>
              <a:off x="27180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7"/>
            <p:cNvSpPr/>
            <p:nvPr/>
          </p:nvSpPr>
          <p:spPr>
            <a:xfrm>
              <a:off x="29258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7"/>
            <p:cNvSpPr/>
            <p:nvPr/>
          </p:nvSpPr>
          <p:spPr>
            <a:xfrm>
              <a:off x="3133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7"/>
            <p:cNvSpPr/>
            <p:nvPr/>
          </p:nvSpPr>
          <p:spPr>
            <a:xfrm>
              <a:off x="33417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7"/>
            <p:cNvSpPr/>
            <p:nvPr/>
          </p:nvSpPr>
          <p:spPr>
            <a:xfrm>
              <a:off x="3549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7"/>
            <p:cNvSpPr/>
            <p:nvPr/>
          </p:nvSpPr>
          <p:spPr>
            <a:xfrm>
              <a:off x="37572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7"/>
            <p:cNvSpPr/>
            <p:nvPr/>
          </p:nvSpPr>
          <p:spPr>
            <a:xfrm>
              <a:off x="61139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7"/>
            <p:cNvSpPr/>
            <p:nvPr/>
          </p:nvSpPr>
          <p:spPr>
            <a:xfrm>
              <a:off x="5906200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7"/>
            <p:cNvSpPr/>
            <p:nvPr/>
          </p:nvSpPr>
          <p:spPr>
            <a:xfrm>
              <a:off x="5698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7"/>
            <p:cNvSpPr/>
            <p:nvPr/>
          </p:nvSpPr>
          <p:spPr>
            <a:xfrm>
              <a:off x="54902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7"/>
            <p:cNvSpPr/>
            <p:nvPr/>
          </p:nvSpPr>
          <p:spPr>
            <a:xfrm>
              <a:off x="5282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7"/>
            <p:cNvSpPr/>
            <p:nvPr/>
          </p:nvSpPr>
          <p:spPr>
            <a:xfrm>
              <a:off x="5074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7"/>
            <p:cNvSpPr/>
            <p:nvPr/>
          </p:nvSpPr>
          <p:spPr>
            <a:xfrm>
              <a:off x="4867075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7"/>
            <p:cNvSpPr/>
            <p:nvPr/>
          </p:nvSpPr>
          <p:spPr>
            <a:xfrm>
              <a:off x="4658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7"/>
            <p:cNvSpPr/>
            <p:nvPr/>
          </p:nvSpPr>
          <p:spPr>
            <a:xfrm>
              <a:off x="48534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7"/>
            <p:cNvSpPr/>
            <p:nvPr/>
          </p:nvSpPr>
          <p:spPr>
            <a:xfrm>
              <a:off x="49407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7"/>
            <p:cNvSpPr/>
            <p:nvPr/>
          </p:nvSpPr>
          <p:spPr>
            <a:xfrm>
              <a:off x="50280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7"/>
            <p:cNvSpPr/>
            <p:nvPr/>
          </p:nvSpPr>
          <p:spPr>
            <a:xfrm>
              <a:off x="51153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7"/>
            <p:cNvSpPr/>
            <p:nvPr/>
          </p:nvSpPr>
          <p:spPr>
            <a:xfrm>
              <a:off x="52026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7"/>
            <p:cNvSpPr/>
            <p:nvPr/>
          </p:nvSpPr>
          <p:spPr>
            <a:xfrm>
              <a:off x="52899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7"/>
            <p:cNvSpPr/>
            <p:nvPr/>
          </p:nvSpPr>
          <p:spPr>
            <a:xfrm>
              <a:off x="53772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7"/>
            <p:cNvSpPr/>
            <p:nvPr/>
          </p:nvSpPr>
          <p:spPr>
            <a:xfrm>
              <a:off x="54651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7"/>
            <p:cNvSpPr/>
            <p:nvPr/>
          </p:nvSpPr>
          <p:spPr>
            <a:xfrm>
              <a:off x="5552425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7"/>
            <p:cNvSpPr/>
            <p:nvPr/>
          </p:nvSpPr>
          <p:spPr>
            <a:xfrm>
              <a:off x="56397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7"/>
            <p:cNvSpPr/>
            <p:nvPr/>
          </p:nvSpPr>
          <p:spPr>
            <a:xfrm>
              <a:off x="57270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5" name="Google Shape;805;p7"/>
          <p:cNvGrpSpPr/>
          <p:nvPr/>
        </p:nvGrpSpPr>
        <p:grpSpPr>
          <a:xfrm rot="5400000">
            <a:off x="674625" y="3321200"/>
            <a:ext cx="979800" cy="3475150"/>
            <a:chOff x="327125" y="2375600"/>
            <a:chExt cx="979800" cy="3475150"/>
          </a:xfrm>
        </p:grpSpPr>
        <p:sp>
          <p:nvSpPr>
            <p:cNvPr id="806" name="Google Shape;806;p7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7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7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7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7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7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7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7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7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7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7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7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7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7"/>
            <p:cNvSpPr/>
            <p:nvPr/>
          </p:nvSpPr>
          <p:spPr>
            <a:xfrm>
              <a:off x="861250" y="3692600"/>
              <a:ext cx="445675" cy="1618350"/>
            </a:xfrm>
            <a:custGeom>
              <a:rect b="b" l="l" r="r" t="t"/>
              <a:pathLst>
                <a:path extrusionOk="0" fill="none" h="64734" w="17827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7"/>
            <p:cNvSpPr/>
            <p:nvPr/>
          </p:nvSpPr>
          <p:spPr>
            <a:xfrm>
              <a:off x="841275" y="3673200"/>
              <a:ext cx="39975" cy="40550"/>
            </a:xfrm>
            <a:custGeom>
              <a:rect b="b" l="l" r="r" t="t"/>
              <a:pathLst>
                <a:path extrusionOk="0" h="1622" w="1599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1" name="Google Shape;821;p7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22" name="Google Shape;822;p7"/>
          <p:cNvSpPr txBox="1"/>
          <p:nvPr>
            <p:ph idx="1" type="subTitle"/>
          </p:nvPr>
        </p:nvSpPr>
        <p:spPr>
          <a:xfrm>
            <a:off x="719994" y="2088317"/>
            <a:ext cx="17517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23" name="Google Shape;823;p7"/>
          <p:cNvSpPr txBox="1"/>
          <p:nvPr>
            <p:ph idx="2" type="title"/>
          </p:nvPr>
        </p:nvSpPr>
        <p:spPr>
          <a:xfrm>
            <a:off x="720000" y="1607275"/>
            <a:ext cx="17517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24" name="Google Shape;824;p7"/>
          <p:cNvSpPr txBox="1"/>
          <p:nvPr>
            <p:ph idx="3" type="subTitle"/>
          </p:nvPr>
        </p:nvSpPr>
        <p:spPr>
          <a:xfrm>
            <a:off x="719994" y="3626192"/>
            <a:ext cx="17517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25" name="Google Shape;825;p7"/>
          <p:cNvSpPr txBox="1"/>
          <p:nvPr>
            <p:ph idx="4" type="title"/>
          </p:nvPr>
        </p:nvSpPr>
        <p:spPr>
          <a:xfrm>
            <a:off x="720000" y="3145150"/>
            <a:ext cx="17517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26" name="Google Shape;826;p7"/>
          <p:cNvSpPr txBox="1"/>
          <p:nvPr>
            <p:ph idx="5" type="subTitle"/>
          </p:nvPr>
        </p:nvSpPr>
        <p:spPr>
          <a:xfrm>
            <a:off x="6672294" y="2088317"/>
            <a:ext cx="17517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27" name="Google Shape;827;p7"/>
          <p:cNvSpPr txBox="1"/>
          <p:nvPr>
            <p:ph idx="6" type="title"/>
          </p:nvPr>
        </p:nvSpPr>
        <p:spPr>
          <a:xfrm>
            <a:off x="6672300" y="1607275"/>
            <a:ext cx="17517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28" name="Google Shape;828;p7"/>
          <p:cNvSpPr txBox="1"/>
          <p:nvPr>
            <p:ph idx="7" type="subTitle"/>
          </p:nvPr>
        </p:nvSpPr>
        <p:spPr>
          <a:xfrm>
            <a:off x="6672294" y="3626192"/>
            <a:ext cx="17517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29" name="Google Shape;829;p7"/>
          <p:cNvSpPr txBox="1"/>
          <p:nvPr>
            <p:ph idx="8" type="title"/>
          </p:nvPr>
        </p:nvSpPr>
        <p:spPr>
          <a:xfrm>
            <a:off x="6672300" y="3145150"/>
            <a:ext cx="17517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1" name="Google Shape;831;p8"/>
          <p:cNvGrpSpPr/>
          <p:nvPr/>
        </p:nvGrpSpPr>
        <p:grpSpPr>
          <a:xfrm>
            <a:off x="-3091593" y="-2017662"/>
            <a:ext cx="7908518" cy="3095521"/>
            <a:chOff x="-3091593" y="-1484262"/>
            <a:chExt cx="7908518" cy="3095521"/>
          </a:xfrm>
        </p:grpSpPr>
        <p:grpSp>
          <p:nvGrpSpPr>
            <p:cNvPr id="832" name="Google Shape;832;p8"/>
            <p:cNvGrpSpPr/>
            <p:nvPr/>
          </p:nvGrpSpPr>
          <p:grpSpPr>
            <a:xfrm>
              <a:off x="-3091593" y="-1484262"/>
              <a:ext cx="7884347" cy="3095521"/>
              <a:chOff x="-3091593" y="-1484262"/>
              <a:chExt cx="7884347" cy="3095521"/>
            </a:xfrm>
          </p:grpSpPr>
          <p:sp>
            <p:nvSpPr>
              <p:cNvPr id="833" name="Google Shape;833;p8"/>
              <p:cNvSpPr/>
              <p:nvPr/>
            </p:nvSpPr>
            <p:spPr>
              <a:xfrm rot="10800000">
                <a:off x="-3091593" y="-453301"/>
                <a:ext cx="5466211" cy="1127132"/>
              </a:xfrm>
              <a:custGeom>
                <a:rect b="b" l="l" r="r" t="t"/>
                <a:pathLst>
                  <a:path extrusionOk="0" h="44419" w="206136">
                    <a:moveTo>
                      <a:pt x="183" y="0"/>
                    </a:moveTo>
                    <a:cubicBezTo>
                      <a:pt x="91" y="0"/>
                      <a:pt x="0" y="92"/>
                      <a:pt x="0" y="206"/>
                    </a:cubicBezTo>
                    <a:cubicBezTo>
                      <a:pt x="0" y="297"/>
                      <a:pt x="91" y="388"/>
                      <a:pt x="183" y="388"/>
                    </a:cubicBezTo>
                    <a:lnTo>
                      <a:pt x="31887" y="388"/>
                    </a:lnTo>
                    <a:lnTo>
                      <a:pt x="54507" y="23031"/>
                    </a:lnTo>
                    <a:lnTo>
                      <a:pt x="101870" y="23031"/>
                    </a:lnTo>
                    <a:lnTo>
                      <a:pt x="123257" y="44418"/>
                    </a:lnTo>
                    <a:lnTo>
                      <a:pt x="205930" y="44418"/>
                    </a:lnTo>
                    <a:cubicBezTo>
                      <a:pt x="206044" y="44418"/>
                      <a:pt x="206136" y="44327"/>
                      <a:pt x="206136" y="44213"/>
                    </a:cubicBezTo>
                    <a:cubicBezTo>
                      <a:pt x="206136" y="44122"/>
                      <a:pt x="206044" y="44030"/>
                      <a:pt x="205930" y="44030"/>
                    </a:cubicBezTo>
                    <a:lnTo>
                      <a:pt x="123417" y="44030"/>
                    </a:lnTo>
                    <a:lnTo>
                      <a:pt x="102029" y="22643"/>
                    </a:lnTo>
                    <a:lnTo>
                      <a:pt x="54667" y="22643"/>
                    </a:lnTo>
                    <a:lnTo>
                      <a:pt x="320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4" name="Google Shape;834;p8"/>
              <p:cNvSpPr/>
              <p:nvPr/>
            </p:nvSpPr>
            <p:spPr>
              <a:xfrm rot="10800000">
                <a:off x="-2488881" y="58715"/>
                <a:ext cx="6303378" cy="1490426"/>
              </a:xfrm>
              <a:custGeom>
                <a:rect b="b" l="l" r="r" t="t"/>
                <a:pathLst>
                  <a:path extrusionOk="0" h="58736" w="248409">
                    <a:moveTo>
                      <a:pt x="248203" y="1"/>
                    </a:moveTo>
                    <a:cubicBezTo>
                      <a:pt x="248151" y="1"/>
                      <a:pt x="248100" y="18"/>
                      <a:pt x="248066" y="52"/>
                    </a:cubicBezTo>
                    <a:lnTo>
                      <a:pt x="196663" y="51455"/>
                    </a:lnTo>
                    <a:lnTo>
                      <a:pt x="175778" y="51455"/>
                    </a:lnTo>
                    <a:lnTo>
                      <a:pt x="155760" y="31460"/>
                    </a:lnTo>
                    <a:lnTo>
                      <a:pt x="121112" y="31460"/>
                    </a:lnTo>
                    <a:lnTo>
                      <a:pt x="94200" y="58371"/>
                    </a:lnTo>
                    <a:lnTo>
                      <a:pt x="183" y="58371"/>
                    </a:lnTo>
                    <a:cubicBezTo>
                      <a:pt x="92" y="58371"/>
                      <a:pt x="0" y="58439"/>
                      <a:pt x="0" y="58553"/>
                    </a:cubicBezTo>
                    <a:cubicBezTo>
                      <a:pt x="0" y="58645"/>
                      <a:pt x="92" y="58736"/>
                      <a:pt x="183" y="58736"/>
                    </a:cubicBezTo>
                    <a:lnTo>
                      <a:pt x="94360" y="58736"/>
                    </a:lnTo>
                    <a:lnTo>
                      <a:pt x="121248" y="31848"/>
                    </a:lnTo>
                    <a:lnTo>
                      <a:pt x="155623" y="31848"/>
                    </a:lnTo>
                    <a:lnTo>
                      <a:pt x="175618" y="51843"/>
                    </a:lnTo>
                    <a:lnTo>
                      <a:pt x="196823" y="51843"/>
                    </a:lnTo>
                    <a:lnTo>
                      <a:pt x="248340" y="326"/>
                    </a:lnTo>
                    <a:cubicBezTo>
                      <a:pt x="248408" y="235"/>
                      <a:pt x="248408" y="121"/>
                      <a:pt x="248340" y="52"/>
                    </a:cubicBezTo>
                    <a:cubicBezTo>
                      <a:pt x="248306" y="18"/>
                      <a:pt x="248254" y="1"/>
                      <a:pt x="2482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5" name="Google Shape;835;p8"/>
              <p:cNvSpPr/>
              <p:nvPr/>
            </p:nvSpPr>
            <p:spPr>
              <a:xfrm rot="10800000">
                <a:off x="-2860727" y="-1484262"/>
                <a:ext cx="6393739" cy="1984325"/>
              </a:xfrm>
              <a:custGeom>
                <a:rect b="b" l="l" r="r" t="t"/>
                <a:pathLst>
                  <a:path extrusionOk="0" h="78200" w="251970">
                    <a:moveTo>
                      <a:pt x="389" y="0"/>
                    </a:moveTo>
                    <a:cubicBezTo>
                      <a:pt x="160" y="0"/>
                      <a:pt x="1" y="183"/>
                      <a:pt x="1" y="388"/>
                    </a:cubicBezTo>
                    <a:cubicBezTo>
                      <a:pt x="1" y="593"/>
                      <a:pt x="160" y="776"/>
                      <a:pt x="389" y="776"/>
                    </a:cubicBezTo>
                    <a:lnTo>
                      <a:pt x="66217" y="776"/>
                    </a:lnTo>
                    <a:lnTo>
                      <a:pt x="89179" y="23738"/>
                    </a:lnTo>
                    <a:lnTo>
                      <a:pt x="125197" y="23738"/>
                    </a:lnTo>
                    <a:lnTo>
                      <a:pt x="179659" y="78199"/>
                    </a:lnTo>
                    <a:lnTo>
                      <a:pt x="251581" y="78199"/>
                    </a:lnTo>
                    <a:cubicBezTo>
                      <a:pt x="251787" y="78199"/>
                      <a:pt x="251969" y="78040"/>
                      <a:pt x="251969" y="77834"/>
                    </a:cubicBezTo>
                    <a:cubicBezTo>
                      <a:pt x="251969" y="77606"/>
                      <a:pt x="251787" y="77446"/>
                      <a:pt x="251581" y="77446"/>
                    </a:cubicBezTo>
                    <a:lnTo>
                      <a:pt x="179978" y="77446"/>
                    </a:lnTo>
                    <a:lnTo>
                      <a:pt x="125517" y="22962"/>
                    </a:lnTo>
                    <a:lnTo>
                      <a:pt x="89499" y="22962"/>
                    </a:lnTo>
                    <a:lnTo>
                      <a:pt x="665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6" name="Google Shape;836;p8"/>
              <p:cNvSpPr/>
              <p:nvPr/>
            </p:nvSpPr>
            <p:spPr>
              <a:xfrm rot="10800000">
                <a:off x="-1953114" y="264887"/>
                <a:ext cx="4762126" cy="1309020"/>
              </a:xfrm>
              <a:custGeom>
                <a:rect b="b" l="l" r="r" t="t"/>
                <a:pathLst>
                  <a:path extrusionOk="0" h="51587" w="187670">
                    <a:moveTo>
                      <a:pt x="187453" y="1"/>
                    </a:moveTo>
                    <a:cubicBezTo>
                      <a:pt x="187407" y="1"/>
                      <a:pt x="187362" y="24"/>
                      <a:pt x="187327" y="69"/>
                    </a:cubicBezTo>
                    <a:lnTo>
                      <a:pt x="143594" y="43780"/>
                    </a:lnTo>
                    <a:lnTo>
                      <a:pt x="103992" y="43780"/>
                    </a:lnTo>
                    <a:lnTo>
                      <a:pt x="87444" y="27232"/>
                    </a:lnTo>
                    <a:lnTo>
                      <a:pt x="46838" y="27232"/>
                    </a:lnTo>
                    <a:lnTo>
                      <a:pt x="22871" y="51198"/>
                    </a:lnTo>
                    <a:lnTo>
                      <a:pt x="183" y="51198"/>
                    </a:lnTo>
                    <a:cubicBezTo>
                      <a:pt x="91" y="51198"/>
                      <a:pt x="0" y="51289"/>
                      <a:pt x="0" y="51403"/>
                    </a:cubicBezTo>
                    <a:cubicBezTo>
                      <a:pt x="0" y="51495"/>
                      <a:pt x="91" y="51586"/>
                      <a:pt x="183" y="51586"/>
                    </a:cubicBezTo>
                    <a:lnTo>
                      <a:pt x="23031" y="51586"/>
                    </a:lnTo>
                    <a:lnTo>
                      <a:pt x="46997" y="27620"/>
                    </a:lnTo>
                    <a:lnTo>
                      <a:pt x="87284" y="27620"/>
                    </a:lnTo>
                    <a:lnTo>
                      <a:pt x="103833" y="44168"/>
                    </a:lnTo>
                    <a:lnTo>
                      <a:pt x="143754" y="44168"/>
                    </a:lnTo>
                    <a:lnTo>
                      <a:pt x="187579" y="321"/>
                    </a:lnTo>
                    <a:cubicBezTo>
                      <a:pt x="187670" y="252"/>
                      <a:pt x="187670" y="138"/>
                      <a:pt x="187579" y="69"/>
                    </a:cubicBezTo>
                    <a:cubicBezTo>
                      <a:pt x="187544" y="24"/>
                      <a:pt x="187499" y="1"/>
                      <a:pt x="1874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7" name="Google Shape;837;p8"/>
              <p:cNvSpPr/>
              <p:nvPr/>
            </p:nvSpPr>
            <p:spPr>
              <a:xfrm rot="10800000">
                <a:off x="-55114" y="833084"/>
                <a:ext cx="3182685" cy="778175"/>
              </a:xfrm>
              <a:custGeom>
                <a:rect b="b" l="l" r="r" t="t"/>
                <a:pathLst>
                  <a:path extrusionOk="0" h="30667" w="125426">
                    <a:moveTo>
                      <a:pt x="125014" y="1"/>
                    </a:moveTo>
                    <a:cubicBezTo>
                      <a:pt x="124917" y="1"/>
                      <a:pt x="124820" y="35"/>
                      <a:pt x="124741" y="103"/>
                    </a:cubicBezTo>
                    <a:lnTo>
                      <a:pt x="111936" y="12931"/>
                    </a:lnTo>
                    <a:lnTo>
                      <a:pt x="47020" y="12931"/>
                    </a:lnTo>
                    <a:lnTo>
                      <a:pt x="30016" y="29913"/>
                    </a:lnTo>
                    <a:lnTo>
                      <a:pt x="388" y="29913"/>
                    </a:lnTo>
                    <a:cubicBezTo>
                      <a:pt x="160" y="29913"/>
                      <a:pt x="0" y="30073"/>
                      <a:pt x="0" y="30301"/>
                    </a:cubicBezTo>
                    <a:cubicBezTo>
                      <a:pt x="0" y="30507"/>
                      <a:pt x="160" y="30666"/>
                      <a:pt x="388" y="30666"/>
                    </a:cubicBezTo>
                    <a:lnTo>
                      <a:pt x="30335" y="30666"/>
                    </a:lnTo>
                    <a:lnTo>
                      <a:pt x="47340" y="13685"/>
                    </a:lnTo>
                    <a:lnTo>
                      <a:pt x="112255" y="13685"/>
                    </a:lnTo>
                    <a:lnTo>
                      <a:pt x="125288" y="651"/>
                    </a:lnTo>
                    <a:cubicBezTo>
                      <a:pt x="125425" y="514"/>
                      <a:pt x="125425" y="263"/>
                      <a:pt x="125288" y="103"/>
                    </a:cubicBezTo>
                    <a:cubicBezTo>
                      <a:pt x="125208" y="35"/>
                      <a:pt x="125111" y="1"/>
                      <a:pt x="1250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8" name="Google Shape;838;p8"/>
              <p:cNvSpPr/>
              <p:nvPr/>
            </p:nvSpPr>
            <p:spPr>
              <a:xfrm rot="10800000">
                <a:off x="2654352" y="663960"/>
                <a:ext cx="2054994" cy="401407"/>
              </a:xfrm>
              <a:custGeom>
                <a:rect b="b" l="l" r="r" t="t"/>
                <a:pathLst>
                  <a:path extrusionOk="0" h="15819" w="80985">
                    <a:moveTo>
                      <a:pt x="206" y="1"/>
                    </a:moveTo>
                    <a:cubicBezTo>
                      <a:pt x="92" y="1"/>
                      <a:pt x="0" y="92"/>
                      <a:pt x="0" y="183"/>
                    </a:cubicBezTo>
                    <a:cubicBezTo>
                      <a:pt x="0" y="297"/>
                      <a:pt x="92" y="389"/>
                      <a:pt x="206" y="389"/>
                    </a:cubicBezTo>
                    <a:lnTo>
                      <a:pt x="37297" y="389"/>
                    </a:lnTo>
                    <a:lnTo>
                      <a:pt x="52750" y="15818"/>
                    </a:lnTo>
                    <a:lnTo>
                      <a:pt x="80779" y="15818"/>
                    </a:lnTo>
                    <a:cubicBezTo>
                      <a:pt x="80893" y="15818"/>
                      <a:pt x="80985" y="15727"/>
                      <a:pt x="80985" y="15636"/>
                    </a:cubicBezTo>
                    <a:cubicBezTo>
                      <a:pt x="80985" y="15522"/>
                      <a:pt x="80893" y="15430"/>
                      <a:pt x="80779" y="15430"/>
                    </a:cubicBezTo>
                    <a:lnTo>
                      <a:pt x="52909" y="15430"/>
                    </a:lnTo>
                    <a:lnTo>
                      <a:pt x="3745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9" name="Google Shape;839;p8"/>
              <p:cNvSpPr/>
              <p:nvPr/>
            </p:nvSpPr>
            <p:spPr>
              <a:xfrm rot="10800000">
                <a:off x="3113081" y="264887"/>
                <a:ext cx="1679673" cy="520720"/>
              </a:xfrm>
              <a:custGeom>
                <a:rect b="b" l="l" r="r" t="t"/>
                <a:pathLst>
                  <a:path extrusionOk="0" h="20521" w="66194">
                    <a:moveTo>
                      <a:pt x="183" y="0"/>
                    </a:moveTo>
                    <a:cubicBezTo>
                      <a:pt x="92" y="0"/>
                      <a:pt x="1" y="91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5245" y="388"/>
                    </a:lnTo>
                    <a:lnTo>
                      <a:pt x="45377" y="20520"/>
                    </a:lnTo>
                    <a:lnTo>
                      <a:pt x="66011" y="20520"/>
                    </a:lnTo>
                    <a:cubicBezTo>
                      <a:pt x="66103" y="20520"/>
                      <a:pt x="66194" y="20429"/>
                      <a:pt x="66194" y="20337"/>
                    </a:cubicBezTo>
                    <a:cubicBezTo>
                      <a:pt x="66194" y="20223"/>
                      <a:pt x="66103" y="20132"/>
                      <a:pt x="66011" y="20132"/>
                    </a:cubicBezTo>
                    <a:lnTo>
                      <a:pt x="45537" y="20132"/>
                    </a:lnTo>
                    <a:lnTo>
                      <a:pt x="25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0" name="Google Shape;840;p8"/>
              <p:cNvSpPr/>
              <p:nvPr/>
            </p:nvSpPr>
            <p:spPr>
              <a:xfrm rot="10800000">
                <a:off x="3798841" y="59274"/>
                <a:ext cx="993913" cy="458755"/>
              </a:xfrm>
              <a:custGeom>
                <a:rect b="b" l="l" r="r" t="t"/>
                <a:pathLst>
                  <a:path extrusionOk="0" h="18079" w="39169">
                    <a:moveTo>
                      <a:pt x="183" y="0"/>
                    </a:moveTo>
                    <a:cubicBezTo>
                      <a:pt x="92" y="0"/>
                      <a:pt x="1" y="92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1182" y="388"/>
                    </a:lnTo>
                    <a:lnTo>
                      <a:pt x="38826" y="18010"/>
                    </a:lnTo>
                    <a:cubicBezTo>
                      <a:pt x="38849" y="18055"/>
                      <a:pt x="38895" y="18078"/>
                      <a:pt x="38940" y="18078"/>
                    </a:cubicBezTo>
                    <a:cubicBezTo>
                      <a:pt x="39009" y="18078"/>
                      <a:pt x="39055" y="18055"/>
                      <a:pt x="39077" y="18010"/>
                    </a:cubicBezTo>
                    <a:cubicBezTo>
                      <a:pt x="39169" y="17941"/>
                      <a:pt x="39169" y="17827"/>
                      <a:pt x="39077" y="17736"/>
                    </a:cubicBezTo>
                    <a:lnTo>
                      <a:pt x="213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1" name="Google Shape;841;p8"/>
              <p:cNvSpPr/>
              <p:nvPr/>
            </p:nvSpPr>
            <p:spPr>
              <a:xfrm rot="10800000">
                <a:off x="394353" y="672080"/>
                <a:ext cx="136695" cy="136695"/>
              </a:xfrm>
              <a:custGeom>
                <a:rect b="b" l="l" r="r" t="t"/>
                <a:pathLst>
                  <a:path extrusionOk="0" h="5387" w="5387">
                    <a:moveTo>
                      <a:pt x="2694" y="388"/>
                    </a:moveTo>
                    <a:cubicBezTo>
                      <a:pt x="3972" y="388"/>
                      <a:pt x="5022" y="1415"/>
                      <a:pt x="5022" y="2694"/>
                    </a:cubicBezTo>
                    <a:cubicBezTo>
                      <a:pt x="5022" y="3972"/>
                      <a:pt x="3972" y="4999"/>
                      <a:pt x="2694" y="4999"/>
                    </a:cubicBezTo>
                    <a:cubicBezTo>
                      <a:pt x="1415" y="4999"/>
                      <a:pt x="388" y="3972"/>
                      <a:pt x="388" y="2694"/>
                    </a:cubicBezTo>
                    <a:cubicBezTo>
                      <a:pt x="388" y="1415"/>
                      <a:pt x="1415" y="388"/>
                      <a:pt x="2694" y="388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7"/>
                      <a:pt x="1210" y="5387"/>
                      <a:pt x="2694" y="5387"/>
                    </a:cubicBezTo>
                    <a:cubicBezTo>
                      <a:pt x="4177" y="5387"/>
                      <a:pt x="5387" y="4177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2" name="Google Shape;842;p8"/>
              <p:cNvSpPr/>
              <p:nvPr/>
            </p:nvSpPr>
            <p:spPr>
              <a:xfrm rot="10800000">
                <a:off x="418079" y="695805"/>
                <a:ext cx="88660" cy="89244"/>
              </a:xfrm>
              <a:custGeom>
                <a:rect b="b" l="l" r="r" t="t"/>
                <a:pathLst>
                  <a:path extrusionOk="0" h="3517" w="3494">
                    <a:moveTo>
                      <a:pt x="1736" y="1"/>
                    </a:moveTo>
                    <a:cubicBezTo>
                      <a:pt x="777" y="1"/>
                      <a:pt x="1" y="800"/>
                      <a:pt x="1" y="1759"/>
                    </a:cubicBezTo>
                    <a:cubicBezTo>
                      <a:pt x="1" y="2717"/>
                      <a:pt x="777" y="3516"/>
                      <a:pt x="1736" y="3516"/>
                    </a:cubicBezTo>
                    <a:cubicBezTo>
                      <a:pt x="2717" y="3516"/>
                      <a:pt x="3493" y="2717"/>
                      <a:pt x="3493" y="1759"/>
                    </a:cubicBezTo>
                    <a:cubicBezTo>
                      <a:pt x="3493" y="800"/>
                      <a:pt x="2717" y="1"/>
                      <a:pt x="17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3" name="Google Shape;843;p8"/>
              <p:cNvSpPr/>
              <p:nvPr/>
            </p:nvSpPr>
            <p:spPr>
              <a:xfrm rot="10800000">
                <a:off x="2364747" y="600243"/>
                <a:ext cx="136721" cy="136721"/>
              </a:xfrm>
              <a:custGeom>
                <a:rect b="b" l="l" r="r" t="t"/>
                <a:pathLst>
                  <a:path extrusionOk="0" h="5388" w="5388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2"/>
                      <a:pt x="3972" y="4999"/>
                      <a:pt x="2694" y="4999"/>
                    </a:cubicBezTo>
                    <a:cubicBezTo>
                      <a:pt x="1416" y="4999"/>
                      <a:pt x="366" y="3972"/>
                      <a:pt x="366" y="2694"/>
                    </a:cubicBezTo>
                    <a:cubicBezTo>
                      <a:pt x="366" y="1416"/>
                      <a:pt x="1416" y="366"/>
                      <a:pt x="2694" y="366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4" name="Google Shape;844;p8"/>
              <p:cNvSpPr/>
              <p:nvPr/>
            </p:nvSpPr>
            <p:spPr>
              <a:xfrm rot="10800000">
                <a:off x="2389082" y="623994"/>
                <a:ext cx="88635" cy="89219"/>
              </a:xfrm>
              <a:custGeom>
                <a:rect b="b" l="l" r="r" t="t"/>
                <a:pathLst>
                  <a:path extrusionOk="0" h="3516" w="3493">
                    <a:moveTo>
                      <a:pt x="1758" y="0"/>
                    </a:moveTo>
                    <a:cubicBezTo>
                      <a:pt x="776" y="0"/>
                      <a:pt x="0" y="776"/>
                      <a:pt x="0" y="1758"/>
                    </a:cubicBezTo>
                    <a:cubicBezTo>
                      <a:pt x="0" y="2717"/>
                      <a:pt x="776" y="3515"/>
                      <a:pt x="1758" y="3515"/>
                    </a:cubicBezTo>
                    <a:cubicBezTo>
                      <a:pt x="2716" y="3515"/>
                      <a:pt x="3493" y="2717"/>
                      <a:pt x="3493" y="1758"/>
                    </a:cubicBezTo>
                    <a:cubicBezTo>
                      <a:pt x="3493" y="776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5" name="Google Shape;845;p8"/>
              <p:cNvSpPr/>
              <p:nvPr/>
            </p:nvSpPr>
            <p:spPr>
              <a:xfrm rot="10800000">
                <a:off x="3119450" y="794286"/>
                <a:ext cx="96171" cy="96171"/>
              </a:xfrm>
              <a:custGeom>
                <a:rect b="b" l="l" r="r" t="t"/>
                <a:pathLst>
                  <a:path extrusionOk="0" h="3790" w="3790">
                    <a:moveTo>
                      <a:pt x="1895" y="366"/>
                    </a:moveTo>
                    <a:cubicBezTo>
                      <a:pt x="2717" y="366"/>
                      <a:pt x="3402" y="1051"/>
                      <a:pt x="3402" y="1895"/>
                    </a:cubicBezTo>
                    <a:cubicBezTo>
                      <a:pt x="3402" y="2717"/>
                      <a:pt x="2717" y="3402"/>
                      <a:pt x="1895" y="3402"/>
                    </a:cubicBezTo>
                    <a:cubicBezTo>
                      <a:pt x="1051" y="3402"/>
                      <a:pt x="366" y="2717"/>
                      <a:pt x="366" y="1895"/>
                    </a:cubicBezTo>
                    <a:cubicBezTo>
                      <a:pt x="366" y="1051"/>
                      <a:pt x="1051" y="366"/>
                      <a:pt x="1895" y="366"/>
                    </a:cubicBezTo>
                    <a:close/>
                    <a:moveTo>
                      <a:pt x="1895" y="1"/>
                    </a:moveTo>
                    <a:cubicBezTo>
                      <a:pt x="845" y="1"/>
                      <a:pt x="1" y="845"/>
                      <a:pt x="1" y="1895"/>
                    </a:cubicBezTo>
                    <a:cubicBezTo>
                      <a:pt x="1" y="2922"/>
                      <a:pt x="845" y="3790"/>
                      <a:pt x="1895" y="3790"/>
                    </a:cubicBezTo>
                    <a:cubicBezTo>
                      <a:pt x="2922" y="3790"/>
                      <a:pt x="3790" y="2922"/>
                      <a:pt x="3790" y="1895"/>
                    </a:cubicBezTo>
                    <a:cubicBezTo>
                      <a:pt x="3790" y="845"/>
                      <a:pt x="2922" y="1"/>
                      <a:pt x="18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6" name="Google Shape;846;p8"/>
              <p:cNvSpPr/>
              <p:nvPr/>
            </p:nvSpPr>
            <p:spPr>
              <a:xfrm rot="10800000">
                <a:off x="3137391" y="812226"/>
                <a:ext cx="60849" cy="60849"/>
              </a:xfrm>
              <a:custGeom>
                <a:rect b="b" l="l" r="r" t="t"/>
                <a:pathLst>
                  <a:path extrusionOk="0" h="2398" w="2398">
                    <a:moveTo>
                      <a:pt x="1210" y="1"/>
                    </a:moveTo>
                    <a:cubicBezTo>
                      <a:pt x="548" y="1"/>
                      <a:pt x="1" y="548"/>
                      <a:pt x="1" y="1210"/>
                    </a:cubicBezTo>
                    <a:cubicBezTo>
                      <a:pt x="1" y="1872"/>
                      <a:pt x="548" y="2397"/>
                      <a:pt x="1210" y="2397"/>
                    </a:cubicBezTo>
                    <a:cubicBezTo>
                      <a:pt x="1872" y="2397"/>
                      <a:pt x="2397" y="1872"/>
                      <a:pt x="2397" y="1210"/>
                    </a:cubicBezTo>
                    <a:cubicBezTo>
                      <a:pt x="2397" y="548"/>
                      <a:pt x="1872" y="1"/>
                      <a:pt x="1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7" name="Google Shape;847;p8"/>
              <p:cNvSpPr/>
              <p:nvPr/>
            </p:nvSpPr>
            <p:spPr>
              <a:xfrm rot="10800000">
                <a:off x="1773992" y="614732"/>
                <a:ext cx="107742" cy="107742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310" y="4246"/>
                      <a:pt x="4246" y="3287"/>
                      <a:pt x="4246" y="2123"/>
                    </a:cubicBezTo>
                    <a:cubicBezTo>
                      <a:pt x="4246" y="936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8" name="Google Shape;848;p8"/>
              <p:cNvSpPr/>
              <p:nvPr/>
            </p:nvSpPr>
            <p:spPr>
              <a:xfrm rot="10800000">
                <a:off x="1389967" y="30321"/>
                <a:ext cx="66051" cy="66051"/>
              </a:xfrm>
              <a:custGeom>
                <a:rect b="b" l="l" r="r" t="t"/>
                <a:pathLst>
                  <a:path extrusionOk="0" h="2603" w="2603">
                    <a:moveTo>
                      <a:pt x="1301" y="0"/>
                    </a:moveTo>
                    <a:cubicBezTo>
                      <a:pt x="594" y="0"/>
                      <a:pt x="0" y="571"/>
                      <a:pt x="0" y="1301"/>
                    </a:cubicBezTo>
                    <a:cubicBezTo>
                      <a:pt x="0" y="2009"/>
                      <a:pt x="594" y="2602"/>
                      <a:pt x="1301" y="2602"/>
                    </a:cubicBezTo>
                    <a:cubicBezTo>
                      <a:pt x="2009" y="2602"/>
                      <a:pt x="2602" y="2009"/>
                      <a:pt x="2602" y="1301"/>
                    </a:cubicBezTo>
                    <a:cubicBezTo>
                      <a:pt x="2602" y="571"/>
                      <a:pt x="2009" y="0"/>
                      <a:pt x="13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9" name="Google Shape;849;p8"/>
              <p:cNvSpPr/>
              <p:nvPr/>
            </p:nvSpPr>
            <p:spPr>
              <a:xfrm rot="10800000">
                <a:off x="1117185" y="222029"/>
                <a:ext cx="145982" cy="146566"/>
              </a:xfrm>
              <a:custGeom>
                <a:rect b="b" l="l" r="r" t="t"/>
                <a:pathLst>
                  <a:path extrusionOk="0" h="5776" w="5753">
                    <a:moveTo>
                      <a:pt x="2877" y="388"/>
                    </a:moveTo>
                    <a:cubicBezTo>
                      <a:pt x="4246" y="388"/>
                      <a:pt x="5388" y="1507"/>
                      <a:pt x="5388" y="2899"/>
                    </a:cubicBezTo>
                    <a:cubicBezTo>
                      <a:pt x="5388" y="4269"/>
                      <a:pt x="4246" y="5410"/>
                      <a:pt x="2877" y="5410"/>
                    </a:cubicBezTo>
                    <a:cubicBezTo>
                      <a:pt x="1485" y="5410"/>
                      <a:pt x="366" y="4269"/>
                      <a:pt x="366" y="2899"/>
                    </a:cubicBezTo>
                    <a:cubicBezTo>
                      <a:pt x="366" y="1507"/>
                      <a:pt x="1485" y="388"/>
                      <a:pt x="2877" y="388"/>
                    </a:cubicBezTo>
                    <a:close/>
                    <a:moveTo>
                      <a:pt x="2877" y="0"/>
                    </a:moveTo>
                    <a:cubicBezTo>
                      <a:pt x="1279" y="0"/>
                      <a:pt x="1" y="1301"/>
                      <a:pt x="1" y="2899"/>
                    </a:cubicBezTo>
                    <a:cubicBezTo>
                      <a:pt x="1" y="4497"/>
                      <a:pt x="1279" y="5775"/>
                      <a:pt x="2877" y="5775"/>
                    </a:cubicBezTo>
                    <a:cubicBezTo>
                      <a:pt x="4475" y="5775"/>
                      <a:pt x="5753" y="4497"/>
                      <a:pt x="5753" y="2899"/>
                    </a:cubicBezTo>
                    <a:cubicBezTo>
                      <a:pt x="5753" y="1301"/>
                      <a:pt x="4475" y="0"/>
                      <a:pt x="28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0" name="Google Shape;850;p8"/>
              <p:cNvSpPr/>
              <p:nvPr/>
            </p:nvSpPr>
            <p:spPr>
              <a:xfrm rot="10800000">
                <a:off x="1142662" y="248089"/>
                <a:ext cx="95004" cy="94446"/>
              </a:xfrm>
              <a:custGeom>
                <a:rect b="b" l="l" r="r" t="t"/>
                <a:pathLst>
                  <a:path extrusionOk="0" h="3722" w="3744">
                    <a:moveTo>
                      <a:pt x="1872" y="0"/>
                    </a:moveTo>
                    <a:cubicBezTo>
                      <a:pt x="845" y="0"/>
                      <a:pt x="0" y="845"/>
                      <a:pt x="0" y="1872"/>
                    </a:cubicBezTo>
                    <a:cubicBezTo>
                      <a:pt x="0" y="2899"/>
                      <a:pt x="845" y="3721"/>
                      <a:pt x="1872" y="3721"/>
                    </a:cubicBezTo>
                    <a:cubicBezTo>
                      <a:pt x="2899" y="3721"/>
                      <a:pt x="3744" y="2899"/>
                      <a:pt x="3744" y="1872"/>
                    </a:cubicBezTo>
                    <a:cubicBezTo>
                      <a:pt x="3744" y="845"/>
                      <a:pt x="2899" y="0"/>
                      <a:pt x="18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1" name="Google Shape;851;p8"/>
              <p:cNvSpPr/>
              <p:nvPr/>
            </p:nvSpPr>
            <p:spPr>
              <a:xfrm rot="10800000">
                <a:off x="2750498" y="215660"/>
                <a:ext cx="107742" cy="107768"/>
              </a:xfrm>
              <a:custGeom>
                <a:rect b="b" l="l" r="r" t="t"/>
                <a:pathLst>
                  <a:path extrusionOk="0" h="4247" w="4246">
                    <a:moveTo>
                      <a:pt x="2123" y="1"/>
                    </a:moveTo>
                    <a:cubicBezTo>
                      <a:pt x="959" y="1"/>
                      <a:pt x="0" y="937"/>
                      <a:pt x="0" y="2123"/>
                    </a:cubicBezTo>
                    <a:cubicBezTo>
                      <a:pt x="0" y="3288"/>
                      <a:pt x="959" y="4246"/>
                      <a:pt x="2123" y="4246"/>
                    </a:cubicBezTo>
                    <a:cubicBezTo>
                      <a:pt x="3310" y="4246"/>
                      <a:pt x="4246" y="3288"/>
                      <a:pt x="4246" y="2123"/>
                    </a:cubicBezTo>
                    <a:cubicBezTo>
                      <a:pt x="4246" y="937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2" name="Google Shape;852;p8"/>
              <p:cNvSpPr/>
              <p:nvPr/>
            </p:nvSpPr>
            <p:spPr>
              <a:xfrm rot="10800000">
                <a:off x="3063828" y="215660"/>
                <a:ext cx="107768" cy="107768"/>
              </a:xfrm>
              <a:custGeom>
                <a:rect b="b" l="l" r="r" t="t"/>
                <a:pathLst>
                  <a:path extrusionOk="0" h="4247" w="4247">
                    <a:moveTo>
                      <a:pt x="2123" y="1"/>
                    </a:moveTo>
                    <a:cubicBezTo>
                      <a:pt x="936" y="1"/>
                      <a:pt x="1" y="937"/>
                      <a:pt x="1" y="2123"/>
                    </a:cubicBezTo>
                    <a:cubicBezTo>
                      <a:pt x="1" y="3288"/>
                      <a:pt x="936" y="4246"/>
                      <a:pt x="2123" y="4246"/>
                    </a:cubicBezTo>
                    <a:cubicBezTo>
                      <a:pt x="3287" y="4246"/>
                      <a:pt x="4246" y="3288"/>
                      <a:pt x="4246" y="2123"/>
                    </a:cubicBezTo>
                    <a:cubicBezTo>
                      <a:pt x="4246" y="937"/>
                      <a:pt x="3287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3" name="Google Shape;853;p8"/>
              <p:cNvSpPr/>
              <p:nvPr/>
            </p:nvSpPr>
            <p:spPr>
              <a:xfrm rot="10800000">
                <a:off x="3750755" y="10630"/>
                <a:ext cx="107768" cy="107768"/>
              </a:xfrm>
              <a:custGeom>
                <a:rect b="b" l="l" r="r" t="t"/>
                <a:pathLst>
                  <a:path extrusionOk="0" h="4247" w="4247">
                    <a:moveTo>
                      <a:pt x="2123" y="1"/>
                    </a:moveTo>
                    <a:cubicBezTo>
                      <a:pt x="959" y="1"/>
                      <a:pt x="1" y="960"/>
                      <a:pt x="1" y="2124"/>
                    </a:cubicBezTo>
                    <a:cubicBezTo>
                      <a:pt x="1" y="3311"/>
                      <a:pt x="959" y="4246"/>
                      <a:pt x="2123" y="4246"/>
                    </a:cubicBezTo>
                    <a:cubicBezTo>
                      <a:pt x="3310" y="4246"/>
                      <a:pt x="4246" y="3311"/>
                      <a:pt x="4246" y="2124"/>
                    </a:cubicBezTo>
                    <a:cubicBezTo>
                      <a:pt x="4246" y="960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4" name="Google Shape;854;p8"/>
              <p:cNvSpPr/>
              <p:nvPr/>
            </p:nvSpPr>
            <p:spPr>
              <a:xfrm rot="10800000">
                <a:off x="4206008" y="458930"/>
                <a:ext cx="107742" cy="107742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287" y="4246"/>
                      <a:pt x="4246" y="3287"/>
                      <a:pt x="4246" y="2123"/>
                    </a:cubicBezTo>
                    <a:cubicBezTo>
                      <a:pt x="4246" y="936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5" name="Google Shape;855;p8"/>
              <p:cNvSpPr/>
              <p:nvPr/>
            </p:nvSpPr>
            <p:spPr>
              <a:xfrm rot="10800000">
                <a:off x="1527829" y="631531"/>
                <a:ext cx="73588" cy="74146"/>
              </a:xfrm>
              <a:custGeom>
                <a:rect b="b" l="l" r="r" t="t"/>
                <a:pathLst>
                  <a:path extrusionOk="0" h="2922" w="2900">
                    <a:moveTo>
                      <a:pt x="1462" y="0"/>
                    </a:moveTo>
                    <a:cubicBezTo>
                      <a:pt x="640" y="0"/>
                      <a:pt x="1" y="639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1" y="2922"/>
                      <a:pt x="2900" y="2260"/>
                      <a:pt x="2900" y="1461"/>
                    </a:cubicBezTo>
                    <a:cubicBezTo>
                      <a:pt x="2900" y="639"/>
                      <a:pt x="2261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6" name="Google Shape;856;p8"/>
              <p:cNvSpPr/>
              <p:nvPr/>
            </p:nvSpPr>
            <p:spPr>
              <a:xfrm rot="10800000">
                <a:off x="3486068" y="453144"/>
                <a:ext cx="74171" cy="74146"/>
              </a:xfrm>
              <a:custGeom>
                <a:rect b="b" l="l" r="r" t="t"/>
                <a:pathLst>
                  <a:path extrusionOk="0" h="2922" w="2923">
                    <a:moveTo>
                      <a:pt x="1462" y="0"/>
                    </a:moveTo>
                    <a:cubicBezTo>
                      <a:pt x="640" y="0"/>
                      <a:pt x="1" y="662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0" y="2922"/>
                      <a:pt x="2922" y="2260"/>
                      <a:pt x="2922" y="1461"/>
                    </a:cubicBezTo>
                    <a:cubicBezTo>
                      <a:pt x="2922" y="662"/>
                      <a:pt x="2260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7" name="Google Shape;857;p8"/>
              <p:cNvSpPr/>
              <p:nvPr/>
            </p:nvSpPr>
            <p:spPr>
              <a:xfrm rot="10800000">
                <a:off x="-539320" y="1055496"/>
                <a:ext cx="3040788" cy="9871"/>
              </a:xfrm>
              <a:custGeom>
                <a:rect b="b" l="l" r="r" t="t"/>
                <a:pathLst>
                  <a:path extrusionOk="0" h="389" w="119834">
                    <a:moveTo>
                      <a:pt x="183" y="1"/>
                    </a:moveTo>
                    <a:cubicBezTo>
                      <a:pt x="69" y="1"/>
                      <a:pt x="0" y="92"/>
                      <a:pt x="0" y="183"/>
                    </a:cubicBezTo>
                    <a:cubicBezTo>
                      <a:pt x="0" y="297"/>
                      <a:pt x="69" y="389"/>
                      <a:pt x="183" y="389"/>
                    </a:cubicBezTo>
                    <a:lnTo>
                      <a:pt x="119628" y="389"/>
                    </a:lnTo>
                    <a:cubicBezTo>
                      <a:pt x="119742" y="389"/>
                      <a:pt x="119833" y="297"/>
                      <a:pt x="119833" y="183"/>
                    </a:cubicBezTo>
                    <a:cubicBezTo>
                      <a:pt x="119833" y="92"/>
                      <a:pt x="119742" y="1"/>
                      <a:pt x="1196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8" name="Google Shape;858;p8"/>
              <p:cNvSpPr/>
              <p:nvPr/>
            </p:nvSpPr>
            <p:spPr>
              <a:xfrm rot="10800000">
                <a:off x="2486953" y="1023650"/>
                <a:ext cx="74171" cy="74146"/>
              </a:xfrm>
              <a:custGeom>
                <a:rect b="b" l="l" r="r" t="t"/>
                <a:pathLst>
                  <a:path extrusionOk="0" h="2922" w="2923">
                    <a:moveTo>
                      <a:pt x="1461" y="0"/>
                    </a:moveTo>
                    <a:cubicBezTo>
                      <a:pt x="640" y="0"/>
                      <a:pt x="0" y="662"/>
                      <a:pt x="0" y="1461"/>
                    </a:cubicBezTo>
                    <a:cubicBezTo>
                      <a:pt x="0" y="2283"/>
                      <a:pt x="640" y="2922"/>
                      <a:pt x="1461" y="2922"/>
                    </a:cubicBezTo>
                    <a:cubicBezTo>
                      <a:pt x="2260" y="2922"/>
                      <a:pt x="2922" y="2283"/>
                      <a:pt x="2922" y="1461"/>
                    </a:cubicBezTo>
                    <a:cubicBezTo>
                      <a:pt x="2922" y="662"/>
                      <a:pt x="2260" y="0"/>
                      <a:pt x="1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9" name="Google Shape;859;p8"/>
              <p:cNvSpPr/>
              <p:nvPr/>
            </p:nvSpPr>
            <p:spPr>
              <a:xfrm rot="10800000">
                <a:off x="-192368" y="1292955"/>
                <a:ext cx="280927" cy="175519"/>
              </a:xfrm>
              <a:custGeom>
                <a:rect b="b" l="l" r="r" t="t"/>
                <a:pathLst>
                  <a:path extrusionOk="0" h="6917" w="11071">
                    <a:moveTo>
                      <a:pt x="6666" y="0"/>
                    </a:moveTo>
                    <a:lnTo>
                      <a:pt x="1" y="6916"/>
                    </a:lnTo>
                    <a:lnTo>
                      <a:pt x="4429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60" name="Google Shape;860;p8"/>
            <p:cNvSpPr/>
            <p:nvPr/>
          </p:nvSpPr>
          <p:spPr>
            <a:xfrm rot="10800000">
              <a:off x="4766122" y="487397"/>
              <a:ext cx="50803" cy="50803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1" name="Google Shape;861;p8"/>
          <p:cNvGrpSpPr/>
          <p:nvPr/>
        </p:nvGrpSpPr>
        <p:grpSpPr>
          <a:xfrm>
            <a:off x="296418" y="4572778"/>
            <a:ext cx="2668622" cy="250644"/>
            <a:chOff x="5926468" y="4708190"/>
            <a:chExt cx="2668622" cy="250644"/>
          </a:xfrm>
        </p:grpSpPr>
        <p:sp>
          <p:nvSpPr>
            <p:cNvPr id="862" name="Google Shape;862;p8"/>
            <p:cNvSpPr/>
            <p:nvPr/>
          </p:nvSpPr>
          <p:spPr>
            <a:xfrm>
              <a:off x="592646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8"/>
            <p:cNvSpPr/>
            <p:nvPr/>
          </p:nvSpPr>
          <p:spPr>
            <a:xfrm>
              <a:off x="608986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8"/>
            <p:cNvSpPr/>
            <p:nvPr/>
          </p:nvSpPr>
          <p:spPr>
            <a:xfrm>
              <a:off x="6250552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8"/>
            <p:cNvSpPr/>
            <p:nvPr/>
          </p:nvSpPr>
          <p:spPr>
            <a:xfrm>
              <a:off x="641112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8"/>
            <p:cNvSpPr/>
            <p:nvPr/>
          </p:nvSpPr>
          <p:spPr>
            <a:xfrm>
              <a:off x="6571813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8"/>
            <p:cNvSpPr/>
            <p:nvPr/>
          </p:nvSpPr>
          <p:spPr>
            <a:xfrm>
              <a:off x="6732497" y="4708190"/>
              <a:ext cx="89958" cy="250644"/>
            </a:xfrm>
            <a:custGeom>
              <a:rect b="b" l="l" r="r" t="t"/>
              <a:pathLst>
                <a:path extrusionOk="0" h="2307" w="828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8"/>
            <p:cNvSpPr/>
            <p:nvPr/>
          </p:nvSpPr>
          <p:spPr>
            <a:xfrm>
              <a:off x="6895789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8"/>
            <p:cNvSpPr/>
            <p:nvPr/>
          </p:nvSpPr>
          <p:spPr>
            <a:xfrm>
              <a:off x="7056473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8"/>
            <p:cNvSpPr/>
            <p:nvPr/>
          </p:nvSpPr>
          <p:spPr>
            <a:xfrm>
              <a:off x="721715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8"/>
            <p:cNvSpPr/>
            <p:nvPr/>
          </p:nvSpPr>
          <p:spPr>
            <a:xfrm>
              <a:off x="7377842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8"/>
            <p:cNvSpPr/>
            <p:nvPr/>
          </p:nvSpPr>
          <p:spPr>
            <a:xfrm>
              <a:off x="7541134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8"/>
            <p:cNvSpPr/>
            <p:nvPr/>
          </p:nvSpPr>
          <p:spPr>
            <a:xfrm>
              <a:off x="770181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8"/>
            <p:cNvSpPr/>
            <p:nvPr/>
          </p:nvSpPr>
          <p:spPr>
            <a:xfrm>
              <a:off x="7862503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8"/>
            <p:cNvSpPr/>
            <p:nvPr/>
          </p:nvSpPr>
          <p:spPr>
            <a:xfrm>
              <a:off x="802307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8"/>
            <p:cNvSpPr/>
            <p:nvPr/>
          </p:nvSpPr>
          <p:spPr>
            <a:xfrm>
              <a:off x="8186479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8"/>
            <p:cNvSpPr/>
            <p:nvPr/>
          </p:nvSpPr>
          <p:spPr>
            <a:xfrm>
              <a:off x="8347163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8"/>
            <p:cNvSpPr/>
            <p:nvPr/>
          </p:nvSpPr>
          <p:spPr>
            <a:xfrm>
              <a:off x="850784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9" name="Google Shape;879;p8"/>
          <p:cNvSpPr txBox="1"/>
          <p:nvPr>
            <p:ph type="title"/>
          </p:nvPr>
        </p:nvSpPr>
        <p:spPr>
          <a:xfrm>
            <a:off x="720000" y="1581275"/>
            <a:ext cx="35097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80" name="Google Shape;880;p8"/>
          <p:cNvSpPr txBox="1"/>
          <p:nvPr>
            <p:ph idx="1" type="subTitle"/>
          </p:nvPr>
        </p:nvSpPr>
        <p:spPr>
          <a:xfrm>
            <a:off x="720000" y="2616563"/>
            <a:ext cx="3509700" cy="13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1" name="Google Shape;881;p8"/>
          <p:cNvSpPr/>
          <p:nvPr/>
        </p:nvSpPr>
        <p:spPr>
          <a:xfrm>
            <a:off x="4410200" y="570713"/>
            <a:ext cx="4659902" cy="4002069"/>
          </a:xfrm>
          <a:custGeom>
            <a:rect b="b" l="l" r="r" t="t"/>
            <a:pathLst>
              <a:path extrusionOk="0" fill="none" h="7219" w="7244">
                <a:moveTo>
                  <a:pt x="0" y="0"/>
                </a:moveTo>
                <a:lnTo>
                  <a:pt x="7243" y="0"/>
                </a:lnTo>
                <a:lnTo>
                  <a:pt x="7243" y="7218"/>
                </a:lnTo>
                <a:lnTo>
                  <a:pt x="0" y="7218"/>
                </a:lnTo>
                <a:close/>
              </a:path>
            </a:pathLst>
          </a:custGeom>
          <a:noFill/>
          <a:ln cap="rnd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3"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9"/>
          <p:cNvSpPr txBox="1"/>
          <p:nvPr>
            <p:ph idx="1" type="subTitle"/>
          </p:nvPr>
        </p:nvSpPr>
        <p:spPr>
          <a:xfrm>
            <a:off x="2400600" y="2067413"/>
            <a:ext cx="4342800" cy="11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84" name="Google Shape;884;p9"/>
          <p:cNvSpPr txBox="1"/>
          <p:nvPr>
            <p:ph type="title"/>
          </p:nvPr>
        </p:nvSpPr>
        <p:spPr>
          <a:xfrm>
            <a:off x="2400450" y="3332738"/>
            <a:ext cx="43428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885" name="Google Shape;885;p9"/>
          <p:cNvGrpSpPr/>
          <p:nvPr/>
        </p:nvGrpSpPr>
        <p:grpSpPr>
          <a:xfrm>
            <a:off x="730516" y="4568877"/>
            <a:ext cx="1032712" cy="157579"/>
            <a:chOff x="1675453" y="-1233273"/>
            <a:chExt cx="1032712" cy="157579"/>
          </a:xfrm>
        </p:grpSpPr>
        <p:sp>
          <p:nvSpPr>
            <p:cNvPr id="886" name="Google Shape;886;p9"/>
            <p:cNvSpPr/>
            <p:nvPr/>
          </p:nvSpPr>
          <p:spPr>
            <a:xfrm flipH="1">
              <a:off x="2562766" y="-1233273"/>
              <a:ext cx="145399" cy="157579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9"/>
            <p:cNvSpPr/>
            <p:nvPr/>
          </p:nvSpPr>
          <p:spPr>
            <a:xfrm flipH="1">
              <a:off x="2473573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9"/>
            <p:cNvSpPr/>
            <p:nvPr/>
          </p:nvSpPr>
          <p:spPr>
            <a:xfrm flipH="1">
              <a:off x="2384964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9"/>
            <p:cNvSpPr/>
            <p:nvPr/>
          </p:nvSpPr>
          <p:spPr>
            <a:xfrm flipH="1">
              <a:off x="2296354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9"/>
            <p:cNvSpPr/>
            <p:nvPr/>
          </p:nvSpPr>
          <p:spPr>
            <a:xfrm flipH="1">
              <a:off x="2207719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9"/>
            <p:cNvSpPr/>
            <p:nvPr/>
          </p:nvSpPr>
          <p:spPr>
            <a:xfrm flipH="1">
              <a:off x="2119110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9"/>
            <p:cNvSpPr/>
            <p:nvPr/>
          </p:nvSpPr>
          <p:spPr>
            <a:xfrm flipH="1">
              <a:off x="2030500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9"/>
            <p:cNvSpPr/>
            <p:nvPr/>
          </p:nvSpPr>
          <p:spPr>
            <a:xfrm flipH="1">
              <a:off x="1941891" y="-1233273"/>
              <a:ext cx="145399" cy="157579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9"/>
            <p:cNvSpPr/>
            <p:nvPr/>
          </p:nvSpPr>
          <p:spPr>
            <a:xfrm flipH="1">
              <a:off x="1853256" y="-1233273"/>
              <a:ext cx="145399" cy="157579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9"/>
            <p:cNvSpPr/>
            <p:nvPr/>
          </p:nvSpPr>
          <p:spPr>
            <a:xfrm flipH="1">
              <a:off x="1764063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9"/>
            <p:cNvSpPr/>
            <p:nvPr/>
          </p:nvSpPr>
          <p:spPr>
            <a:xfrm flipH="1">
              <a:off x="1675453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7" name="Google Shape;897;p9"/>
          <p:cNvGrpSpPr/>
          <p:nvPr/>
        </p:nvGrpSpPr>
        <p:grpSpPr>
          <a:xfrm>
            <a:off x="8757750" y="2728975"/>
            <a:ext cx="1552150" cy="3475150"/>
            <a:chOff x="327125" y="2375600"/>
            <a:chExt cx="1552150" cy="3475150"/>
          </a:xfrm>
        </p:grpSpPr>
        <p:sp>
          <p:nvSpPr>
            <p:cNvPr id="898" name="Google Shape;898;p9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9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9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9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9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9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9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9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9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9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9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9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9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9"/>
            <p:cNvSpPr/>
            <p:nvPr/>
          </p:nvSpPr>
          <p:spPr>
            <a:xfrm>
              <a:off x="861250" y="3692600"/>
              <a:ext cx="445675" cy="1618350"/>
            </a:xfrm>
            <a:custGeom>
              <a:rect b="b" l="l" r="r" t="t"/>
              <a:pathLst>
                <a:path extrusionOk="0" fill="none" h="64734" w="17827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9"/>
            <p:cNvSpPr/>
            <p:nvPr/>
          </p:nvSpPr>
          <p:spPr>
            <a:xfrm>
              <a:off x="841275" y="3673200"/>
              <a:ext cx="39975" cy="40550"/>
            </a:xfrm>
            <a:custGeom>
              <a:rect b="b" l="l" r="r" t="t"/>
              <a:pathLst>
                <a:path extrusionOk="0" h="1622" w="1599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9"/>
            <p:cNvSpPr/>
            <p:nvPr/>
          </p:nvSpPr>
          <p:spPr>
            <a:xfrm>
              <a:off x="969100" y="4182200"/>
              <a:ext cx="174625" cy="556975"/>
            </a:xfrm>
            <a:custGeom>
              <a:rect b="b" l="l" r="r" t="t"/>
              <a:pathLst>
                <a:path extrusionOk="0" fill="none" h="22279" w="6985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9"/>
            <p:cNvSpPr/>
            <p:nvPr/>
          </p:nvSpPr>
          <p:spPr>
            <a:xfrm>
              <a:off x="1123725" y="4163375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9"/>
            <p:cNvSpPr/>
            <p:nvPr/>
          </p:nvSpPr>
          <p:spPr>
            <a:xfrm>
              <a:off x="1393075" y="4882950"/>
              <a:ext cx="25" cy="428000"/>
            </a:xfrm>
            <a:custGeom>
              <a:rect b="b" l="l" r="r" t="t"/>
              <a:pathLst>
                <a:path extrusionOk="0" fill="none" h="17120" w="1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9"/>
            <p:cNvSpPr/>
            <p:nvPr/>
          </p:nvSpPr>
          <p:spPr>
            <a:xfrm>
              <a:off x="1373100" y="486412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9"/>
            <p:cNvSpPr/>
            <p:nvPr/>
          </p:nvSpPr>
          <p:spPr>
            <a:xfrm>
              <a:off x="1714900" y="4922900"/>
              <a:ext cx="164375" cy="388050"/>
            </a:xfrm>
            <a:custGeom>
              <a:rect b="b" l="l" r="r" t="t"/>
              <a:pathLst>
                <a:path extrusionOk="0" fill="none" h="15522" w="6575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9"/>
            <p:cNvSpPr/>
            <p:nvPr/>
          </p:nvSpPr>
          <p:spPr>
            <a:xfrm>
              <a:off x="1693800" y="4903475"/>
              <a:ext cx="43950" cy="40275"/>
            </a:xfrm>
            <a:custGeom>
              <a:rect b="b" l="l" r="r" t="t"/>
              <a:pathLst>
                <a:path extrusionOk="0" h="1611" w="1758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9" name="Google Shape;919;p9"/>
          <p:cNvGrpSpPr/>
          <p:nvPr/>
        </p:nvGrpSpPr>
        <p:grpSpPr>
          <a:xfrm>
            <a:off x="-274468" y="-1001015"/>
            <a:ext cx="10129997" cy="2559475"/>
            <a:chOff x="-274468" y="-1001015"/>
            <a:chExt cx="10129997" cy="2559475"/>
          </a:xfrm>
        </p:grpSpPr>
        <p:grpSp>
          <p:nvGrpSpPr>
            <p:cNvPr id="920" name="Google Shape;920;p9"/>
            <p:cNvGrpSpPr/>
            <p:nvPr/>
          </p:nvGrpSpPr>
          <p:grpSpPr>
            <a:xfrm>
              <a:off x="-274468" y="-1001015"/>
              <a:ext cx="7806725" cy="2559475"/>
              <a:chOff x="-274468" y="-1001015"/>
              <a:chExt cx="7806725" cy="2559475"/>
            </a:xfrm>
          </p:grpSpPr>
          <p:sp>
            <p:nvSpPr>
              <p:cNvPr id="921" name="Google Shape;921;p9"/>
              <p:cNvSpPr/>
              <p:nvPr/>
            </p:nvSpPr>
            <p:spPr>
              <a:xfrm flipH="1">
                <a:off x="774235" y="1064966"/>
                <a:ext cx="151184" cy="94420"/>
              </a:xfrm>
              <a:custGeom>
                <a:rect b="b" l="l" r="r" t="t"/>
                <a:pathLst>
                  <a:path extrusionOk="0" h="3721" w="5958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2" name="Google Shape;922;p9"/>
              <p:cNvSpPr/>
              <p:nvPr/>
            </p:nvSpPr>
            <p:spPr>
              <a:xfrm flipH="1">
                <a:off x="660123" y="1064966"/>
                <a:ext cx="151768" cy="94420"/>
              </a:xfrm>
              <a:custGeom>
                <a:rect b="b" l="l" r="r" t="t"/>
                <a:pathLst>
                  <a:path extrusionOk="0" h="3721" w="5981">
                    <a:moveTo>
                      <a:pt x="0" y="0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3" name="Google Shape;923;p9"/>
              <p:cNvSpPr/>
              <p:nvPr/>
            </p:nvSpPr>
            <p:spPr>
              <a:xfrm flipH="1">
                <a:off x="546596" y="1064966"/>
                <a:ext cx="151210" cy="94420"/>
              </a:xfrm>
              <a:custGeom>
                <a:rect b="b" l="l" r="r" t="t"/>
                <a:pathLst>
                  <a:path extrusionOk="0" h="3721" w="5959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4" name="Google Shape;924;p9"/>
              <p:cNvSpPr/>
              <p:nvPr/>
            </p:nvSpPr>
            <p:spPr>
              <a:xfrm flipH="1">
                <a:off x="433093" y="1064966"/>
                <a:ext cx="151184" cy="94420"/>
              </a:xfrm>
              <a:custGeom>
                <a:rect b="b" l="l" r="r" t="t"/>
                <a:pathLst>
                  <a:path extrusionOk="0" h="3721" w="5958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5" name="Google Shape;925;p9"/>
              <p:cNvSpPr/>
              <p:nvPr/>
            </p:nvSpPr>
            <p:spPr>
              <a:xfrm flipH="1">
                <a:off x="318982" y="1064966"/>
                <a:ext cx="151768" cy="94420"/>
              </a:xfrm>
              <a:custGeom>
                <a:rect b="b" l="l" r="r" t="t"/>
                <a:pathLst>
                  <a:path extrusionOk="0" h="3721" w="5981">
                    <a:moveTo>
                      <a:pt x="0" y="0"/>
                    </a:moveTo>
                    <a:lnTo>
                      <a:pt x="3607" y="3721"/>
                    </a:lnTo>
                    <a:lnTo>
                      <a:pt x="5980" y="3721"/>
                    </a:lnTo>
                    <a:lnTo>
                      <a:pt x="239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6" name="Google Shape;926;p9"/>
              <p:cNvSpPr/>
              <p:nvPr/>
            </p:nvSpPr>
            <p:spPr>
              <a:xfrm flipH="1">
                <a:off x="205454" y="1064966"/>
                <a:ext cx="151210" cy="94420"/>
              </a:xfrm>
              <a:custGeom>
                <a:rect b="b" l="l" r="r" t="t"/>
                <a:pathLst>
                  <a:path extrusionOk="0" h="3721" w="5959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7" name="Google Shape;927;p9"/>
              <p:cNvSpPr/>
              <p:nvPr/>
            </p:nvSpPr>
            <p:spPr>
              <a:xfrm flipH="1">
                <a:off x="91368" y="1064966"/>
                <a:ext cx="151768" cy="94420"/>
              </a:xfrm>
              <a:custGeom>
                <a:rect b="b" l="l" r="r" t="t"/>
                <a:pathLst>
                  <a:path extrusionOk="0" h="3721" w="5981">
                    <a:moveTo>
                      <a:pt x="1" y="0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8" name="Google Shape;928;p9"/>
              <p:cNvSpPr/>
              <p:nvPr/>
            </p:nvSpPr>
            <p:spPr>
              <a:xfrm flipH="1">
                <a:off x="-274468" y="-937882"/>
                <a:ext cx="5466211" cy="1127132"/>
              </a:xfrm>
              <a:custGeom>
                <a:rect b="b" l="l" r="r" t="t"/>
                <a:pathLst>
                  <a:path extrusionOk="0" h="44419" w="206136">
                    <a:moveTo>
                      <a:pt x="183" y="0"/>
                    </a:moveTo>
                    <a:cubicBezTo>
                      <a:pt x="91" y="0"/>
                      <a:pt x="0" y="92"/>
                      <a:pt x="0" y="206"/>
                    </a:cubicBezTo>
                    <a:cubicBezTo>
                      <a:pt x="0" y="297"/>
                      <a:pt x="91" y="388"/>
                      <a:pt x="183" y="388"/>
                    </a:cubicBezTo>
                    <a:lnTo>
                      <a:pt x="31887" y="388"/>
                    </a:lnTo>
                    <a:lnTo>
                      <a:pt x="54507" y="23031"/>
                    </a:lnTo>
                    <a:lnTo>
                      <a:pt x="101870" y="23031"/>
                    </a:lnTo>
                    <a:lnTo>
                      <a:pt x="123257" y="44418"/>
                    </a:lnTo>
                    <a:lnTo>
                      <a:pt x="205930" y="44418"/>
                    </a:lnTo>
                    <a:cubicBezTo>
                      <a:pt x="206044" y="44418"/>
                      <a:pt x="206136" y="44327"/>
                      <a:pt x="206136" y="44213"/>
                    </a:cubicBezTo>
                    <a:cubicBezTo>
                      <a:pt x="206136" y="44122"/>
                      <a:pt x="206044" y="44030"/>
                      <a:pt x="205930" y="44030"/>
                    </a:cubicBezTo>
                    <a:lnTo>
                      <a:pt x="123417" y="44030"/>
                    </a:lnTo>
                    <a:lnTo>
                      <a:pt x="102029" y="22643"/>
                    </a:lnTo>
                    <a:lnTo>
                      <a:pt x="54667" y="22643"/>
                    </a:lnTo>
                    <a:lnTo>
                      <a:pt x="320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9" name="Google Shape;929;p9"/>
              <p:cNvSpPr/>
              <p:nvPr/>
            </p:nvSpPr>
            <p:spPr>
              <a:xfrm flipH="1">
                <a:off x="-43602" y="-764114"/>
                <a:ext cx="6393739" cy="1984325"/>
              </a:xfrm>
              <a:custGeom>
                <a:rect b="b" l="l" r="r" t="t"/>
                <a:pathLst>
                  <a:path extrusionOk="0" h="78200" w="251970">
                    <a:moveTo>
                      <a:pt x="389" y="0"/>
                    </a:moveTo>
                    <a:cubicBezTo>
                      <a:pt x="160" y="0"/>
                      <a:pt x="1" y="183"/>
                      <a:pt x="1" y="388"/>
                    </a:cubicBezTo>
                    <a:cubicBezTo>
                      <a:pt x="1" y="593"/>
                      <a:pt x="160" y="776"/>
                      <a:pt x="389" y="776"/>
                    </a:cubicBezTo>
                    <a:lnTo>
                      <a:pt x="66217" y="776"/>
                    </a:lnTo>
                    <a:lnTo>
                      <a:pt x="89179" y="23738"/>
                    </a:lnTo>
                    <a:lnTo>
                      <a:pt x="125197" y="23738"/>
                    </a:lnTo>
                    <a:lnTo>
                      <a:pt x="179659" y="78199"/>
                    </a:lnTo>
                    <a:lnTo>
                      <a:pt x="251581" y="78199"/>
                    </a:lnTo>
                    <a:cubicBezTo>
                      <a:pt x="251787" y="78199"/>
                      <a:pt x="251969" y="78040"/>
                      <a:pt x="251969" y="77834"/>
                    </a:cubicBezTo>
                    <a:cubicBezTo>
                      <a:pt x="251969" y="77606"/>
                      <a:pt x="251787" y="77446"/>
                      <a:pt x="251581" y="77446"/>
                    </a:cubicBezTo>
                    <a:lnTo>
                      <a:pt x="179978" y="77446"/>
                    </a:lnTo>
                    <a:lnTo>
                      <a:pt x="125517" y="22962"/>
                    </a:lnTo>
                    <a:lnTo>
                      <a:pt x="89499" y="22962"/>
                    </a:lnTo>
                    <a:lnTo>
                      <a:pt x="665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0" name="Google Shape;930;p9"/>
              <p:cNvSpPr/>
              <p:nvPr/>
            </p:nvSpPr>
            <p:spPr>
              <a:xfrm flipH="1">
                <a:off x="-274108" y="-170466"/>
                <a:ext cx="6252400" cy="1112085"/>
              </a:xfrm>
              <a:custGeom>
                <a:rect b="b" l="l" r="r" t="t"/>
                <a:pathLst>
                  <a:path extrusionOk="0" h="43826" w="246400">
                    <a:moveTo>
                      <a:pt x="183" y="1"/>
                    </a:moveTo>
                    <a:cubicBezTo>
                      <a:pt x="69" y="1"/>
                      <a:pt x="0" y="92"/>
                      <a:pt x="0" y="206"/>
                    </a:cubicBezTo>
                    <a:cubicBezTo>
                      <a:pt x="0" y="298"/>
                      <a:pt x="69" y="389"/>
                      <a:pt x="183" y="389"/>
                    </a:cubicBezTo>
                    <a:lnTo>
                      <a:pt x="61286" y="389"/>
                    </a:lnTo>
                    <a:lnTo>
                      <a:pt x="104723" y="43825"/>
                    </a:lnTo>
                    <a:lnTo>
                      <a:pt x="165210" y="43825"/>
                    </a:lnTo>
                    <a:lnTo>
                      <a:pt x="207414" y="1599"/>
                    </a:lnTo>
                    <a:lnTo>
                      <a:pt x="246217" y="1599"/>
                    </a:lnTo>
                    <a:cubicBezTo>
                      <a:pt x="246308" y="1599"/>
                      <a:pt x="246400" y="1507"/>
                      <a:pt x="246400" y="1416"/>
                    </a:cubicBezTo>
                    <a:cubicBezTo>
                      <a:pt x="246400" y="1302"/>
                      <a:pt x="246308" y="1233"/>
                      <a:pt x="246217" y="1233"/>
                    </a:cubicBezTo>
                    <a:lnTo>
                      <a:pt x="207254" y="1233"/>
                    </a:lnTo>
                    <a:lnTo>
                      <a:pt x="165050" y="43437"/>
                    </a:lnTo>
                    <a:lnTo>
                      <a:pt x="104883" y="43437"/>
                    </a:lnTo>
                    <a:lnTo>
                      <a:pt x="614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1" name="Google Shape;931;p9"/>
              <p:cNvSpPr/>
              <p:nvPr/>
            </p:nvSpPr>
            <p:spPr>
              <a:xfrm flipH="1">
                <a:off x="-38958" y="-38389"/>
                <a:ext cx="6722117" cy="1533132"/>
              </a:xfrm>
              <a:custGeom>
                <a:rect b="b" l="l" r="r" t="t"/>
                <a:pathLst>
                  <a:path extrusionOk="0" h="60419" w="264911">
                    <a:moveTo>
                      <a:pt x="183" y="0"/>
                    </a:moveTo>
                    <a:cubicBezTo>
                      <a:pt x="91" y="0"/>
                      <a:pt x="0" y="69"/>
                      <a:pt x="0" y="183"/>
                    </a:cubicBezTo>
                    <a:cubicBezTo>
                      <a:pt x="0" y="297"/>
                      <a:pt x="91" y="365"/>
                      <a:pt x="183" y="365"/>
                    </a:cubicBezTo>
                    <a:lnTo>
                      <a:pt x="57177" y="365"/>
                    </a:lnTo>
                    <a:lnTo>
                      <a:pt x="70941" y="14129"/>
                    </a:lnTo>
                    <a:lnTo>
                      <a:pt x="129214" y="14129"/>
                    </a:lnTo>
                    <a:lnTo>
                      <a:pt x="175504" y="60419"/>
                    </a:lnTo>
                    <a:lnTo>
                      <a:pt x="203419" y="60419"/>
                    </a:lnTo>
                    <a:lnTo>
                      <a:pt x="232316" y="31499"/>
                    </a:lnTo>
                    <a:lnTo>
                      <a:pt x="264705" y="31499"/>
                    </a:lnTo>
                    <a:cubicBezTo>
                      <a:pt x="264819" y="31499"/>
                      <a:pt x="264911" y="31430"/>
                      <a:pt x="264911" y="31316"/>
                    </a:cubicBezTo>
                    <a:cubicBezTo>
                      <a:pt x="264911" y="31225"/>
                      <a:pt x="264819" y="31134"/>
                      <a:pt x="264705" y="31134"/>
                    </a:cubicBezTo>
                    <a:lnTo>
                      <a:pt x="232156" y="31134"/>
                    </a:lnTo>
                    <a:lnTo>
                      <a:pt x="203259" y="60031"/>
                    </a:lnTo>
                    <a:lnTo>
                      <a:pt x="175664" y="60031"/>
                    </a:lnTo>
                    <a:lnTo>
                      <a:pt x="129374" y="13764"/>
                    </a:lnTo>
                    <a:lnTo>
                      <a:pt x="71101" y="13764"/>
                    </a:lnTo>
                    <a:lnTo>
                      <a:pt x="573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2" name="Google Shape;932;p9"/>
              <p:cNvSpPr/>
              <p:nvPr/>
            </p:nvSpPr>
            <p:spPr>
              <a:xfrm flipH="1">
                <a:off x="4070422" y="51946"/>
                <a:ext cx="3461835" cy="538686"/>
              </a:xfrm>
              <a:custGeom>
                <a:rect b="b" l="l" r="r" t="t"/>
                <a:pathLst>
                  <a:path extrusionOk="0" h="21229" w="136427">
                    <a:moveTo>
                      <a:pt x="20748" y="1"/>
                    </a:moveTo>
                    <a:lnTo>
                      <a:pt x="160" y="20589"/>
                    </a:lnTo>
                    <a:cubicBezTo>
                      <a:pt x="0" y="20726"/>
                      <a:pt x="0" y="20977"/>
                      <a:pt x="160" y="21114"/>
                    </a:cubicBezTo>
                    <a:cubicBezTo>
                      <a:pt x="228" y="21205"/>
                      <a:pt x="342" y="21228"/>
                      <a:pt x="434" y="21228"/>
                    </a:cubicBezTo>
                    <a:cubicBezTo>
                      <a:pt x="525" y="21228"/>
                      <a:pt x="616" y="21205"/>
                      <a:pt x="708" y="21114"/>
                    </a:cubicBezTo>
                    <a:lnTo>
                      <a:pt x="21045" y="777"/>
                    </a:lnTo>
                    <a:lnTo>
                      <a:pt x="85390" y="777"/>
                    </a:lnTo>
                    <a:lnTo>
                      <a:pt x="103307" y="18672"/>
                    </a:lnTo>
                    <a:lnTo>
                      <a:pt x="136039" y="18672"/>
                    </a:lnTo>
                    <a:cubicBezTo>
                      <a:pt x="136267" y="18672"/>
                      <a:pt x="136427" y="18512"/>
                      <a:pt x="136427" y="18307"/>
                    </a:cubicBezTo>
                    <a:cubicBezTo>
                      <a:pt x="136427" y="18078"/>
                      <a:pt x="136267" y="17919"/>
                      <a:pt x="136039" y="17919"/>
                    </a:cubicBezTo>
                    <a:lnTo>
                      <a:pt x="103627" y="17919"/>
                    </a:lnTo>
                    <a:lnTo>
                      <a:pt x="8570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3" name="Google Shape;933;p9"/>
              <p:cNvSpPr/>
              <p:nvPr/>
            </p:nvSpPr>
            <p:spPr>
              <a:xfrm flipH="1">
                <a:off x="1455350" y="1421739"/>
                <a:ext cx="136721" cy="136721"/>
              </a:xfrm>
              <a:custGeom>
                <a:rect b="b" l="l" r="r" t="t"/>
                <a:pathLst>
                  <a:path extrusionOk="0" h="5388" w="5388">
                    <a:moveTo>
                      <a:pt x="2694" y="366"/>
                    </a:moveTo>
                    <a:cubicBezTo>
                      <a:pt x="3972" y="366"/>
                      <a:pt x="5022" y="1416"/>
                      <a:pt x="5022" y="2694"/>
                    </a:cubicBezTo>
                    <a:cubicBezTo>
                      <a:pt x="5022" y="3949"/>
                      <a:pt x="3972" y="4999"/>
                      <a:pt x="2694" y="4999"/>
                    </a:cubicBezTo>
                    <a:cubicBezTo>
                      <a:pt x="1416" y="4999"/>
                      <a:pt x="388" y="3949"/>
                      <a:pt x="388" y="2694"/>
                    </a:cubicBezTo>
                    <a:cubicBezTo>
                      <a:pt x="388" y="1416"/>
                      <a:pt x="1416" y="366"/>
                      <a:pt x="2694" y="366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187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187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4" name="Google Shape;934;p9"/>
              <p:cNvSpPr/>
              <p:nvPr/>
            </p:nvSpPr>
            <p:spPr>
              <a:xfrm flipH="1">
                <a:off x="1479101" y="1445490"/>
                <a:ext cx="89218" cy="88635"/>
              </a:xfrm>
              <a:custGeom>
                <a:rect b="b" l="l" r="r" t="t"/>
                <a:pathLst>
                  <a:path extrusionOk="0" h="3493" w="3516">
                    <a:moveTo>
                      <a:pt x="1758" y="0"/>
                    </a:moveTo>
                    <a:cubicBezTo>
                      <a:pt x="799" y="0"/>
                      <a:pt x="0" y="776"/>
                      <a:pt x="0" y="1758"/>
                    </a:cubicBezTo>
                    <a:cubicBezTo>
                      <a:pt x="0" y="2717"/>
                      <a:pt x="799" y="3493"/>
                      <a:pt x="1758" y="3493"/>
                    </a:cubicBezTo>
                    <a:cubicBezTo>
                      <a:pt x="2739" y="3493"/>
                      <a:pt x="3515" y="2717"/>
                      <a:pt x="3515" y="1758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5" name="Google Shape;935;p9"/>
              <p:cNvSpPr/>
              <p:nvPr/>
            </p:nvSpPr>
            <p:spPr>
              <a:xfrm flipH="1">
                <a:off x="1995153" y="115662"/>
                <a:ext cx="136720" cy="136721"/>
              </a:xfrm>
              <a:custGeom>
                <a:rect b="b" l="l" r="r" t="t"/>
                <a:pathLst>
                  <a:path extrusionOk="0" h="5388" w="5388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2"/>
                      <a:pt x="3972" y="5022"/>
                      <a:pt x="2694" y="5022"/>
                    </a:cubicBezTo>
                    <a:cubicBezTo>
                      <a:pt x="1415" y="5022"/>
                      <a:pt x="365" y="3972"/>
                      <a:pt x="365" y="2694"/>
                    </a:cubicBezTo>
                    <a:cubicBezTo>
                      <a:pt x="365" y="1416"/>
                      <a:pt x="1415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6" name="Google Shape;936;p9"/>
              <p:cNvSpPr/>
              <p:nvPr/>
            </p:nvSpPr>
            <p:spPr>
              <a:xfrm flipH="1">
                <a:off x="2018904" y="139413"/>
                <a:ext cx="89219" cy="89218"/>
              </a:xfrm>
              <a:custGeom>
                <a:rect b="b" l="l" r="r" t="t"/>
                <a:pathLst>
                  <a:path extrusionOk="0" h="3516" w="3516">
                    <a:moveTo>
                      <a:pt x="1758" y="0"/>
                    </a:moveTo>
                    <a:cubicBezTo>
                      <a:pt x="776" y="0"/>
                      <a:pt x="0" y="799"/>
                      <a:pt x="0" y="1758"/>
                    </a:cubicBezTo>
                    <a:cubicBezTo>
                      <a:pt x="0" y="2739"/>
                      <a:pt x="776" y="3516"/>
                      <a:pt x="1758" y="3516"/>
                    </a:cubicBezTo>
                    <a:cubicBezTo>
                      <a:pt x="2716" y="3516"/>
                      <a:pt x="3515" y="2739"/>
                      <a:pt x="3515" y="1758"/>
                    </a:cubicBezTo>
                    <a:cubicBezTo>
                      <a:pt x="3515" y="799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7" name="Google Shape;937;p9"/>
              <p:cNvSpPr/>
              <p:nvPr/>
            </p:nvSpPr>
            <p:spPr>
              <a:xfrm flipH="1">
                <a:off x="2737118" y="-209848"/>
                <a:ext cx="89219" cy="89219"/>
              </a:xfrm>
              <a:custGeom>
                <a:rect b="b" l="l" r="r" t="t"/>
                <a:pathLst>
                  <a:path extrusionOk="0" h="3516" w="3516">
                    <a:moveTo>
                      <a:pt x="1758" y="1"/>
                    </a:moveTo>
                    <a:cubicBezTo>
                      <a:pt x="777" y="1"/>
                      <a:pt x="1" y="777"/>
                      <a:pt x="1" y="1758"/>
                    </a:cubicBezTo>
                    <a:cubicBezTo>
                      <a:pt x="1" y="2717"/>
                      <a:pt x="777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8" name="Google Shape;938;p9"/>
              <p:cNvSpPr/>
              <p:nvPr/>
            </p:nvSpPr>
            <p:spPr>
              <a:xfrm flipH="1">
                <a:off x="394853" y="497937"/>
                <a:ext cx="89219" cy="88635"/>
              </a:xfrm>
              <a:custGeom>
                <a:rect b="b" l="l" r="r" t="t"/>
                <a:pathLst>
                  <a:path extrusionOk="0" h="3493" w="3516">
                    <a:moveTo>
                      <a:pt x="1758" y="0"/>
                    </a:moveTo>
                    <a:cubicBezTo>
                      <a:pt x="799" y="0"/>
                      <a:pt x="0" y="776"/>
                      <a:pt x="0" y="1735"/>
                    </a:cubicBezTo>
                    <a:cubicBezTo>
                      <a:pt x="0" y="2716"/>
                      <a:pt x="799" y="3493"/>
                      <a:pt x="1758" y="3493"/>
                    </a:cubicBezTo>
                    <a:cubicBezTo>
                      <a:pt x="2739" y="3493"/>
                      <a:pt x="3515" y="2716"/>
                      <a:pt x="3515" y="1735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9" name="Google Shape;939;p9"/>
              <p:cNvSpPr/>
              <p:nvPr/>
            </p:nvSpPr>
            <p:spPr>
              <a:xfrm flipH="1">
                <a:off x="3942405" y="449267"/>
                <a:ext cx="136721" cy="136721"/>
              </a:xfrm>
              <a:custGeom>
                <a:rect b="b" l="l" r="r" t="t"/>
                <a:pathLst>
                  <a:path extrusionOk="0" h="5388" w="5388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3"/>
                      <a:pt x="3972" y="5000"/>
                      <a:pt x="2694" y="5000"/>
                    </a:cubicBezTo>
                    <a:cubicBezTo>
                      <a:pt x="1416" y="5000"/>
                      <a:pt x="389" y="3973"/>
                      <a:pt x="389" y="2694"/>
                    </a:cubicBezTo>
                    <a:cubicBezTo>
                      <a:pt x="389" y="1416"/>
                      <a:pt x="1416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1" y="1211"/>
                      <a:pt x="1" y="2694"/>
                    </a:cubicBezTo>
                    <a:cubicBezTo>
                      <a:pt x="1" y="4178"/>
                      <a:pt x="1210" y="5388"/>
                      <a:pt x="2694" y="5388"/>
                    </a:cubicBezTo>
                    <a:cubicBezTo>
                      <a:pt x="4178" y="5388"/>
                      <a:pt x="5387" y="4178"/>
                      <a:pt x="5387" y="2694"/>
                    </a:cubicBezTo>
                    <a:cubicBezTo>
                      <a:pt x="5387" y="1211"/>
                      <a:pt x="4178" y="1"/>
                      <a:pt x="26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0" name="Google Shape;940;p9"/>
              <p:cNvSpPr/>
              <p:nvPr/>
            </p:nvSpPr>
            <p:spPr>
              <a:xfrm flipH="1">
                <a:off x="3966156" y="473018"/>
                <a:ext cx="89218" cy="89219"/>
              </a:xfrm>
              <a:custGeom>
                <a:rect b="b" l="l" r="r" t="t"/>
                <a:pathLst>
                  <a:path extrusionOk="0" h="3516" w="3516">
                    <a:moveTo>
                      <a:pt x="1758" y="1"/>
                    </a:moveTo>
                    <a:cubicBezTo>
                      <a:pt x="776" y="1"/>
                      <a:pt x="0" y="777"/>
                      <a:pt x="0" y="1758"/>
                    </a:cubicBezTo>
                    <a:cubicBezTo>
                      <a:pt x="0" y="2717"/>
                      <a:pt x="776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1" name="Google Shape;941;p9"/>
              <p:cNvSpPr/>
              <p:nvPr/>
            </p:nvSpPr>
            <p:spPr>
              <a:xfrm flipH="1">
                <a:off x="5181872" y="-1001015"/>
                <a:ext cx="136721" cy="136721"/>
              </a:xfrm>
              <a:custGeom>
                <a:rect b="b" l="l" r="r" t="t"/>
                <a:pathLst>
                  <a:path extrusionOk="0" h="5388" w="5388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2"/>
                      <a:pt x="3972" y="4999"/>
                      <a:pt x="2694" y="4999"/>
                    </a:cubicBezTo>
                    <a:cubicBezTo>
                      <a:pt x="1416" y="4999"/>
                      <a:pt x="366" y="3972"/>
                      <a:pt x="366" y="2694"/>
                    </a:cubicBezTo>
                    <a:cubicBezTo>
                      <a:pt x="366" y="1416"/>
                      <a:pt x="1416" y="366"/>
                      <a:pt x="2694" y="366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2" name="Google Shape;942;p9"/>
              <p:cNvSpPr/>
              <p:nvPr/>
            </p:nvSpPr>
            <p:spPr>
              <a:xfrm flipH="1">
                <a:off x="5206207" y="-977264"/>
                <a:ext cx="88635" cy="89218"/>
              </a:xfrm>
              <a:custGeom>
                <a:rect b="b" l="l" r="r" t="t"/>
                <a:pathLst>
                  <a:path extrusionOk="0" h="3516" w="3493">
                    <a:moveTo>
                      <a:pt x="1758" y="0"/>
                    </a:moveTo>
                    <a:cubicBezTo>
                      <a:pt x="776" y="0"/>
                      <a:pt x="0" y="776"/>
                      <a:pt x="0" y="1758"/>
                    </a:cubicBezTo>
                    <a:cubicBezTo>
                      <a:pt x="0" y="2717"/>
                      <a:pt x="776" y="3515"/>
                      <a:pt x="1758" y="3515"/>
                    </a:cubicBezTo>
                    <a:cubicBezTo>
                      <a:pt x="2716" y="3515"/>
                      <a:pt x="3493" y="2717"/>
                      <a:pt x="3493" y="1758"/>
                    </a:cubicBezTo>
                    <a:cubicBezTo>
                      <a:pt x="3493" y="776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3" name="Google Shape;943;p9"/>
              <p:cNvSpPr/>
              <p:nvPr/>
            </p:nvSpPr>
            <p:spPr>
              <a:xfrm flipH="1">
                <a:off x="4591117" y="-986526"/>
                <a:ext cx="107742" cy="107742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310" y="4246"/>
                      <a:pt x="4246" y="3287"/>
                      <a:pt x="4246" y="2123"/>
                    </a:cubicBezTo>
                    <a:cubicBezTo>
                      <a:pt x="4246" y="936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4" name="Google Shape;944;p9"/>
              <p:cNvSpPr/>
              <p:nvPr/>
            </p:nvSpPr>
            <p:spPr>
              <a:xfrm flipH="1">
                <a:off x="983325" y="130151"/>
                <a:ext cx="107742" cy="107742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59" y="0"/>
                      <a:pt x="0" y="959"/>
                      <a:pt x="0" y="2123"/>
                    </a:cubicBezTo>
                    <a:cubicBezTo>
                      <a:pt x="0" y="3310"/>
                      <a:pt x="959" y="4246"/>
                      <a:pt x="2123" y="4246"/>
                    </a:cubicBezTo>
                    <a:cubicBezTo>
                      <a:pt x="3310" y="4246"/>
                      <a:pt x="4246" y="3310"/>
                      <a:pt x="4246" y="2123"/>
                    </a:cubicBezTo>
                    <a:cubicBezTo>
                      <a:pt x="4246" y="959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5" name="Google Shape;945;p9"/>
              <p:cNvSpPr/>
              <p:nvPr/>
            </p:nvSpPr>
            <p:spPr>
              <a:xfrm flipH="1">
                <a:off x="1211522" y="1175576"/>
                <a:ext cx="70695" cy="70695"/>
              </a:xfrm>
              <a:custGeom>
                <a:rect b="b" l="l" r="r" t="t"/>
                <a:pathLst>
                  <a:path extrusionOk="0" h="2786" w="2786">
                    <a:moveTo>
                      <a:pt x="1393" y="1"/>
                    </a:moveTo>
                    <a:cubicBezTo>
                      <a:pt x="617" y="1"/>
                      <a:pt x="1" y="617"/>
                      <a:pt x="1" y="1393"/>
                    </a:cubicBezTo>
                    <a:cubicBezTo>
                      <a:pt x="1" y="2146"/>
                      <a:pt x="617" y="2786"/>
                      <a:pt x="1393" y="2786"/>
                    </a:cubicBezTo>
                    <a:cubicBezTo>
                      <a:pt x="2169" y="2786"/>
                      <a:pt x="2786" y="2146"/>
                      <a:pt x="2786" y="1393"/>
                    </a:cubicBezTo>
                    <a:cubicBezTo>
                      <a:pt x="2786" y="617"/>
                      <a:pt x="2169" y="1"/>
                      <a:pt x="13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6" name="Google Shape;946;p9"/>
              <p:cNvSpPr/>
              <p:nvPr/>
            </p:nvSpPr>
            <p:spPr>
              <a:xfrm flipH="1">
                <a:off x="2746380" y="901627"/>
                <a:ext cx="70695" cy="70111"/>
              </a:xfrm>
              <a:custGeom>
                <a:rect b="b" l="l" r="r" t="t"/>
                <a:pathLst>
                  <a:path extrusionOk="0" h="2763" w="2786">
                    <a:moveTo>
                      <a:pt x="1393" y="0"/>
                    </a:moveTo>
                    <a:cubicBezTo>
                      <a:pt x="617" y="0"/>
                      <a:pt x="1" y="617"/>
                      <a:pt x="1" y="1393"/>
                    </a:cubicBezTo>
                    <a:cubicBezTo>
                      <a:pt x="1" y="2146"/>
                      <a:pt x="617" y="2762"/>
                      <a:pt x="1393" y="2762"/>
                    </a:cubicBezTo>
                    <a:cubicBezTo>
                      <a:pt x="2169" y="2762"/>
                      <a:pt x="2786" y="2146"/>
                      <a:pt x="2786" y="1393"/>
                    </a:cubicBezTo>
                    <a:cubicBezTo>
                      <a:pt x="2786" y="617"/>
                      <a:pt x="2169" y="0"/>
                      <a:pt x="13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7" name="Google Shape;947;p9"/>
              <p:cNvSpPr/>
              <p:nvPr/>
            </p:nvSpPr>
            <p:spPr>
              <a:xfrm flipH="1">
                <a:off x="3865950" y="245405"/>
                <a:ext cx="141922" cy="141339"/>
              </a:xfrm>
              <a:custGeom>
                <a:rect b="b" l="l" r="r" t="t"/>
                <a:pathLst>
                  <a:path extrusionOk="0" h="5570" w="5593">
                    <a:moveTo>
                      <a:pt x="2808" y="0"/>
                    </a:moveTo>
                    <a:cubicBezTo>
                      <a:pt x="1255" y="0"/>
                      <a:pt x="0" y="1233"/>
                      <a:pt x="0" y="2785"/>
                    </a:cubicBezTo>
                    <a:cubicBezTo>
                      <a:pt x="0" y="4314"/>
                      <a:pt x="1255" y="5570"/>
                      <a:pt x="2808" y="5570"/>
                    </a:cubicBezTo>
                    <a:cubicBezTo>
                      <a:pt x="4337" y="5570"/>
                      <a:pt x="5592" y="4314"/>
                      <a:pt x="5592" y="2785"/>
                    </a:cubicBezTo>
                    <a:cubicBezTo>
                      <a:pt x="5592" y="1233"/>
                      <a:pt x="4337" y="0"/>
                      <a:pt x="28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8" name="Google Shape;948;p9"/>
              <p:cNvSpPr/>
              <p:nvPr/>
            </p:nvSpPr>
            <p:spPr>
              <a:xfrm flipH="1">
                <a:off x="1991702" y="865722"/>
                <a:ext cx="141922" cy="141922"/>
              </a:xfrm>
              <a:custGeom>
                <a:rect b="b" l="l" r="r" t="t"/>
                <a:pathLst>
                  <a:path extrusionOk="0" h="5593" w="5593">
                    <a:moveTo>
                      <a:pt x="2785" y="0"/>
                    </a:moveTo>
                    <a:cubicBezTo>
                      <a:pt x="1256" y="0"/>
                      <a:pt x="1" y="1256"/>
                      <a:pt x="1" y="2808"/>
                    </a:cubicBezTo>
                    <a:cubicBezTo>
                      <a:pt x="1" y="4337"/>
                      <a:pt x="1256" y="5592"/>
                      <a:pt x="2785" y="5592"/>
                    </a:cubicBezTo>
                    <a:cubicBezTo>
                      <a:pt x="4338" y="5592"/>
                      <a:pt x="5593" y="4337"/>
                      <a:pt x="5593" y="2808"/>
                    </a:cubicBezTo>
                    <a:cubicBezTo>
                      <a:pt x="5593" y="1256"/>
                      <a:pt x="4338" y="0"/>
                      <a:pt x="2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9" name="Google Shape;949;p9"/>
              <p:cNvSpPr/>
              <p:nvPr/>
            </p:nvSpPr>
            <p:spPr>
              <a:xfrm flipH="1">
                <a:off x="4207092" y="-360424"/>
                <a:ext cx="66051" cy="66051"/>
              </a:xfrm>
              <a:custGeom>
                <a:rect b="b" l="l" r="r" t="t"/>
                <a:pathLst>
                  <a:path extrusionOk="0" h="2603" w="2603">
                    <a:moveTo>
                      <a:pt x="1301" y="0"/>
                    </a:moveTo>
                    <a:cubicBezTo>
                      <a:pt x="594" y="0"/>
                      <a:pt x="0" y="571"/>
                      <a:pt x="0" y="1301"/>
                    </a:cubicBezTo>
                    <a:cubicBezTo>
                      <a:pt x="0" y="2009"/>
                      <a:pt x="594" y="2602"/>
                      <a:pt x="1301" y="2602"/>
                    </a:cubicBezTo>
                    <a:cubicBezTo>
                      <a:pt x="2009" y="2602"/>
                      <a:pt x="2602" y="2009"/>
                      <a:pt x="2602" y="1301"/>
                    </a:cubicBezTo>
                    <a:cubicBezTo>
                      <a:pt x="2602" y="571"/>
                      <a:pt x="2009" y="0"/>
                      <a:pt x="13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0" name="Google Shape;950;p9"/>
              <p:cNvSpPr/>
              <p:nvPr/>
            </p:nvSpPr>
            <p:spPr>
              <a:xfrm flipH="1">
                <a:off x="3934310" y="-632647"/>
                <a:ext cx="145982" cy="146566"/>
              </a:xfrm>
              <a:custGeom>
                <a:rect b="b" l="l" r="r" t="t"/>
                <a:pathLst>
                  <a:path extrusionOk="0" h="5776" w="5753">
                    <a:moveTo>
                      <a:pt x="2877" y="388"/>
                    </a:moveTo>
                    <a:cubicBezTo>
                      <a:pt x="4246" y="388"/>
                      <a:pt x="5388" y="1507"/>
                      <a:pt x="5388" y="2899"/>
                    </a:cubicBezTo>
                    <a:cubicBezTo>
                      <a:pt x="5388" y="4269"/>
                      <a:pt x="4246" y="5410"/>
                      <a:pt x="2877" y="5410"/>
                    </a:cubicBezTo>
                    <a:cubicBezTo>
                      <a:pt x="1485" y="5410"/>
                      <a:pt x="366" y="4269"/>
                      <a:pt x="366" y="2899"/>
                    </a:cubicBezTo>
                    <a:cubicBezTo>
                      <a:pt x="366" y="1507"/>
                      <a:pt x="1485" y="388"/>
                      <a:pt x="2877" y="388"/>
                    </a:cubicBezTo>
                    <a:close/>
                    <a:moveTo>
                      <a:pt x="2877" y="0"/>
                    </a:moveTo>
                    <a:cubicBezTo>
                      <a:pt x="1279" y="0"/>
                      <a:pt x="1" y="1301"/>
                      <a:pt x="1" y="2899"/>
                    </a:cubicBezTo>
                    <a:cubicBezTo>
                      <a:pt x="1" y="4497"/>
                      <a:pt x="1279" y="5775"/>
                      <a:pt x="2877" y="5775"/>
                    </a:cubicBezTo>
                    <a:cubicBezTo>
                      <a:pt x="4475" y="5775"/>
                      <a:pt x="5753" y="4497"/>
                      <a:pt x="5753" y="2899"/>
                    </a:cubicBezTo>
                    <a:cubicBezTo>
                      <a:pt x="5753" y="1301"/>
                      <a:pt x="4475" y="0"/>
                      <a:pt x="28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1" name="Google Shape;951;p9"/>
              <p:cNvSpPr/>
              <p:nvPr/>
            </p:nvSpPr>
            <p:spPr>
              <a:xfrm flipH="1">
                <a:off x="3959787" y="-606586"/>
                <a:ext cx="95004" cy="94446"/>
              </a:xfrm>
              <a:custGeom>
                <a:rect b="b" l="l" r="r" t="t"/>
                <a:pathLst>
                  <a:path extrusionOk="0" h="3722" w="3744">
                    <a:moveTo>
                      <a:pt x="1872" y="0"/>
                    </a:moveTo>
                    <a:cubicBezTo>
                      <a:pt x="845" y="0"/>
                      <a:pt x="0" y="845"/>
                      <a:pt x="0" y="1872"/>
                    </a:cubicBezTo>
                    <a:cubicBezTo>
                      <a:pt x="0" y="2899"/>
                      <a:pt x="845" y="3721"/>
                      <a:pt x="1872" y="3721"/>
                    </a:cubicBezTo>
                    <a:cubicBezTo>
                      <a:pt x="2899" y="3721"/>
                      <a:pt x="3744" y="2899"/>
                      <a:pt x="3744" y="1872"/>
                    </a:cubicBezTo>
                    <a:cubicBezTo>
                      <a:pt x="3744" y="845"/>
                      <a:pt x="2899" y="0"/>
                      <a:pt x="18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2" name="Google Shape;952;p9"/>
              <p:cNvSpPr/>
              <p:nvPr/>
            </p:nvSpPr>
            <p:spPr>
              <a:xfrm flipH="1">
                <a:off x="4344954" y="-969728"/>
                <a:ext cx="73588" cy="74146"/>
              </a:xfrm>
              <a:custGeom>
                <a:rect b="b" l="l" r="r" t="t"/>
                <a:pathLst>
                  <a:path extrusionOk="0" h="2922" w="2900">
                    <a:moveTo>
                      <a:pt x="1462" y="0"/>
                    </a:moveTo>
                    <a:cubicBezTo>
                      <a:pt x="640" y="0"/>
                      <a:pt x="1" y="639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1" y="2922"/>
                      <a:pt x="2900" y="2260"/>
                      <a:pt x="2900" y="1461"/>
                    </a:cubicBezTo>
                    <a:cubicBezTo>
                      <a:pt x="2900" y="639"/>
                      <a:pt x="2261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3" name="Google Shape;953;p9"/>
              <p:cNvSpPr/>
              <p:nvPr/>
            </p:nvSpPr>
            <p:spPr>
              <a:xfrm flipH="1">
                <a:off x="6303193" y="-791342"/>
                <a:ext cx="74171" cy="74146"/>
              </a:xfrm>
              <a:custGeom>
                <a:rect b="b" l="l" r="r" t="t"/>
                <a:pathLst>
                  <a:path extrusionOk="0" h="2922" w="2923">
                    <a:moveTo>
                      <a:pt x="1462" y="0"/>
                    </a:moveTo>
                    <a:cubicBezTo>
                      <a:pt x="640" y="0"/>
                      <a:pt x="1" y="662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0" y="2922"/>
                      <a:pt x="2922" y="2260"/>
                      <a:pt x="2922" y="1461"/>
                    </a:cubicBezTo>
                    <a:cubicBezTo>
                      <a:pt x="2922" y="662"/>
                      <a:pt x="2260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4" name="Google Shape;954;p9"/>
              <p:cNvSpPr/>
              <p:nvPr/>
            </p:nvSpPr>
            <p:spPr>
              <a:xfrm flipH="1">
                <a:off x="451617" y="-170010"/>
                <a:ext cx="2335337" cy="717199"/>
              </a:xfrm>
              <a:custGeom>
                <a:rect b="b" l="l" r="r" t="t"/>
                <a:pathLst>
                  <a:path extrusionOk="0" h="28264" w="92033">
                    <a:moveTo>
                      <a:pt x="206" y="0"/>
                    </a:moveTo>
                    <a:cubicBezTo>
                      <a:pt x="155" y="0"/>
                      <a:pt x="104" y="17"/>
                      <a:pt x="69" y="51"/>
                    </a:cubicBezTo>
                    <a:cubicBezTo>
                      <a:pt x="1" y="120"/>
                      <a:pt x="1" y="234"/>
                      <a:pt x="69" y="325"/>
                    </a:cubicBezTo>
                    <a:lnTo>
                      <a:pt x="28007" y="28263"/>
                    </a:lnTo>
                    <a:lnTo>
                      <a:pt x="91850" y="28263"/>
                    </a:lnTo>
                    <a:cubicBezTo>
                      <a:pt x="91941" y="28263"/>
                      <a:pt x="92032" y="28172"/>
                      <a:pt x="92032" y="28058"/>
                    </a:cubicBezTo>
                    <a:cubicBezTo>
                      <a:pt x="92032" y="27967"/>
                      <a:pt x="91941" y="27875"/>
                      <a:pt x="91850" y="27875"/>
                    </a:cubicBezTo>
                    <a:lnTo>
                      <a:pt x="28167" y="27875"/>
                    </a:lnTo>
                    <a:lnTo>
                      <a:pt x="343" y="51"/>
                    </a:lnTo>
                    <a:cubicBezTo>
                      <a:pt x="309" y="17"/>
                      <a:pt x="258" y="0"/>
                      <a:pt x="2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5" name="Google Shape;955;p9"/>
              <p:cNvSpPr/>
              <p:nvPr/>
            </p:nvSpPr>
            <p:spPr>
              <a:xfrm flipH="1">
                <a:off x="3911701" y="-120655"/>
                <a:ext cx="151793" cy="94446"/>
              </a:xfrm>
              <a:custGeom>
                <a:rect b="b" l="l" r="r" t="t"/>
                <a:pathLst>
                  <a:path extrusionOk="0" h="3722" w="5982">
                    <a:moveTo>
                      <a:pt x="1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6" name="Google Shape;956;p9"/>
              <p:cNvSpPr/>
              <p:nvPr/>
            </p:nvSpPr>
            <p:spPr>
              <a:xfrm flipH="1">
                <a:off x="3798199" y="-120655"/>
                <a:ext cx="151184" cy="94446"/>
              </a:xfrm>
              <a:custGeom>
                <a:rect b="b" l="l" r="r" t="t"/>
                <a:pathLst>
                  <a:path extrusionOk="0" h="3722" w="5958">
                    <a:moveTo>
                      <a:pt x="0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7" name="Google Shape;957;p9"/>
              <p:cNvSpPr/>
              <p:nvPr/>
            </p:nvSpPr>
            <p:spPr>
              <a:xfrm flipH="1">
                <a:off x="3684087" y="-120655"/>
                <a:ext cx="151768" cy="94446"/>
              </a:xfrm>
              <a:custGeom>
                <a:rect b="b" l="l" r="r" t="t"/>
                <a:pathLst>
                  <a:path extrusionOk="0" h="3722" w="5981">
                    <a:moveTo>
                      <a:pt x="0" y="1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8" name="Google Shape;958;p9"/>
              <p:cNvSpPr/>
              <p:nvPr/>
            </p:nvSpPr>
            <p:spPr>
              <a:xfrm flipH="1">
                <a:off x="3570560" y="-120655"/>
                <a:ext cx="151210" cy="94446"/>
              </a:xfrm>
              <a:custGeom>
                <a:rect b="b" l="l" r="r" t="t"/>
                <a:pathLst>
                  <a:path extrusionOk="0" h="3722" w="5959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9" name="Google Shape;959;p9"/>
              <p:cNvSpPr/>
              <p:nvPr/>
            </p:nvSpPr>
            <p:spPr>
              <a:xfrm flipH="1">
                <a:off x="3457057" y="-120655"/>
                <a:ext cx="151184" cy="94446"/>
              </a:xfrm>
              <a:custGeom>
                <a:rect b="b" l="l" r="r" t="t"/>
                <a:pathLst>
                  <a:path extrusionOk="0" h="3722" w="5958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0" name="Google Shape;960;p9"/>
              <p:cNvSpPr/>
              <p:nvPr/>
            </p:nvSpPr>
            <p:spPr>
              <a:xfrm flipH="1">
                <a:off x="3342946" y="-120655"/>
                <a:ext cx="151768" cy="94446"/>
              </a:xfrm>
              <a:custGeom>
                <a:rect b="b" l="l" r="r" t="t"/>
                <a:pathLst>
                  <a:path extrusionOk="0" h="3722" w="5981">
                    <a:moveTo>
                      <a:pt x="0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1" name="Google Shape;961;p9"/>
              <p:cNvSpPr/>
              <p:nvPr/>
            </p:nvSpPr>
            <p:spPr>
              <a:xfrm flipH="1">
                <a:off x="3229418" y="-120655"/>
                <a:ext cx="151210" cy="94446"/>
              </a:xfrm>
              <a:custGeom>
                <a:rect b="b" l="l" r="r" t="t"/>
                <a:pathLst>
                  <a:path extrusionOk="0" h="3722" w="5959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2" name="Google Shape;962;p9"/>
              <p:cNvSpPr/>
              <p:nvPr/>
            </p:nvSpPr>
            <p:spPr>
              <a:xfrm flipH="1">
                <a:off x="3115332" y="-120655"/>
                <a:ext cx="151768" cy="94446"/>
              </a:xfrm>
              <a:custGeom>
                <a:rect b="b" l="l" r="r" t="t"/>
                <a:pathLst>
                  <a:path extrusionOk="0" h="3722" w="5981">
                    <a:moveTo>
                      <a:pt x="1" y="1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3" name="Google Shape;963;p9"/>
              <p:cNvSpPr/>
              <p:nvPr/>
            </p:nvSpPr>
            <p:spPr>
              <a:xfrm flipH="1">
                <a:off x="4594568" y="667645"/>
                <a:ext cx="280952" cy="175519"/>
              </a:xfrm>
              <a:custGeom>
                <a:rect b="b" l="l" r="r" t="t"/>
                <a:pathLst>
                  <a:path extrusionOk="0" h="6917" w="11072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4" name="Google Shape;964;p9"/>
              <p:cNvSpPr/>
              <p:nvPr/>
            </p:nvSpPr>
            <p:spPr>
              <a:xfrm flipH="1">
                <a:off x="4383752" y="667645"/>
                <a:ext cx="280927" cy="175519"/>
              </a:xfrm>
              <a:custGeom>
                <a:rect b="b" l="l" r="r" t="t"/>
                <a:pathLst>
                  <a:path extrusionOk="0" h="6917" w="11071">
                    <a:moveTo>
                      <a:pt x="0" y="0"/>
                    </a:moveTo>
                    <a:lnTo>
                      <a:pt x="6665" y="6916"/>
                    </a:lnTo>
                    <a:lnTo>
                      <a:pt x="11070" y="6916"/>
                    </a:lnTo>
                    <a:lnTo>
                      <a:pt x="4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5" name="Google Shape;965;p9"/>
              <p:cNvSpPr/>
              <p:nvPr/>
            </p:nvSpPr>
            <p:spPr>
              <a:xfrm flipH="1">
                <a:off x="4172937" y="667645"/>
                <a:ext cx="280927" cy="175519"/>
              </a:xfrm>
              <a:custGeom>
                <a:rect b="b" l="l" r="r" t="t"/>
                <a:pathLst>
                  <a:path extrusionOk="0" h="6917" w="11071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2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6" name="Google Shape;966;p9"/>
              <p:cNvSpPr/>
              <p:nvPr/>
            </p:nvSpPr>
            <p:spPr>
              <a:xfrm flipH="1">
                <a:off x="3961512" y="667645"/>
                <a:ext cx="280952" cy="175519"/>
              </a:xfrm>
              <a:custGeom>
                <a:rect b="b" l="l" r="r" t="t"/>
                <a:pathLst>
                  <a:path extrusionOk="0" h="6917" w="11072">
                    <a:moveTo>
                      <a:pt x="1" y="0"/>
                    </a:moveTo>
                    <a:lnTo>
                      <a:pt x="6643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7" name="Google Shape;967;p9"/>
              <p:cNvSpPr/>
              <p:nvPr/>
            </p:nvSpPr>
            <p:spPr>
              <a:xfrm flipH="1">
                <a:off x="3750697" y="667645"/>
                <a:ext cx="280927" cy="175519"/>
              </a:xfrm>
              <a:custGeom>
                <a:rect b="b" l="l" r="r" t="t"/>
                <a:pathLst>
                  <a:path extrusionOk="0" h="6917" w="11071">
                    <a:moveTo>
                      <a:pt x="0" y="0"/>
                    </a:moveTo>
                    <a:lnTo>
                      <a:pt x="6665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8" name="Google Shape;968;p9"/>
              <p:cNvSpPr/>
              <p:nvPr/>
            </p:nvSpPr>
            <p:spPr>
              <a:xfrm flipH="1">
                <a:off x="3539881" y="667645"/>
                <a:ext cx="280927" cy="175519"/>
              </a:xfrm>
              <a:custGeom>
                <a:rect b="b" l="l" r="r" t="t"/>
                <a:pathLst>
                  <a:path extrusionOk="0" h="6917" w="11071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69" name="Google Shape;969;p9"/>
            <p:cNvSpPr/>
            <p:nvPr/>
          </p:nvSpPr>
          <p:spPr>
            <a:xfrm flipH="1">
              <a:off x="7520192" y="-127210"/>
              <a:ext cx="2335337" cy="717199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s">
  <p:cSld name="CUSTOM_4"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1" name="Google Shape;971;p10"/>
          <p:cNvGrpSpPr/>
          <p:nvPr/>
        </p:nvGrpSpPr>
        <p:grpSpPr>
          <a:xfrm>
            <a:off x="-566246" y="-536790"/>
            <a:ext cx="8377976" cy="1614717"/>
            <a:chOff x="-566246" y="-831315"/>
            <a:chExt cx="8377976" cy="1614717"/>
          </a:xfrm>
        </p:grpSpPr>
        <p:sp>
          <p:nvSpPr>
            <p:cNvPr id="972" name="Google Shape;972;p10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10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10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10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10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10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10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10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10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10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10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10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10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10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10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10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10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10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10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10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10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10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10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10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10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10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10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10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10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1" name="Google Shape;1001;p10"/>
          <p:cNvGrpSpPr/>
          <p:nvPr/>
        </p:nvGrpSpPr>
        <p:grpSpPr>
          <a:xfrm rot="5400000">
            <a:off x="617425" y="3321200"/>
            <a:ext cx="979800" cy="3475150"/>
            <a:chOff x="327125" y="2375600"/>
            <a:chExt cx="979800" cy="3475150"/>
          </a:xfrm>
        </p:grpSpPr>
        <p:sp>
          <p:nvSpPr>
            <p:cNvPr id="1002" name="Google Shape;1002;p10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10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10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10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10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10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10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10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10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10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10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10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10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10"/>
            <p:cNvSpPr/>
            <p:nvPr/>
          </p:nvSpPr>
          <p:spPr>
            <a:xfrm>
              <a:off x="861250" y="3692600"/>
              <a:ext cx="445675" cy="1618350"/>
            </a:xfrm>
            <a:custGeom>
              <a:rect b="b" l="l" r="r" t="t"/>
              <a:pathLst>
                <a:path extrusionOk="0" fill="none" h="64734" w="17827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10"/>
            <p:cNvSpPr/>
            <p:nvPr/>
          </p:nvSpPr>
          <p:spPr>
            <a:xfrm>
              <a:off x="841275" y="3673200"/>
              <a:ext cx="39975" cy="40550"/>
            </a:xfrm>
            <a:custGeom>
              <a:rect b="b" l="l" r="r" t="t"/>
              <a:pathLst>
                <a:path extrusionOk="0" h="1622" w="1599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7" name="Google Shape;1017;p10"/>
          <p:cNvSpPr txBox="1"/>
          <p:nvPr>
            <p:ph type="title"/>
          </p:nvPr>
        </p:nvSpPr>
        <p:spPr>
          <a:xfrm>
            <a:off x="720125" y="1639950"/>
            <a:ext cx="32505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18" name="Google Shape;1018;p10"/>
          <p:cNvSpPr txBox="1"/>
          <p:nvPr>
            <p:ph idx="1" type="subTitle"/>
          </p:nvPr>
        </p:nvSpPr>
        <p:spPr>
          <a:xfrm>
            <a:off x="886200" y="2735875"/>
            <a:ext cx="3084300" cy="14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ebas Neue"/>
              <a:buNone/>
              <a:defRPr b="0" i="0" sz="3600" u="none" cap="none" strike="noStrik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617575"/>
            <a:ext cx="7704000" cy="29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02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302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302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302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302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302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302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302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Roboto"/>
              <a:buChar char="■"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0" name="Shape 1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Google Shape;1851;p22"/>
          <p:cNvSpPr txBox="1"/>
          <p:nvPr>
            <p:ph type="ctrTitle"/>
          </p:nvPr>
        </p:nvSpPr>
        <p:spPr>
          <a:xfrm>
            <a:off x="856800" y="902847"/>
            <a:ext cx="7125600" cy="11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solidFill>
                  <a:schemeClr val="dk2"/>
                </a:solidFill>
              </a:rPr>
              <a:t>PROJETO FSE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52" name="Google Shape;1852;p22"/>
          <p:cNvSpPr txBox="1"/>
          <p:nvPr>
            <p:ph idx="1" type="subTitle"/>
          </p:nvPr>
        </p:nvSpPr>
        <p:spPr>
          <a:xfrm>
            <a:off x="1009200" y="2050046"/>
            <a:ext cx="71256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dk1"/>
                </a:solidFill>
              </a:rPr>
              <a:t>Irrigação automática e inteligente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853" name="Google Shape;1853;p22"/>
          <p:cNvGrpSpPr/>
          <p:nvPr/>
        </p:nvGrpSpPr>
        <p:grpSpPr>
          <a:xfrm>
            <a:off x="-223784" y="-6"/>
            <a:ext cx="2284525" cy="985488"/>
            <a:chOff x="-223784" y="-6"/>
            <a:chExt cx="2284525" cy="985488"/>
          </a:xfrm>
        </p:grpSpPr>
        <p:sp>
          <p:nvSpPr>
            <p:cNvPr id="1854" name="Google Shape;1854;p22"/>
            <p:cNvSpPr/>
            <p:nvPr/>
          </p:nvSpPr>
          <p:spPr>
            <a:xfrm rot="5400000">
              <a:off x="751670" y="-653904"/>
              <a:ext cx="291159" cy="1770887"/>
            </a:xfrm>
            <a:custGeom>
              <a:rect b="b" l="l" r="r" t="t"/>
              <a:pathLst>
                <a:path extrusionOk="0" fill="none" h="20126" w="3309">
                  <a:moveTo>
                    <a:pt x="3309" y="20126"/>
                  </a:moveTo>
                  <a:lnTo>
                    <a:pt x="3309" y="10627"/>
                  </a:lnTo>
                  <a:lnTo>
                    <a:pt x="1" y="7293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5" name="Google Shape;1855;p22"/>
            <p:cNvSpPr/>
            <p:nvPr/>
          </p:nvSpPr>
          <p:spPr>
            <a:xfrm rot="5400000">
              <a:off x="294064" y="-86060"/>
              <a:ext cx="88" cy="564632"/>
            </a:xfrm>
            <a:custGeom>
              <a:rect b="b" l="l" r="r" t="t"/>
              <a:pathLst>
                <a:path extrusionOk="0" fill="none" h="6417" w="1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6" name="Google Shape;1856;p22"/>
            <p:cNvSpPr/>
            <p:nvPr/>
          </p:nvSpPr>
          <p:spPr>
            <a:xfrm rot="5400000">
              <a:off x="575332" y="113545"/>
              <a:ext cx="167709" cy="165509"/>
            </a:xfrm>
            <a:custGeom>
              <a:rect b="b" l="l" r="r" t="t"/>
              <a:pathLst>
                <a:path extrusionOk="0" h="1881" w="1906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7" name="Google Shape;1857;p22"/>
            <p:cNvSpPr/>
            <p:nvPr/>
          </p:nvSpPr>
          <p:spPr>
            <a:xfrm rot="5400000">
              <a:off x="873382" y="-351369"/>
              <a:ext cx="147899" cy="1895787"/>
            </a:xfrm>
            <a:custGeom>
              <a:rect b="b" l="l" r="r" t="t"/>
              <a:pathLst>
                <a:path extrusionOk="0" fill="none" h="21405" w="1681">
                  <a:moveTo>
                    <a:pt x="1" y="21405"/>
                  </a:moveTo>
                  <a:lnTo>
                    <a:pt x="1" y="5114"/>
                  </a:lnTo>
                  <a:lnTo>
                    <a:pt x="1680" y="3434"/>
                  </a:lnTo>
                  <a:lnTo>
                    <a:pt x="1680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8" name="Google Shape;1858;p22"/>
            <p:cNvSpPr/>
            <p:nvPr/>
          </p:nvSpPr>
          <p:spPr>
            <a:xfrm rot="5400000">
              <a:off x="551408" y="-235203"/>
              <a:ext cx="361727" cy="1912111"/>
            </a:xfrm>
            <a:custGeom>
              <a:rect b="b" l="l" r="r" t="t"/>
              <a:pathLst>
                <a:path extrusionOk="0" fill="none" h="21731" w="4111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9" name="Google Shape;1859;p22"/>
            <p:cNvSpPr/>
            <p:nvPr/>
          </p:nvSpPr>
          <p:spPr>
            <a:xfrm rot="5400000">
              <a:off x="1689436" y="818961"/>
              <a:ext cx="165421" cy="167621"/>
            </a:xfrm>
            <a:custGeom>
              <a:rect b="b" l="l" r="r" t="t"/>
              <a:pathLst>
                <a:path extrusionOk="0" h="1905" w="188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0" name="Google Shape;1860;p22"/>
            <p:cNvSpPr/>
            <p:nvPr/>
          </p:nvSpPr>
          <p:spPr>
            <a:xfrm rot="5400000">
              <a:off x="1894132" y="585435"/>
              <a:ext cx="167709" cy="165509"/>
            </a:xfrm>
            <a:custGeom>
              <a:rect b="b" l="l" r="r" t="t"/>
              <a:pathLst>
                <a:path extrusionOk="0" h="1881" w="1906">
                  <a:moveTo>
                    <a:pt x="953" y="0"/>
                  </a:moveTo>
                  <a:cubicBezTo>
                    <a:pt x="427" y="0"/>
                    <a:pt x="1" y="426"/>
                    <a:pt x="1" y="928"/>
                  </a:cubicBezTo>
                  <a:cubicBezTo>
                    <a:pt x="1" y="1454"/>
                    <a:pt x="427" y="1880"/>
                    <a:pt x="953" y="1880"/>
                  </a:cubicBezTo>
                  <a:cubicBezTo>
                    <a:pt x="1479" y="1880"/>
                    <a:pt x="1905" y="1454"/>
                    <a:pt x="1905" y="928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1" name="Google Shape;1861;p22"/>
            <p:cNvSpPr/>
            <p:nvPr/>
          </p:nvSpPr>
          <p:spPr>
            <a:xfrm rot="5400000">
              <a:off x="1782751" y="-50"/>
              <a:ext cx="167621" cy="167709"/>
            </a:xfrm>
            <a:custGeom>
              <a:rect b="b" l="l" r="r" t="t"/>
              <a:pathLst>
                <a:path extrusionOk="0" h="1906" w="1905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79" y="1906"/>
                    <a:pt x="1905" y="1480"/>
                    <a:pt x="1905" y="953"/>
                  </a:cubicBezTo>
                  <a:cubicBezTo>
                    <a:pt x="1905" y="427"/>
                    <a:pt x="1479" y="1"/>
                    <a:pt x="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62" name="Google Shape;1862;p22"/>
          <p:cNvGrpSpPr/>
          <p:nvPr/>
        </p:nvGrpSpPr>
        <p:grpSpPr>
          <a:xfrm>
            <a:off x="5876365" y="118125"/>
            <a:ext cx="3316597" cy="2830577"/>
            <a:chOff x="5876365" y="118125"/>
            <a:chExt cx="3316597" cy="2830577"/>
          </a:xfrm>
        </p:grpSpPr>
        <p:sp>
          <p:nvSpPr>
            <p:cNvPr id="1863" name="Google Shape;1863;p22"/>
            <p:cNvSpPr/>
            <p:nvPr/>
          </p:nvSpPr>
          <p:spPr>
            <a:xfrm rot="10800000">
              <a:off x="9025253" y="996438"/>
              <a:ext cx="167709" cy="165509"/>
            </a:xfrm>
            <a:custGeom>
              <a:rect b="b" l="l" r="r" t="t"/>
              <a:pathLst>
                <a:path extrusionOk="0" h="1881" w="1906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4" name="Google Shape;1864;p22"/>
            <p:cNvSpPr/>
            <p:nvPr/>
          </p:nvSpPr>
          <p:spPr>
            <a:xfrm>
              <a:off x="6008817" y="118125"/>
              <a:ext cx="3134824" cy="182018"/>
            </a:xfrm>
            <a:custGeom>
              <a:rect b="b" l="l" r="r" t="t"/>
              <a:pathLst>
                <a:path extrusionOk="0" fill="none" h="1480" w="25490">
                  <a:moveTo>
                    <a:pt x="1" y="1479"/>
                  </a:moveTo>
                  <a:lnTo>
                    <a:pt x="13710" y="1479"/>
                  </a:lnTo>
                  <a:lnTo>
                    <a:pt x="15164" y="0"/>
                  </a:lnTo>
                  <a:lnTo>
                    <a:pt x="25490" y="0"/>
                  </a:lnTo>
                </a:path>
              </a:pathLst>
            </a:custGeom>
            <a:noFill/>
            <a:ln cap="rnd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5" name="Google Shape;1865;p22"/>
            <p:cNvSpPr/>
            <p:nvPr/>
          </p:nvSpPr>
          <p:spPr>
            <a:xfrm>
              <a:off x="5876365" y="182815"/>
              <a:ext cx="234282" cy="234409"/>
            </a:xfrm>
            <a:custGeom>
              <a:rect b="b" l="l" r="r" t="t"/>
              <a:pathLst>
                <a:path extrusionOk="0" h="1906" w="1905">
                  <a:moveTo>
                    <a:pt x="953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79"/>
                    <a:pt x="426" y="1905"/>
                    <a:pt x="953" y="1905"/>
                  </a:cubicBezTo>
                  <a:cubicBezTo>
                    <a:pt x="1479" y="1905"/>
                    <a:pt x="1905" y="1479"/>
                    <a:pt x="1905" y="953"/>
                  </a:cubicBez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rgbClr val="00F4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6" name="Google Shape;1866;p22"/>
            <p:cNvSpPr/>
            <p:nvPr/>
          </p:nvSpPr>
          <p:spPr>
            <a:xfrm rot="10800000">
              <a:off x="9109108" y="515661"/>
              <a:ext cx="88" cy="564632"/>
            </a:xfrm>
            <a:custGeom>
              <a:rect b="b" l="l" r="r" t="t"/>
              <a:pathLst>
                <a:path extrusionOk="0" fill="none" h="6417" w="1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7" name="Google Shape;1867;p22"/>
            <p:cNvSpPr/>
            <p:nvPr/>
          </p:nvSpPr>
          <p:spPr>
            <a:xfrm rot="10800000">
              <a:off x="8441048" y="515657"/>
              <a:ext cx="361727" cy="2369168"/>
            </a:xfrm>
            <a:custGeom>
              <a:rect b="b" l="l" r="r" t="t"/>
              <a:pathLst>
                <a:path extrusionOk="0" fill="none" h="21731" w="4111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8" name="Google Shape;1868;p22"/>
            <p:cNvSpPr/>
            <p:nvPr/>
          </p:nvSpPr>
          <p:spPr>
            <a:xfrm rot="10800000">
              <a:off x="8357275" y="2781081"/>
              <a:ext cx="165421" cy="167621"/>
            </a:xfrm>
            <a:custGeom>
              <a:rect b="b" l="l" r="r" t="t"/>
              <a:pathLst>
                <a:path extrusionOk="0" h="1905" w="188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69" name="Google Shape;1869;p22"/>
          <p:cNvSpPr txBox="1"/>
          <p:nvPr/>
        </p:nvSpPr>
        <p:spPr>
          <a:xfrm>
            <a:off x="2716750" y="2659800"/>
            <a:ext cx="3558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Thiago Freire de Carvalho e Gabriel Bispo Santana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Professores: Bruno Prado e Marco Chella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Turma 02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3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p23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IDEIA CENTRAL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5" name="Google Shape;1875;p23"/>
          <p:cNvSpPr txBox="1"/>
          <p:nvPr>
            <p:ph idx="1" type="body"/>
          </p:nvPr>
        </p:nvSpPr>
        <p:spPr>
          <a:xfrm>
            <a:off x="720000" y="1242425"/>
            <a:ext cx="7704000" cy="3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"/>
              <a:t>A ideia central do projeto é utilizar uma placa de arquitetura avr ( arduino) para construir um sistema automático</a:t>
            </a:r>
            <a:r>
              <a:rPr lang="en"/>
              <a:t> </a:t>
            </a:r>
            <a:r>
              <a:rPr lang="en"/>
              <a:t>e inteligente de irrigação, de tal forma que a irrigação é feita de acordo com a umidade do solo, controlada através de sensor e um atuador que permite a passagem de água para a irrigação.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"/>
              <a:t>A situação do solo será apresentada através de uma tela LCD, a qual indicará as 3 possibilidades :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Solo seco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Solo úmido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Solo em irrigação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9" name="Shape 1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0" name="Google Shape;1880;p24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FUNCIONAMENTO</a:t>
            </a:r>
            <a:endParaRPr/>
          </a:p>
        </p:txBody>
      </p:sp>
      <p:sp>
        <p:nvSpPr>
          <p:cNvPr id="1881" name="Google Shape;1881;p24"/>
          <p:cNvSpPr txBox="1"/>
          <p:nvPr/>
        </p:nvSpPr>
        <p:spPr>
          <a:xfrm>
            <a:off x="572000" y="3844400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2" name="Google Shape;1882;p24"/>
          <p:cNvSpPr txBox="1"/>
          <p:nvPr/>
        </p:nvSpPr>
        <p:spPr>
          <a:xfrm>
            <a:off x="4708875" y="3915400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3" name="Google Shape;1883;p24"/>
          <p:cNvSpPr txBox="1"/>
          <p:nvPr/>
        </p:nvSpPr>
        <p:spPr>
          <a:xfrm>
            <a:off x="268850" y="1040025"/>
            <a:ext cx="87027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arduino irá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ler informações do sensor para verificar as condições do solo e indica-la na tela de LCD qual a situação.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Quando o solo está seco,o LCD irá mostrar a mensagem “solo seco” 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Quando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 solo está úmido,o LCD irá mostrar a mensagem “solo úmido”.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Quando o sistema o processo de irrigação começar a mensagem irá mudar para “solo em irrigação”,e enquanto o solo estiver seco a válvula solenoide é aberta por 0.5s,espera 10s e verifica se o solo continua seco,e se necessário repetirá o processo.Por fim,quando o solo estiver úmido a mensagem exibida voltará a ser “solo úmido”.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mputer Science Proposal by Slidesgo">
  <a:themeElements>
    <a:clrScheme name="Simple Light">
      <a:dk1>
        <a:srgbClr val="FFFFFF"/>
      </a:dk1>
      <a:lt1>
        <a:srgbClr val="0F3570"/>
      </a:lt1>
      <a:dk2>
        <a:srgbClr val="00F4AD"/>
      </a:dk2>
      <a:lt2>
        <a:srgbClr val="0F3570"/>
      </a:lt2>
      <a:accent1>
        <a:srgbClr val="285293"/>
      </a:accent1>
      <a:accent2>
        <a:srgbClr val="9FC5E8"/>
      </a:accent2>
      <a:accent3>
        <a:srgbClr val="434343"/>
      </a:accent3>
      <a:accent4>
        <a:srgbClr val="00F4AD"/>
      </a:accent4>
      <a:accent5>
        <a:srgbClr val="285293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