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1" r:id="rId66"/>
    <p:sldId id="320"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9" r:id="rId172"/>
    <p:sldId id="430" r:id="rId173"/>
    <p:sldId id="431" r:id="rId174"/>
    <p:sldId id="432" r:id="rId175"/>
    <p:sldId id="433" r:id="rId176"/>
    <p:sldId id="428"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19" autoAdjust="0"/>
    <p:restoredTop sz="94660"/>
  </p:normalViewPr>
  <p:slideViewPr>
    <p:cSldViewPr snapToGrid="0">
      <p:cViewPr varScale="1">
        <p:scale>
          <a:sx n="86" d="100"/>
          <a:sy n="86" d="100"/>
        </p:scale>
        <p:origin x="7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ather Mulloy" userId="c2530d330bc97532" providerId="LiveId" clId="{0BE5CC57-4173-4126-B995-2D802C64ED1F}"/>
    <pc:docChg chg="modSld sldOrd">
      <pc:chgData name="Heather Mulloy" userId="c2530d330bc97532" providerId="LiveId" clId="{0BE5CC57-4173-4126-B995-2D802C64ED1F}" dt="2021-07-30T02:53:04.868" v="7"/>
      <pc:docMkLst>
        <pc:docMk/>
      </pc:docMkLst>
      <pc:sldChg chg="ord">
        <pc:chgData name="Heather Mulloy" userId="c2530d330bc97532" providerId="LiveId" clId="{0BE5CC57-4173-4126-B995-2D802C64ED1F}" dt="2021-07-30T02:53:04.868" v="7"/>
        <pc:sldMkLst>
          <pc:docMk/>
          <pc:sldMk cId="793484808" sldId="257"/>
        </pc:sldMkLst>
      </pc:sldChg>
      <pc:sldChg chg="ord">
        <pc:chgData name="Heather Mulloy" userId="c2530d330bc97532" providerId="LiveId" clId="{0BE5CC57-4173-4126-B995-2D802C64ED1F}" dt="2021-07-30T02:53:00.049" v="3"/>
        <pc:sldMkLst>
          <pc:docMk/>
          <pc:sldMk cId="429742191" sldId="261"/>
        </pc:sldMkLst>
      </pc:sldChg>
    </pc:docChg>
  </pc:docChgLst>
  <pc:docChgLst>
    <pc:chgData name="Heather Mulloy" userId="c2530d330bc97532" providerId="LiveId" clId="{1264DA0F-52EA-4E83-BF37-F0ADA86C8723}"/>
    <pc:docChg chg="undo custSel addSld delSld modSld">
      <pc:chgData name="Heather Mulloy" userId="c2530d330bc97532" providerId="LiveId" clId="{1264DA0F-52EA-4E83-BF37-F0ADA86C8723}" dt="2021-06-06T05:21:26.277" v="7" actId="680"/>
      <pc:docMkLst>
        <pc:docMk/>
      </pc:docMkLst>
      <pc:sldChg chg="modSp mod">
        <pc:chgData name="Heather Mulloy" userId="c2530d330bc97532" providerId="LiveId" clId="{1264DA0F-52EA-4E83-BF37-F0ADA86C8723}" dt="2021-05-11T20:13:30.242" v="3" actId="20577"/>
        <pc:sldMkLst>
          <pc:docMk/>
          <pc:sldMk cId="2620818070" sldId="280"/>
        </pc:sldMkLst>
        <pc:spChg chg="mod">
          <ac:chgData name="Heather Mulloy" userId="c2530d330bc97532" providerId="LiveId" clId="{1264DA0F-52EA-4E83-BF37-F0ADA86C8723}" dt="2021-05-11T20:13:30.242" v="3" actId="20577"/>
          <ac:spMkLst>
            <pc:docMk/>
            <pc:sldMk cId="2620818070" sldId="280"/>
            <ac:spMk id="4" creationId="{B867E5A7-D3FB-4B6A-94B5-4528B0BBF779}"/>
          </ac:spMkLst>
        </pc:spChg>
      </pc:sldChg>
      <pc:sldChg chg="new del">
        <pc:chgData name="Heather Mulloy" userId="c2530d330bc97532" providerId="LiveId" clId="{1264DA0F-52EA-4E83-BF37-F0ADA86C8723}" dt="2021-06-06T05:21:26.277" v="7" actId="680"/>
        <pc:sldMkLst>
          <pc:docMk/>
          <pc:sldMk cId="3933749791" sldId="446"/>
        </pc:sldMkLst>
      </pc:sldChg>
      <pc:sldChg chg="new del">
        <pc:chgData name="Heather Mulloy" userId="c2530d330bc97532" providerId="LiveId" clId="{1264DA0F-52EA-4E83-BF37-F0ADA86C8723}" dt="2021-05-30T18:23:14.812" v="5" actId="2696"/>
        <pc:sldMkLst>
          <pc:docMk/>
          <pc:sldMk cId="4064152617" sldId="446"/>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9/5/2021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image" Target="../media/image185.png"/><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2C68-85CA-49CF-8328-892720986A3C}"/>
              </a:ext>
            </a:extLst>
          </p:cNvPr>
          <p:cNvSpPr>
            <a:spLocks noGrp="1"/>
          </p:cNvSpPr>
          <p:nvPr>
            <p:ph type="ctrTitle"/>
          </p:nvPr>
        </p:nvSpPr>
        <p:spPr>
          <a:xfrm>
            <a:off x="1893744" y="1616493"/>
            <a:ext cx="8604493" cy="1812507"/>
          </a:xfrm>
        </p:spPr>
        <p:txBody>
          <a:bodyPr/>
          <a:lstStyle/>
          <a:p>
            <a:r>
              <a:rPr lang="en-US" dirty="0"/>
              <a:t>How to Cook Your Food and Fit into Your Clothes</a:t>
            </a:r>
          </a:p>
        </p:txBody>
      </p:sp>
      <p:sp>
        <p:nvSpPr>
          <p:cNvPr id="3" name="Subtitle 2">
            <a:extLst>
              <a:ext uri="{FF2B5EF4-FFF2-40B4-BE49-F238E27FC236}">
                <a16:creationId xmlns:a16="http://schemas.microsoft.com/office/drawing/2014/main" id="{6ACA5C91-0398-4F37-9A4D-9201C6A3D297}"/>
              </a:ext>
            </a:extLst>
          </p:cNvPr>
          <p:cNvSpPr>
            <a:spLocks noGrp="1"/>
          </p:cNvSpPr>
          <p:nvPr>
            <p:ph type="subTitle" idx="1"/>
          </p:nvPr>
        </p:nvSpPr>
        <p:spPr/>
        <p:txBody>
          <a:bodyPr/>
          <a:lstStyle/>
          <a:p>
            <a:r>
              <a:rPr lang="en-US" dirty="0"/>
              <a:t>All of the moves? Not quite, it’s easy to get lost, luckily we all have a story. So much to do, so much to see, why not sit back and play the </a:t>
            </a:r>
            <a:r>
              <a:rPr lang="en-US" dirty="0" err="1"/>
              <a:t>shugabubulum</a:t>
            </a:r>
            <a:r>
              <a:rPr lang="en-US" dirty="0"/>
              <a:t>.</a:t>
            </a:r>
          </a:p>
        </p:txBody>
      </p:sp>
    </p:spTree>
    <p:extLst>
      <p:ext uri="{BB962C8B-B14F-4D97-AF65-F5344CB8AC3E}">
        <p14:creationId xmlns:p14="http://schemas.microsoft.com/office/powerpoint/2010/main" val="356701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3A76-0AF4-46B8-818A-FA429F6C4B22}"/>
              </a:ext>
            </a:extLst>
          </p:cNvPr>
          <p:cNvSpPr>
            <a:spLocks noGrp="1"/>
          </p:cNvSpPr>
          <p:nvPr>
            <p:ph type="title"/>
          </p:nvPr>
        </p:nvSpPr>
        <p:spPr/>
        <p:txBody>
          <a:bodyPr/>
          <a:lstStyle/>
          <a:p>
            <a:r>
              <a:rPr lang="en-US" dirty="0"/>
              <a:t>Anita Arnold </a:t>
            </a:r>
          </a:p>
        </p:txBody>
      </p:sp>
      <p:pic>
        <p:nvPicPr>
          <p:cNvPr id="6" name="Content Placeholder 5" descr="A picture containing letter&#10;&#10;Description automatically generated">
            <a:extLst>
              <a:ext uri="{FF2B5EF4-FFF2-40B4-BE49-F238E27FC236}">
                <a16:creationId xmlns:a16="http://schemas.microsoft.com/office/drawing/2014/main" id="{0458EE08-7BF3-4106-8AD1-76899F1BC0BC}"/>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BFCA51F5-B71C-4211-826F-C047F69EAF5C}"/>
              </a:ext>
            </a:extLst>
          </p:cNvPr>
          <p:cNvSpPr>
            <a:spLocks noGrp="1"/>
          </p:cNvSpPr>
          <p:nvPr>
            <p:ph sz="half" idx="2"/>
          </p:nvPr>
        </p:nvSpPr>
        <p:spPr/>
        <p:txBody>
          <a:bodyPr/>
          <a:lstStyle/>
          <a:p>
            <a:r>
              <a:rPr lang="en-US" dirty="0"/>
              <a:t>I met Anita when I was 28, pregnant with Joann. I liked how she looks and she really stood out to be a giving nurturing friend. She still lives in the apartment to this day.</a:t>
            </a:r>
          </a:p>
        </p:txBody>
      </p:sp>
    </p:spTree>
    <p:extLst>
      <p:ext uri="{BB962C8B-B14F-4D97-AF65-F5344CB8AC3E}">
        <p14:creationId xmlns:p14="http://schemas.microsoft.com/office/powerpoint/2010/main" val="26367544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5932-6BC0-4B89-81D3-08A22E9EDD1D}"/>
              </a:ext>
            </a:extLst>
          </p:cNvPr>
          <p:cNvSpPr>
            <a:spLocks noGrp="1"/>
          </p:cNvSpPr>
          <p:nvPr>
            <p:ph type="title"/>
          </p:nvPr>
        </p:nvSpPr>
        <p:spPr/>
        <p:txBody>
          <a:bodyPr/>
          <a:lstStyle/>
          <a:p>
            <a:r>
              <a:rPr lang="en-US" dirty="0"/>
              <a:t>Josh Auld</a:t>
            </a:r>
          </a:p>
        </p:txBody>
      </p:sp>
      <p:pic>
        <p:nvPicPr>
          <p:cNvPr id="6" name="Content Placeholder 5" descr="A picture containing letter&#10;&#10;Description automatically generated">
            <a:extLst>
              <a:ext uri="{FF2B5EF4-FFF2-40B4-BE49-F238E27FC236}">
                <a16:creationId xmlns:a16="http://schemas.microsoft.com/office/drawing/2014/main" id="{53EFBB15-DBFF-480E-858D-6CD4439C9B80}"/>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76B79257-C240-458B-A6BB-FF47F1B1E466}"/>
              </a:ext>
            </a:extLst>
          </p:cNvPr>
          <p:cNvSpPr>
            <a:spLocks noGrp="1"/>
          </p:cNvSpPr>
          <p:nvPr>
            <p:ph sz="half" idx="2"/>
          </p:nvPr>
        </p:nvSpPr>
        <p:spPr/>
        <p:txBody>
          <a:bodyPr/>
          <a:lstStyle/>
          <a:p>
            <a:r>
              <a:rPr lang="en-US" dirty="0"/>
              <a:t>I met Josh in middle school. We had a class together called Robotics. I remember he had gross stuff on his shorts and some people were making fun of him and I told them to stop making fun of him.</a:t>
            </a:r>
          </a:p>
        </p:txBody>
      </p:sp>
    </p:spTree>
    <p:extLst>
      <p:ext uri="{BB962C8B-B14F-4D97-AF65-F5344CB8AC3E}">
        <p14:creationId xmlns:p14="http://schemas.microsoft.com/office/powerpoint/2010/main" val="35330587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3075-478E-49E3-B2CB-53782861B9D1}"/>
              </a:ext>
            </a:extLst>
          </p:cNvPr>
          <p:cNvSpPr>
            <a:spLocks noGrp="1"/>
          </p:cNvSpPr>
          <p:nvPr>
            <p:ph type="title"/>
          </p:nvPr>
        </p:nvSpPr>
        <p:spPr/>
        <p:txBody>
          <a:bodyPr/>
          <a:lstStyle/>
          <a:p>
            <a:r>
              <a:rPr lang="en-US" dirty="0"/>
              <a:t>Josh Keating</a:t>
            </a:r>
          </a:p>
        </p:txBody>
      </p:sp>
      <p:pic>
        <p:nvPicPr>
          <p:cNvPr id="6" name="Content Placeholder 5" descr="A picture containing diagram&#10;&#10;Description automatically generated">
            <a:extLst>
              <a:ext uri="{FF2B5EF4-FFF2-40B4-BE49-F238E27FC236}">
                <a16:creationId xmlns:a16="http://schemas.microsoft.com/office/drawing/2014/main" id="{9DB871A5-2993-4734-9755-B137D658988C}"/>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97AFFC71-A0F5-4D6C-B46B-E52FAD9D572E}"/>
              </a:ext>
            </a:extLst>
          </p:cNvPr>
          <p:cNvSpPr>
            <a:spLocks noGrp="1"/>
          </p:cNvSpPr>
          <p:nvPr>
            <p:ph sz="half" idx="2"/>
          </p:nvPr>
        </p:nvSpPr>
        <p:spPr/>
        <p:txBody>
          <a:bodyPr/>
          <a:lstStyle/>
          <a:p>
            <a:r>
              <a:rPr lang="en-US" dirty="0"/>
              <a:t>I met Josh when I was 13, I liked doing various things and we liked to be Intuitive about growing and </a:t>
            </a:r>
            <a:r>
              <a:rPr lang="en-US" dirty="0" err="1"/>
              <a:t>aol</a:t>
            </a:r>
            <a:r>
              <a:rPr lang="en-US" dirty="0"/>
              <a:t> messaging. He lived across the street in the mansion.</a:t>
            </a:r>
          </a:p>
        </p:txBody>
      </p:sp>
    </p:spTree>
    <p:extLst>
      <p:ext uri="{BB962C8B-B14F-4D97-AF65-F5344CB8AC3E}">
        <p14:creationId xmlns:p14="http://schemas.microsoft.com/office/powerpoint/2010/main" val="42414011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C6DA-4438-4150-AFC3-813E47C9D6BB}"/>
              </a:ext>
            </a:extLst>
          </p:cNvPr>
          <p:cNvSpPr>
            <a:spLocks noGrp="1"/>
          </p:cNvSpPr>
          <p:nvPr>
            <p:ph type="title"/>
          </p:nvPr>
        </p:nvSpPr>
        <p:spPr/>
        <p:txBody>
          <a:bodyPr/>
          <a:lstStyle/>
          <a:p>
            <a:r>
              <a:rPr lang="en-US" dirty="0" err="1"/>
              <a:t>Justeen</a:t>
            </a:r>
            <a:r>
              <a:rPr lang="en-US" dirty="0"/>
              <a:t> McDonald</a:t>
            </a:r>
          </a:p>
        </p:txBody>
      </p:sp>
      <p:pic>
        <p:nvPicPr>
          <p:cNvPr id="6" name="Content Placeholder 5" descr="Diagram&#10;&#10;Description automatically generated">
            <a:extLst>
              <a:ext uri="{FF2B5EF4-FFF2-40B4-BE49-F238E27FC236}">
                <a16:creationId xmlns:a16="http://schemas.microsoft.com/office/drawing/2014/main" id="{491B4673-4F40-4B43-9996-7C8985A5A0B4}"/>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A4C4FBC0-4E52-4892-AEF9-DE2AF134DB0F}"/>
              </a:ext>
            </a:extLst>
          </p:cNvPr>
          <p:cNvSpPr>
            <a:spLocks noGrp="1"/>
          </p:cNvSpPr>
          <p:nvPr>
            <p:ph sz="half" idx="2"/>
          </p:nvPr>
        </p:nvSpPr>
        <p:spPr/>
        <p:txBody>
          <a:bodyPr/>
          <a:lstStyle/>
          <a:p>
            <a:r>
              <a:rPr lang="en-US" dirty="0"/>
              <a:t>I met </a:t>
            </a:r>
            <a:r>
              <a:rPr lang="en-US" dirty="0" err="1"/>
              <a:t>Justeen</a:t>
            </a:r>
            <a:r>
              <a:rPr lang="en-US" dirty="0"/>
              <a:t> when I enrolled for extra curricular competitive cheerleading. We did a good job and won many awards, we went to the mall together many times, and I had my first cigarette with </a:t>
            </a:r>
            <a:r>
              <a:rPr lang="en-US" dirty="0" err="1"/>
              <a:t>Justeen</a:t>
            </a:r>
            <a:r>
              <a:rPr lang="en-US" dirty="0"/>
              <a:t>.</a:t>
            </a:r>
          </a:p>
        </p:txBody>
      </p:sp>
    </p:spTree>
    <p:extLst>
      <p:ext uri="{BB962C8B-B14F-4D97-AF65-F5344CB8AC3E}">
        <p14:creationId xmlns:p14="http://schemas.microsoft.com/office/powerpoint/2010/main" val="14812497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8E56-BC7D-4E94-9207-B4CA9C5C496A}"/>
              </a:ext>
            </a:extLst>
          </p:cNvPr>
          <p:cNvSpPr>
            <a:spLocks noGrp="1"/>
          </p:cNvSpPr>
          <p:nvPr>
            <p:ph type="title"/>
          </p:nvPr>
        </p:nvSpPr>
        <p:spPr/>
        <p:txBody>
          <a:bodyPr/>
          <a:lstStyle/>
          <a:p>
            <a:r>
              <a:rPr lang="en-US" dirty="0"/>
              <a:t>Kate Holden</a:t>
            </a:r>
          </a:p>
        </p:txBody>
      </p:sp>
      <p:pic>
        <p:nvPicPr>
          <p:cNvPr id="6" name="Content Placeholder 5" descr="Text, letter&#10;&#10;Description automatically generated with medium confidence">
            <a:extLst>
              <a:ext uri="{FF2B5EF4-FFF2-40B4-BE49-F238E27FC236}">
                <a16:creationId xmlns:a16="http://schemas.microsoft.com/office/drawing/2014/main" id="{A05644AB-3840-42CC-9554-95D3E57B4801}"/>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D012DFC2-75EE-4C3E-AD19-7AA058B0F6E4}"/>
              </a:ext>
            </a:extLst>
          </p:cNvPr>
          <p:cNvSpPr>
            <a:spLocks noGrp="1"/>
          </p:cNvSpPr>
          <p:nvPr>
            <p:ph sz="half" idx="2"/>
          </p:nvPr>
        </p:nvSpPr>
        <p:spPr/>
        <p:txBody>
          <a:bodyPr/>
          <a:lstStyle/>
          <a:p>
            <a:r>
              <a:rPr lang="en-US" dirty="0"/>
              <a:t>I met Kate Holden with Mr. Ferrero, we like art and music, and started a minor production that actually we found belonged to someone else. She was nice and pretty and I liked her “Chelsea Hotel” story. Kind of an art guru.</a:t>
            </a:r>
          </a:p>
        </p:txBody>
      </p:sp>
    </p:spTree>
    <p:extLst>
      <p:ext uri="{BB962C8B-B14F-4D97-AF65-F5344CB8AC3E}">
        <p14:creationId xmlns:p14="http://schemas.microsoft.com/office/powerpoint/2010/main" val="272299131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814B-9FEA-4B7B-BDF2-3FAFD2D92C8D}"/>
              </a:ext>
            </a:extLst>
          </p:cNvPr>
          <p:cNvSpPr>
            <a:spLocks noGrp="1"/>
          </p:cNvSpPr>
          <p:nvPr>
            <p:ph type="title"/>
          </p:nvPr>
        </p:nvSpPr>
        <p:spPr/>
        <p:txBody>
          <a:bodyPr/>
          <a:lstStyle/>
          <a:p>
            <a:r>
              <a:rPr lang="en-US" dirty="0"/>
              <a:t>Kathy Unruh</a:t>
            </a:r>
          </a:p>
        </p:txBody>
      </p:sp>
      <p:pic>
        <p:nvPicPr>
          <p:cNvPr id="6" name="Content Placeholder 5" descr="Text&#10;&#10;Description automatically generated with medium confidence">
            <a:extLst>
              <a:ext uri="{FF2B5EF4-FFF2-40B4-BE49-F238E27FC236}">
                <a16:creationId xmlns:a16="http://schemas.microsoft.com/office/drawing/2014/main" id="{96EF101D-C386-4D07-BB0F-0F32BDD90FB7}"/>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B9D7C558-9B11-45AE-9691-A64A2C30606B}"/>
              </a:ext>
            </a:extLst>
          </p:cNvPr>
          <p:cNvSpPr>
            <a:spLocks noGrp="1"/>
          </p:cNvSpPr>
          <p:nvPr>
            <p:ph sz="half" idx="2"/>
          </p:nvPr>
        </p:nvSpPr>
        <p:spPr/>
        <p:txBody>
          <a:bodyPr>
            <a:normAutofit fontScale="92500" lnSpcReduction="10000"/>
          </a:bodyPr>
          <a:lstStyle/>
          <a:p>
            <a:r>
              <a:rPr lang="en-US" dirty="0"/>
              <a:t>I met Kathy when I was young, she is my aunt. She said something weird to my stepmom about egg and reproduction surgery which I am highly against, and I just didn’t like that my parents used to make fun of her thought she seemed not to mind so I guess I learned that some people need some roughage to keep going, and I certainly don’t because I am a </a:t>
            </a:r>
            <a:r>
              <a:rPr lang="en-US" dirty="0" err="1"/>
              <a:t>diety</a:t>
            </a:r>
            <a:r>
              <a:rPr lang="en-US" dirty="0"/>
              <a:t>.</a:t>
            </a:r>
          </a:p>
        </p:txBody>
      </p:sp>
    </p:spTree>
    <p:extLst>
      <p:ext uri="{BB962C8B-B14F-4D97-AF65-F5344CB8AC3E}">
        <p14:creationId xmlns:p14="http://schemas.microsoft.com/office/powerpoint/2010/main" val="38384286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D224-935F-4140-90D7-FEAF3DD450B6}"/>
              </a:ext>
            </a:extLst>
          </p:cNvPr>
          <p:cNvSpPr>
            <a:spLocks noGrp="1"/>
          </p:cNvSpPr>
          <p:nvPr>
            <p:ph type="title"/>
          </p:nvPr>
        </p:nvSpPr>
        <p:spPr/>
        <p:txBody>
          <a:bodyPr/>
          <a:lstStyle/>
          <a:p>
            <a:r>
              <a:rPr lang="en-US" dirty="0"/>
              <a:t>Katy </a:t>
            </a:r>
            <a:r>
              <a:rPr lang="en-US" dirty="0" err="1"/>
              <a:t>Pery</a:t>
            </a:r>
            <a:endParaRPr lang="en-US" dirty="0"/>
          </a:p>
        </p:txBody>
      </p:sp>
      <p:pic>
        <p:nvPicPr>
          <p:cNvPr id="6" name="Content Placeholder 5" descr="A picture containing diagram&#10;&#10;Description automatically generated">
            <a:extLst>
              <a:ext uri="{FF2B5EF4-FFF2-40B4-BE49-F238E27FC236}">
                <a16:creationId xmlns:a16="http://schemas.microsoft.com/office/drawing/2014/main" id="{CE6FA204-34DD-4C1A-ACF6-BA6E1502E311}"/>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E735BA96-7485-4163-A8F4-33868E4910EB}"/>
              </a:ext>
            </a:extLst>
          </p:cNvPr>
          <p:cNvSpPr>
            <a:spLocks noGrp="1"/>
          </p:cNvSpPr>
          <p:nvPr>
            <p:ph sz="half" idx="2"/>
          </p:nvPr>
        </p:nvSpPr>
        <p:spPr/>
        <p:txBody>
          <a:bodyPr/>
          <a:lstStyle/>
          <a:p>
            <a:r>
              <a:rPr lang="en-US" dirty="0"/>
              <a:t>I haven’t met Katy </a:t>
            </a:r>
            <a:r>
              <a:rPr lang="en-US" dirty="0" err="1"/>
              <a:t>Pery</a:t>
            </a:r>
            <a:r>
              <a:rPr lang="en-US" dirty="0"/>
              <a:t>. But I like her “I kissed a girl” song, and I always just thought that life was too easy to just go to shows, but I want to see what other songs she will make for fame, and gosh she would look great as A chef!</a:t>
            </a:r>
          </a:p>
        </p:txBody>
      </p:sp>
    </p:spTree>
    <p:extLst>
      <p:ext uri="{BB962C8B-B14F-4D97-AF65-F5344CB8AC3E}">
        <p14:creationId xmlns:p14="http://schemas.microsoft.com/office/powerpoint/2010/main" val="55588759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EA14-A9FA-4BBC-96CD-ADF80B532B11}"/>
              </a:ext>
            </a:extLst>
          </p:cNvPr>
          <p:cNvSpPr>
            <a:spLocks noGrp="1"/>
          </p:cNvSpPr>
          <p:nvPr>
            <p:ph type="title"/>
          </p:nvPr>
        </p:nvSpPr>
        <p:spPr/>
        <p:txBody>
          <a:bodyPr/>
          <a:lstStyle/>
          <a:p>
            <a:r>
              <a:rPr lang="en-US" dirty="0" err="1"/>
              <a:t>Kria</a:t>
            </a:r>
            <a:r>
              <a:rPr lang="en-US" dirty="0"/>
              <a:t> </a:t>
            </a:r>
            <a:r>
              <a:rPr lang="en-US" dirty="0" err="1"/>
              <a:t>Brekkan</a:t>
            </a:r>
            <a:endParaRPr lang="en-US" dirty="0"/>
          </a:p>
        </p:txBody>
      </p:sp>
      <p:pic>
        <p:nvPicPr>
          <p:cNvPr id="6" name="Content Placeholder 5" descr="Diagram&#10;&#10;Description automatically generated">
            <a:extLst>
              <a:ext uri="{FF2B5EF4-FFF2-40B4-BE49-F238E27FC236}">
                <a16:creationId xmlns:a16="http://schemas.microsoft.com/office/drawing/2014/main" id="{8C53A9F4-D4B8-4050-B83B-FC1BC1ED3872}"/>
              </a:ext>
            </a:extLst>
          </p:cNvPr>
          <p:cNvPicPr>
            <a:picLocks noGrp="1" noChangeAspect="1"/>
          </p:cNvPicPr>
          <p:nvPr>
            <p:ph sz="half" idx="1"/>
          </p:nvPr>
        </p:nvPicPr>
        <p:blipFill>
          <a:blip r:embed="rId2"/>
          <a:stretch>
            <a:fillRect/>
          </a:stretch>
        </p:blipFill>
        <p:spPr>
          <a:xfrm>
            <a:off x="1852658" y="2560638"/>
            <a:ext cx="3609883" cy="3309937"/>
          </a:xfrm>
        </p:spPr>
      </p:pic>
      <p:sp>
        <p:nvSpPr>
          <p:cNvPr id="4" name="Content Placeholder 3">
            <a:extLst>
              <a:ext uri="{FF2B5EF4-FFF2-40B4-BE49-F238E27FC236}">
                <a16:creationId xmlns:a16="http://schemas.microsoft.com/office/drawing/2014/main" id="{001BD715-9131-4856-908F-DFA369476E3A}"/>
              </a:ext>
            </a:extLst>
          </p:cNvPr>
          <p:cNvSpPr>
            <a:spLocks noGrp="1"/>
          </p:cNvSpPr>
          <p:nvPr>
            <p:ph sz="half" idx="2"/>
          </p:nvPr>
        </p:nvSpPr>
        <p:spPr/>
        <p:txBody>
          <a:bodyPr>
            <a:normAutofit fontScale="92500" lnSpcReduction="20000"/>
          </a:bodyPr>
          <a:lstStyle/>
          <a:p>
            <a:r>
              <a:rPr lang="en-US" dirty="0"/>
              <a:t>I haven’t met </a:t>
            </a:r>
            <a:r>
              <a:rPr lang="en-US" dirty="0" err="1"/>
              <a:t>Kria</a:t>
            </a:r>
            <a:r>
              <a:rPr lang="en-US" dirty="0"/>
              <a:t> </a:t>
            </a:r>
            <a:r>
              <a:rPr lang="en-US" dirty="0" err="1"/>
              <a:t>Brekkan</a:t>
            </a:r>
            <a:r>
              <a:rPr lang="en-US" dirty="0"/>
              <a:t> yet. In my </a:t>
            </a:r>
            <a:r>
              <a:rPr lang="en-US" dirty="0" err="1"/>
              <a:t>mindframe</a:t>
            </a:r>
            <a:r>
              <a:rPr lang="en-US" dirty="0"/>
              <a:t>, someone hacked me while I was in the hospital and I thought it was uncalled for then I thought of David and she got brought up and it just wasn’t a Truth Factory, I don’t typically talk to people who make things up, I like starch and sweet and Clear, like I’m Not </a:t>
            </a:r>
            <a:r>
              <a:rPr lang="en-US" dirty="0" err="1"/>
              <a:t>gonna</a:t>
            </a:r>
            <a:r>
              <a:rPr lang="en-US" dirty="0"/>
              <a:t> destroy a carton of ice cream without saying grace. </a:t>
            </a:r>
          </a:p>
        </p:txBody>
      </p:sp>
    </p:spTree>
    <p:extLst>
      <p:ext uri="{BB962C8B-B14F-4D97-AF65-F5344CB8AC3E}">
        <p14:creationId xmlns:p14="http://schemas.microsoft.com/office/powerpoint/2010/main" val="32017730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83B6-F5C0-4D53-ACBE-5F27AB6CF1E6}"/>
              </a:ext>
            </a:extLst>
          </p:cNvPr>
          <p:cNvSpPr>
            <a:spLocks noGrp="1"/>
          </p:cNvSpPr>
          <p:nvPr>
            <p:ph type="title"/>
          </p:nvPr>
        </p:nvSpPr>
        <p:spPr/>
        <p:txBody>
          <a:bodyPr/>
          <a:lstStyle/>
          <a:p>
            <a:r>
              <a:rPr lang="en-US" dirty="0"/>
              <a:t>Kyle Murphy</a:t>
            </a:r>
          </a:p>
        </p:txBody>
      </p:sp>
      <p:pic>
        <p:nvPicPr>
          <p:cNvPr id="6" name="Content Placeholder 5" descr="Diagram&#10;&#10;Description automatically generated">
            <a:extLst>
              <a:ext uri="{FF2B5EF4-FFF2-40B4-BE49-F238E27FC236}">
                <a16:creationId xmlns:a16="http://schemas.microsoft.com/office/drawing/2014/main" id="{180D111C-4BAF-44A9-8347-BEBF71C534E9}"/>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DE6204FE-1995-4FC4-BA27-5F9F490C7E5C}"/>
              </a:ext>
            </a:extLst>
          </p:cNvPr>
          <p:cNvSpPr>
            <a:spLocks noGrp="1"/>
          </p:cNvSpPr>
          <p:nvPr>
            <p:ph sz="half" idx="2"/>
          </p:nvPr>
        </p:nvSpPr>
        <p:spPr/>
        <p:txBody>
          <a:bodyPr/>
          <a:lstStyle/>
          <a:p>
            <a:r>
              <a:rPr lang="en-US" dirty="0"/>
              <a:t>I met Kyle Murphy when he was in high school with me. He came to my door one day and said do you want to go on a walk and I went to the lake and We All Felt Like Giants!</a:t>
            </a:r>
          </a:p>
        </p:txBody>
      </p:sp>
    </p:spTree>
    <p:extLst>
      <p:ext uri="{BB962C8B-B14F-4D97-AF65-F5344CB8AC3E}">
        <p14:creationId xmlns:p14="http://schemas.microsoft.com/office/powerpoint/2010/main" val="42879324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5E6B-E276-4CBF-8A46-5F8FF01AD75E}"/>
              </a:ext>
            </a:extLst>
          </p:cNvPr>
          <p:cNvSpPr>
            <a:spLocks noGrp="1"/>
          </p:cNvSpPr>
          <p:nvPr>
            <p:ph type="title"/>
          </p:nvPr>
        </p:nvSpPr>
        <p:spPr/>
        <p:txBody>
          <a:bodyPr/>
          <a:lstStyle/>
          <a:p>
            <a:r>
              <a:rPr lang="en-US" dirty="0"/>
              <a:t>Larry Wieck</a:t>
            </a:r>
          </a:p>
        </p:txBody>
      </p:sp>
      <p:pic>
        <p:nvPicPr>
          <p:cNvPr id="6" name="Content Placeholder 5" descr="Diagram&#10;&#10;Description automatically generated">
            <a:extLst>
              <a:ext uri="{FF2B5EF4-FFF2-40B4-BE49-F238E27FC236}">
                <a16:creationId xmlns:a16="http://schemas.microsoft.com/office/drawing/2014/main" id="{BB3185F2-3106-46E6-99B5-A0A220F17EEB}"/>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81AAF71C-E2E5-4985-ADFB-57B928081468}"/>
              </a:ext>
            </a:extLst>
          </p:cNvPr>
          <p:cNvSpPr>
            <a:spLocks noGrp="1"/>
          </p:cNvSpPr>
          <p:nvPr>
            <p:ph sz="half" idx="2"/>
          </p:nvPr>
        </p:nvSpPr>
        <p:spPr/>
        <p:txBody>
          <a:bodyPr/>
          <a:lstStyle/>
          <a:p>
            <a:r>
              <a:rPr lang="en-US" dirty="0"/>
              <a:t>I met Larry when I was 13. He was some nuancance of my grandmother’s who wasn’t the most appealing to me, so I just think about him not selling a house and it seems fitting. </a:t>
            </a:r>
          </a:p>
        </p:txBody>
      </p:sp>
    </p:spTree>
    <p:extLst>
      <p:ext uri="{BB962C8B-B14F-4D97-AF65-F5344CB8AC3E}">
        <p14:creationId xmlns:p14="http://schemas.microsoft.com/office/powerpoint/2010/main" val="868648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A96A-CC2D-4E32-8C5E-CAA8716436D7}"/>
              </a:ext>
            </a:extLst>
          </p:cNvPr>
          <p:cNvSpPr>
            <a:spLocks noGrp="1"/>
          </p:cNvSpPr>
          <p:nvPr>
            <p:ph type="title"/>
          </p:nvPr>
        </p:nvSpPr>
        <p:spPr/>
        <p:txBody>
          <a:bodyPr/>
          <a:lstStyle/>
          <a:p>
            <a:r>
              <a:rPr lang="en-US" dirty="0"/>
              <a:t>Larry Wieck</a:t>
            </a:r>
          </a:p>
        </p:txBody>
      </p:sp>
      <p:pic>
        <p:nvPicPr>
          <p:cNvPr id="6" name="Content Placeholder 5" descr="Diagram&#10;&#10;Description automatically generated">
            <a:extLst>
              <a:ext uri="{FF2B5EF4-FFF2-40B4-BE49-F238E27FC236}">
                <a16:creationId xmlns:a16="http://schemas.microsoft.com/office/drawing/2014/main" id="{9D3A7A4A-008E-4276-A949-9D693BD0C191}"/>
              </a:ext>
            </a:extLst>
          </p:cNvPr>
          <p:cNvPicPr>
            <a:picLocks noGrp="1" noChangeAspect="1"/>
          </p:cNvPicPr>
          <p:nvPr>
            <p:ph sz="half" idx="1"/>
          </p:nvPr>
        </p:nvPicPr>
        <p:blipFill>
          <a:blip r:embed="rId2"/>
          <a:stretch>
            <a:fillRect/>
          </a:stretch>
        </p:blipFill>
        <p:spPr>
          <a:xfrm>
            <a:off x="1852658" y="2560638"/>
            <a:ext cx="3609883" cy="3309937"/>
          </a:xfrm>
        </p:spPr>
      </p:pic>
      <p:sp>
        <p:nvSpPr>
          <p:cNvPr id="4" name="Content Placeholder 3">
            <a:extLst>
              <a:ext uri="{FF2B5EF4-FFF2-40B4-BE49-F238E27FC236}">
                <a16:creationId xmlns:a16="http://schemas.microsoft.com/office/drawing/2014/main" id="{E0A70BBA-F0B0-494A-A664-08A3F2116D30}"/>
              </a:ext>
            </a:extLst>
          </p:cNvPr>
          <p:cNvSpPr>
            <a:spLocks noGrp="1"/>
          </p:cNvSpPr>
          <p:nvPr>
            <p:ph sz="half" idx="2"/>
          </p:nvPr>
        </p:nvSpPr>
        <p:spPr/>
        <p:txBody>
          <a:bodyPr/>
          <a:lstStyle/>
          <a:p>
            <a:r>
              <a:rPr lang="en-US" dirty="0"/>
              <a:t>Larry, if he were to get good and take his step by asking for a friend to get a tattoo of a sunflower with om inside and ask another friend to come with, he would step over this hump of just cooking YALL. </a:t>
            </a:r>
            <a:r>
              <a:rPr lang="en-US" dirty="0" err="1"/>
              <a:t>Kinda</a:t>
            </a:r>
            <a:r>
              <a:rPr lang="en-US" dirty="0"/>
              <a:t> gross reminds me of petrol.</a:t>
            </a:r>
          </a:p>
        </p:txBody>
      </p:sp>
    </p:spTree>
    <p:extLst>
      <p:ext uri="{BB962C8B-B14F-4D97-AF65-F5344CB8AC3E}">
        <p14:creationId xmlns:p14="http://schemas.microsoft.com/office/powerpoint/2010/main" val="624286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77A13-A43B-4BA8-9C4D-56E64B7D9F7D}"/>
              </a:ext>
            </a:extLst>
          </p:cNvPr>
          <p:cNvSpPr>
            <a:spLocks noGrp="1"/>
          </p:cNvSpPr>
          <p:nvPr>
            <p:ph type="title"/>
          </p:nvPr>
        </p:nvSpPr>
        <p:spPr/>
        <p:txBody>
          <a:bodyPr/>
          <a:lstStyle/>
          <a:p>
            <a:r>
              <a:rPr lang="en-US" dirty="0"/>
              <a:t>Anna Israel</a:t>
            </a:r>
          </a:p>
        </p:txBody>
      </p:sp>
      <p:pic>
        <p:nvPicPr>
          <p:cNvPr id="6" name="Content Placeholder 5" descr="Logo&#10;&#10;Description automatically generated">
            <a:extLst>
              <a:ext uri="{FF2B5EF4-FFF2-40B4-BE49-F238E27FC236}">
                <a16:creationId xmlns:a16="http://schemas.microsoft.com/office/drawing/2014/main" id="{785606F8-41AA-4E90-BE32-317887797863}"/>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8619B714-C7FE-4D28-8C96-6A8FB05F052D}"/>
              </a:ext>
            </a:extLst>
          </p:cNvPr>
          <p:cNvSpPr>
            <a:spLocks noGrp="1"/>
          </p:cNvSpPr>
          <p:nvPr>
            <p:ph sz="half" idx="2"/>
          </p:nvPr>
        </p:nvSpPr>
        <p:spPr/>
        <p:txBody>
          <a:bodyPr/>
          <a:lstStyle/>
          <a:p>
            <a:r>
              <a:rPr lang="en-US" dirty="0"/>
              <a:t>I met Anna Israel when I was 20. She was at a party with a few sailors I met, and we went out to brunch together.</a:t>
            </a:r>
          </a:p>
        </p:txBody>
      </p:sp>
    </p:spTree>
    <p:extLst>
      <p:ext uri="{BB962C8B-B14F-4D97-AF65-F5344CB8AC3E}">
        <p14:creationId xmlns:p14="http://schemas.microsoft.com/office/powerpoint/2010/main" val="249212447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606B-89EF-455C-837E-1FB1E4DC95DC}"/>
              </a:ext>
            </a:extLst>
          </p:cNvPr>
          <p:cNvSpPr>
            <a:spLocks noGrp="1"/>
          </p:cNvSpPr>
          <p:nvPr>
            <p:ph type="title"/>
          </p:nvPr>
        </p:nvSpPr>
        <p:spPr/>
        <p:txBody>
          <a:bodyPr/>
          <a:lstStyle/>
          <a:p>
            <a:r>
              <a:rPr lang="en-US" dirty="0"/>
              <a:t>Laura Mars</a:t>
            </a:r>
          </a:p>
        </p:txBody>
      </p:sp>
      <p:pic>
        <p:nvPicPr>
          <p:cNvPr id="6" name="Content Placeholder 5" descr="Diagram&#10;&#10;Description automatically generated">
            <a:extLst>
              <a:ext uri="{FF2B5EF4-FFF2-40B4-BE49-F238E27FC236}">
                <a16:creationId xmlns:a16="http://schemas.microsoft.com/office/drawing/2014/main" id="{18ABD6A4-4271-4985-92EC-E1F7391CE8FD}"/>
              </a:ext>
            </a:extLst>
          </p:cNvPr>
          <p:cNvPicPr>
            <a:picLocks noGrp="1" noChangeAspect="1"/>
          </p:cNvPicPr>
          <p:nvPr>
            <p:ph sz="half" idx="1"/>
          </p:nvPr>
        </p:nvPicPr>
        <p:blipFill>
          <a:blip r:embed="rId2"/>
          <a:stretch>
            <a:fillRect/>
          </a:stretch>
        </p:blipFill>
        <p:spPr>
          <a:xfrm>
            <a:off x="2084246" y="2560638"/>
            <a:ext cx="3146707" cy="3309937"/>
          </a:xfrm>
        </p:spPr>
      </p:pic>
      <p:sp>
        <p:nvSpPr>
          <p:cNvPr id="4" name="Content Placeholder 3">
            <a:extLst>
              <a:ext uri="{FF2B5EF4-FFF2-40B4-BE49-F238E27FC236}">
                <a16:creationId xmlns:a16="http://schemas.microsoft.com/office/drawing/2014/main" id="{3E84EE4C-8208-4DB8-85F3-EC5B892BBFAE}"/>
              </a:ext>
            </a:extLst>
          </p:cNvPr>
          <p:cNvSpPr>
            <a:spLocks noGrp="1"/>
          </p:cNvSpPr>
          <p:nvPr>
            <p:ph sz="half" idx="2"/>
          </p:nvPr>
        </p:nvSpPr>
        <p:spPr/>
        <p:txBody>
          <a:bodyPr>
            <a:normAutofit lnSpcReduction="10000"/>
          </a:bodyPr>
          <a:lstStyle/>
          <a:p>
            <a:r>
              <a:rPr lang="en-US" dirty="0"/>
              <a:t>Heated conversations at continuum I am assuming. I think this girl is a criminal, and </a:t>
            </a:r>
            <a:r>
              <a:rPr lang="en-US" dirty="0" err="1"/>
              <a:t>yall</a:t>
            </a:r>
            <a:r>
              <a:rPr lang="en-US" dirty="0"/>
              <a:t> should surround like I saw, and Root On! And Then she’ll have </a:t>
            </a:r>
            <a:r>
              <a:rPr lang="en-US" dirty="0" err="1"/>
              <a:t>klefulkta</a:t>
            </a:r>
            <a:r>
              <a:rPr lang="en-US" dirty="0"/>
              <a:t> confuse when she gets caught! But, is she a chef, I think that cooking No More South Korea would be funny. We met in Austin. </a:t>
            </a:r>
          </a:p>
        </p:txBody>
      </p:sp>
    </p:spTree>
    <p:extLst>
      <p:ext uri="{BB962C8B-B14F-4D97-AF65-F5344CB8AC3E}">
        <p14:creationId xmlns:p14="http://schemas.microsoft.com/office/powerpoint/2010/main" val="30280082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7EA9-D2DC-409F-B30F-E88D666F7476}"/>
              </a:ext>
            </a:extLst>
          </p:cNvPr>
          <p:cNvSpPr>
            <a:spLocks noGrp="1"/>
          </p:cNvSpPr>
          <p:nvPr>
            <p:ph type="title"/>
          </p:nvPr>
        </p:nvSpPr>
        <p:spPr/>
        <p:txBody>
          <a:bodyPr/>
          <a:lstStyle/>
          <a:p>
            <a:r>
              <a:rPr lang="en-US" dirty="0"/>
              <a:t>Leslie Davis</a:t>
            </a:r>
          </a:p>
        </p:txBody>
      </p:sp>
      <p:pic>
        <p:nvPicPr>
          <p:cNvPr id="6" name="Content Placeholder 5" descr="Diagram&#10;&#10;Description automatically generated">
            <a:extLst>
              <a:ext uri="{FF2B5EF4-FFF2-40B4-BE49-F238E27FC236}">
                <a16:creationId xmlns:a16="http://schemas.microsoft.com/office/drawing/2014/main" id="{C8F14F5F-6530-422C-ACCF-4B8EC52B8CE7}"/>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D2959D25-3D17-4C29-A478-8DDDE847D5DE}"/>
              </a:ext>
            </a:extLst>
          </p:cNvPr>
          <p:cNvSpPr>
            <a:spLocks noGrp="1"/>
          </p:cNvSpPr>
          <p:nvPr>
            <p:ph sz="half" idx="2"/>
          </p:nvPr>
        </p:nvSpPr>
        <p:spPr/>
        <p:txBody>
          <a:bodyPr>
            <a:normAutofit lnSpcReduction="10000"/>
          </a:bodyPr>
          <a:lstStyle/>
          <a:p>
            <a:r>
              <a:rPr lang="en-US" dirty="0"/>
              <a:t>We met in high school, she was an upper classman, she is very rude and I don’t know if she has the stamina or guttural strength in cores of planets as well as shooting out or purging waters of the vagina to assume that her system was built on a guilty figure of “oh I was almost”. </a:t>
            </a:r>
          </a:p>
        </p:txBody>
      </p:sp>
    </p:spTree>
    <p:extLst>
      <p:ext uri="{BB962C8B-B14F-4D97-AF65-F5344CB8AC3E}">
        <p14:creationId xmlns:p14="http://schemas.microsoft.com/office/powerpoint/2010/main" val="31029500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70A1-1667-44CA-9F3B-8F03940EC1DC}"/>
              </a:ext>
            </a:extLst>
          </p:cNvPr>
          <p:cNvSpPr>
            <a:spLocks noGrp="1"/>
          </p:cNvSpPr>
          <p:nvPr>
            <p:ph type="title"/>
          </p:nvPr>
        </p:nvSpPr>
        <p:spPr/>
        <p:txBody>
          <a:bodyPr/>
          <a:lstStyle/>
          <a:p>
            <a:r>
              <a:rPr lang="en-US" dirty="0"/>
              <a:t>Lily </a:t>
            </a:r>
            <a:r>
              <a:rPr lang="en-US" dirty="0" err="1"/>
              <a:t>Kardon</a:t>
            </a:r>
            <a:endParaRPr lang="en-US" dirty="0"/>
          </a:p>
        </p:txBody>
      </p:sp>
      <p:pic>
        <p:nvPicPr>
          <p:cNvPr id="6" name="Content Placeholder 5" descr="A picture containing diagram&#10;&#10;Description automatically generated">
            <a:extLst>
              <a:ext uri="{FF2B5EF4-FFF2-40B4-BE49-F238E27FC236}">
                <a16:creationId xmlns:a16="http://schemas.microsoft.com/office/drawing/2014/main" id="{AD72B418-6DE8-4026-A7C0-57AFC692E2A5}"/>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AC26318A-AB4E-44FC-BEEC-5C22BD0A3FA8}"/>
              </a:ext>
            </a:extLst>
          </p:cNvPr>
          <p:cNvSpPr>
            <a:spLocks noGrp="1"/>
          </p:cNvSpPr>
          <p:nvPr>
            <p:ph sz="half" idx="2"/>
          </p:nvPr>
        </p:nvSpPr>
        <p:spPr/>
        <p:txBody>
          <a:bodyPr/>
          <a:lstStyle/>
          <a:p>
            <a:r>
              <a:rPr lang="en-US" dirty="0"/>
              <a:t>I met Lily in Hawaii. We also met up in New York. She was cool and collected, and has a nice yoga body.</a:t>
            </a:r>
          </a:p>
        </p:txBody>
      </p:sp>
    </p:spTree>
    <p:extLst>
      <p:ext uri="{BB962C8B-B14F-4D97-AF65-F5344CB8AC3E}">
        <p14:creationId xmlns:p14="http://schemas.microsoft.com/office/powerpoint/2010/main" val="32264531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FC7E-8E47-4570-AED3-EDFBA1511159}"/>
              </a:ext>
            </a:extLst>
          </p:cNvPr>
          <p:cNvSpPr>
            <a:spLocks noGrp="1"/>
          </p:cNvSpPr>
          <p:nvPr>
            <p:ph type="title"/>
          </p:nvPr>
        </p:nvSpPr>
        <p:spPr/>
        <p:txBody>
          <a:bodyPr/>
          <a:lstStyle/>
          <a:p>
            <a:r>
              <a:rPr lang="en-US" dirty="0"/>
              <a:t>Mark Zuckerberg</a:t>
            </a:r>
          </a:p>
        </p:txBody>
      </p:sp>
      <p:pic>
        <p:nvPicPr>
          <p:cNvPr id="6" name="Content Placeholder 5" descr="A picture containing diagram&#10;&#10;Description automatically generated">
            <a:extLst>
              <a:ext uri="{FF2B5EF4-FFF2-40B4-BE49-F238E27FC236}">
                <a16:creationId xmlns:a16="http://schemas.microsoft.com/office/drawing/2014/main" id="{899A4C91-9DB8-448D-BCC1-31A96CEDA15D}"/>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F212743C-FC85-497F-9578-CC15DA96318B}"/>
              </a:ext>
            </a:extLst>
          </p:cNvPr>
          <p:cNvSpPr>
            <a:spLocks noGrp="1"/>
          </p:cNvSpPr>
          <p:nvPr>
            <p:ph sz="half" idx="2"/>
          </p:nvPr>
        </p:nvSpPr>
        <p:spPr/>
        <p:txBody>
          <a:bodyPr/>
          <a:lstStyle/>
          <a:p>
            <a:r>
              <a:rPr lang="en-US" dirty="0"/>
              <a:t>I haven’t met him in person, but he messaged me online, and I told him my ICE, in case of emergency. </a:t>
            </a:r>
          </a:p>
        </p:txBody>
      </p:sp>
    </p:spTree>
    <p:extLst>
      <p:ext uri="{BB962C8B-B14F-4D97-AF65-F5344CB8AC3E}">
        <p14:creationId xmlns:p14="http://schemas.microsoft.com/office/powerpoint/2010/main" val="39862122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A7E9-CAEF-4176-B2E6-C972917CB75C}"/>
              </a:ext>
            </a:extLst>
          </p:cNvPr>
          <p:cNvSpPr>
            <a:spLocks noGrp="1"/>
          </p:cNvSpPr>
          <p:nvPr>
            <p:ph type="title"/>
          </p:nvPr>
        </p:nvSpPr>
        <p:spPr/>
        <p:txBody>
          <a:bodyPr/>
          <a:lstStyle/>
          <a:p>
            <a:r>
              <a:rPr lang="en-US" dirty="0"/>
              <a:t>Mary Magdalena</a:t>
            </a:r>
          </a:p>
        </p:txBody>
      </p:sp>
      <p:pic>
        <p:nvPicPr>
          <p:cNvPr id="6" name="Content Placeholder 5" descr="Diagram&#10;&#10;Description automatically generated">
            <a:extLst>
              <a:ext uri="{FF2B5EF4-FFF2-40B4-BE49-F238E27FC236}">
                <a16:creationId xmlns:a16="http://schemas.microsoft.com/office/drawing/2014/main" id="{0592BA67-C6EB-4EA4-8B01-549835712447}"/>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789E1F7A-2891-4389-97E6-9A93080EA7AA}"/>
              </a:ext>
            </a:extLst>
          </p:cNvPr>
          <p:cNvSpPr>
            <a:spLocks noGrp="1"/>
          </p:cNvSpPr>
          <p:nvPr>
            <p:ph sz="half" idx="2"/>
          </p:nvPr>
        </p:nvSpPr>
        <p:spPr/>
        <p:txBody>
          <a:bodyPr/>
          <a:lstStyle/>
          <a:p>
            <a:r>
              <a:rPr lang="en-US" dirty="0"/>
              <a:t>I met when I was 22 when I first got to LA! She was really nice, I think I cooked some breakfast. And everything felt good. I liked the Kiss on the cheek oh lets take pictures. She is actually flying back soon.</a:t>
            </a:r>
          </a:p>
        </p:txBody>
      </p:sp>
    </p:spTree>
    <p:extLst>
      <p:ext uri="{BB962C8B-B14F-4D97-AF65-F5344CB8AC3E}">
        <p14:creationId xmlns:p14="http://schemas.microsoft.com/office/powerpoint/2010/main" val="30181146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9E6C-D85E-4A43-BF55-783D4ACF165E}"/>
              </a:ext>
            </a:extLst>
          </p:cNvPr>
          <p:cNvSpPr>
            <a:spLocks noGrp="1"/>
          </p:cNvSpPr>
          <p:nvPr>
            <p:ph type="title"/>
          </p:nvPr>
        </p:nvSpPr>
        <p:spPr/>
        <p:txBody>
          <a:bodyPr/>
          <a:lstStyle/>
          <a:p>
            <a:r>
              <a:rPr lang="en-US" dirty="0"/>
              <a:t>Mathew </a:t>
            </a:r>
            <a:r>
              <a:rPr lang="en-US" dirty="0" err="1"/>
              <a:t>Skalsky</a:t>
            </a:r>
            <a:endParaRPr lang="en-US" dirty="0"/>
          </a:p>
        </p:txBody>
      </p:sp>
      <p:pic>
        <p:nvPicPr>
          <p:cNvPr id="6" name="Content Placeholder 5" descr="A picture containing letter&#10;&#10;Description automatically generated">
            <a:extLst>
              <a:ext uri="{FF2B5EF4-FFF2-40B4-BE49-F238E27FC236}">
                <a16:creationId xmlns:a16="http://schemas.microsoft.com/office/drawing/2014/main" id="{B2DD6E01-345A-4CB6-A035-ECAB933D797E}"/>
              </a:ext>
            </a:extLst>
          </p:cNvPr>
          <p:cNvPicPr>
            <a:picLocks noGrp="1" noChangeAspect="1"/>
          </p:cNvPicPr>
          <p:nvPr>
            <p:ph sz="half" idx="1"/>
          </p:nvPr>
        </p:nvPicPr>
        <p:blipFill>
          <a:blip r:embed="rId2"/>
          <a:stretch>
            <a:fillRect/>
          </a:stretch>
        </p:blipFill>
        <p:spPr>
          <a:xfrm>
            <a:off x="2084246" y="2560638"/>
            <a:ext cx="3146707" cy="3309937"/>
          </a:xfrm>
        </p:spPr>
      </p:pic>
      <p:sp>
        <p:nvSpPr>
          <p:cNvPr id="4" name="Content Placeholder 3">
            <a:extLst>
              <a:ext uri="{FF2B5EF4-FFF2-40B4-BE49-F238E27FC236}">
                <a16:creationId xmlns:a16="http://schemas.microsoft.com/office/drawing/2014/main" id="{379D657D-89CE-49FC-8BD1-474CEB7EC3D9}"/>
              </a:ext>
            </a:extLst>
          </p:cNvPr>
          <p:cNvSpPr>
            <a:spLocks noGrp="1"/>
          </p:cNvSpPr>
          <p:nvPr>
            <p:ph sz="half" idx="2"/>
          </p:nvPr>
        </p:nvSpPr>
        <p:spPr/>
        <p:txBody>
          <a:bodyPr/>
          <a:lstStyle/>
          <a:p>
            <a:r>
              <a:rPr lang="en-US" dirty="0"/>
              <a:t>I met Mathew when I was young and he and I got to do stuff online on </a:t>
            </a:r>
            <a:r>
              <a:rPr lang="en-US" dirty="0" err="1"/>
              <a:t>Everquest</a:t>
            </a:r>
            <a:r>
              <a:rPr lang="en-US" dirty="0"/>
              <a:t>. I like all of the things that he said. I am nervous for him though, I hope his sister is making use of her time teaching the boys the real space anomaly. </a:t>
            </a:r>
          </a:p>
        </p:txBody>
      </p:sp>
    </p:spTree>
    <p:extLst>
      <p:ext uri="{BB962C8B-B14F-4D97-AF65-F5344CB8AC3E}">
        <p14:creationId xmlns:p14="http://schemas.microsoft.com/office/powerpoint/2010/main" val="26636550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DF91-23AC-44DB-9802-5B4E2FC4FF7F}"/>
              </a:ext>
            </a:extLst>
          </p:cNvPr>
          <p:cNvSpPr>
            <a:spLocks noGrp="1"/>
          </p:cNvSpPr>
          <p:nvPr>
            <p:ph type="title"/>
          </p:nvPr>
        </p:nvSpPr>
        <p:spPr/>
        <p:txBody>
          <a:bodyPr/>
          <a:lstStyle/>
          <a:p>
            <a:r>
              <a:rPr lang="en-US" dirty="0"/>
              <a:t>Megan Welch</a:t>
            </a:r>
          </a:p>
        </p:txBody>
      </p:sp>
      <p:pic>
        <p:nvPicPr>
          <p:cNvPr id="6" name="Content Placeholder 5" descr="Letter&#10;&#10;Description automatically generated with medium confidence">
            <a:extLst>
              <a:ext uri="{FF2B5EF4-FFF2-40B4-BE49-F238E27FC236}">
                <a16:creationId xmlns:a16="http://schemas.microsoft.com/office/drawing/2014/main" id="{AADED222-E90F-441E-A0AC-048D85E8A67D}"/>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F11F5ABF-F2A6-4AE8-8A91-667E75F9D77E}"/>
              </a:ext>
            </a:extLst>
          </p:cNvPr>
          <p:cNvSpPr>
            <a:spLocks noGrp="1"/>
          </p:cNvSpPr>
          <p:nvPr>
            <p:ph sz="half" idx="2"/>
          </p:nvPr>
        </p:nvSpPr>
        <p:spPr/>
        <p:txBody>
          <a:bodyPr/>
          <a:lstStyle/>
          <a:p>
            <a:r>
              <a:rPr lang="en-US" dirty="0"/>
              <a:t>I met Megan when I was 14, we were in competitive cheerleading together, and the Sudden Sleepovers resulted in confusion because we typically don’t get bad movies. </a:t>
            </a:r>
          </a:p>
        </p:txBody>
      </p:sp>
    </p:spTree>
    <p:extLst>
      <p:ext uri="{BB962C8B-B14F-4D97-AF65-F5344CB8AC3E}">
        <p14:creationId xmlns:p14="http://schemas.microsoft.com/office/powerpoint/2010/main" val="40654261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0D58-F280-46A2-8579-32D0C8D9D723}"/>
              </a:ext>
            </a:extLst>
          </p:cNvPr>
          <p:cNvSpPr>
            <a:spLocks noGrp="1"/>
          </p:cNvSpPr>
          <p:nvPr>
            <p:ph type="title"/>
          </p:nvPr>
        </p:nvSpPr>
        <p:spPr/>
        <p:txBody>
          <a:bodyPr/>
          <a:lstStyle/>
          <a:p>
            <a:r>
              <a:rPr lang="en-US" dirty="0"/>
              <a:t>Melissa McCann</a:t>
            </a:r>
          </a:p>
        </p:txBody>
      </p:sp>
      <p:pic>
        <p:nvPicPr>
          <p:cNvPr id="6" name="Content Placeholder 5" descr="Diagram&#10;&#10;Description automatically generated">
            <a:extLst>
              <a:ext uri="{FF2B5EF4-FFF2-40B4-BE49-F238E27FC236}">
                <a16:creationId xmlns:a16="http://schemas.microsoft.com/office/drawing/2014/main" id="{C1EAAB97-10E7-45E7-8669-15890E824058}"/>
              </a:ext>
            </a:extLst>
          </p:cNvPr>
          <p:cNvPicPr>
            <a:picLocks noGrp="1" noChangeAspect="1"/>
          </p:cNvPicPr>
          <p:nvPr>
            <p:ph sz="half" idx="1"/>
          </p:nvPr>
        </p:nvPicPr>
        <p:blipFill>
          <a:blip r:embed="rId2"/>
          <a:stretch>
            <a:fillRect/>
          </a:stretch>
        </p:blipFill>
        <p:spPr>
          <a:xfrm>
            <a:off x="1852658" y="2560638"/>
            <a:ext cx="3609883" cy="3309937"/>
          </a:xfrm>
        </p:spPr>
      </p:pic>
      <p:sp>
        <p:nvSpPr>
          <p:cNvPr id="4" name="Content Placeholder 3">
            <a:extLst>
              <a:ext uri="{FF2B5EF4-FFF2-40B4-BE49-F238E27FC236}">
                <a16:creationId xmlns:a16="http://schemas.microsoft.com/office/drawing/2014/main" id="{BF33AC4C-6EC1-4097-81AB-B06BA7897A09}"/>
              </a:ext>
            </a:extLst>
          </p:cNvPr>
          <p:cNvSpPr>
            <a:spLocks noGrp="1"/>
          </p:cNvSpPr>
          <p:nvPr>
            <p:ph sz="half" idx="2"/>
          </p:nvPr>
        </p:nvSpPr>
        <p:spPr/>
        <p:txBody>
          <a:bodyPr/>
          <a:lstStyle/>
          <a:p>
            <a:r>
              <a:rPr lang="en-US" dirty="0"/>
              <a:t>I met Melissa when we had Commencement at University and we got donuts and still made it to our prime spot. And she did the same internship at Kalani that I did and that was cool.</a:t>
            </a:r>
          </a:p>
        </p:txBody>
      </p:sp>
    </p:spTree>
    <p:extLst>
      <p:ext uri="{BB962C8B-B14F-4D97-AF65-F5344CB8AC3E}">
        <p14:creationId xmlns:p14="http://schemas.microsoft.com/office/powerpoint/2010/main" val="51860520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CFA22-B60A-4095-8829-77711451C7C6}"/>
              </a:ext>
            </a:extLst>
          </p:cNvPr>
          <p:cNvSpPr>
            <a:spLocks noGrp="1"/>
          </p:cNvSpPr>
          <p:nvPr>
            <p:ph type="title"/>
          </p:nvPr>
        </p:nvSpPr>
        <p:spPr/>
        <p:txBody>
          <a:bodyPr/>
          <a:lstStyle/>
          <a:p>
            <a:r>
              <a:rPr lang="en-US" dirty="0"/>
              <a:t>Melissa Newman</a:t>
            </a:r>
          </a:p>
        </p:txBody>
      </p:sp>
      <p:pic>
        <p:nvPicPr>
          <p:cNvPr id="6" name="Content Placeholder 5" descr="Diagram&#10;&#10;Description automatically generated">
            <a:extLst>
              <a:ext uri="{FF2B5EF4-FFF2-40B4-BE49-F238E27FC236}">
                <a16:creationId xmlns:a16="http://schemas.microsoft.com/office/drawing/2014/main" id="{ABAEBC49-3A0B-4BFE-B4B3-F84B7B9B3447}"/>
              </a:ext>
            </a:extLst>
          </p:cNvPr>
          <p:cNvPicPr>
            <a:picLocks noGrp="1" noChangeAspect="1"/>
          </p:cNvPicPr>
          <p:nvPr>
            <p:ph sz="half" idx="1"/>
          </p:nvPr>
        </p:nvPicPr>
        <p:blipFill>
          <a:blip r:embed="rId2"/>
          <a:stretch>
            <a:fillRect/>
          </a:stretch>
        </p:blipFill>
        <p:spPr>
          <a:xfrm>
            <a:off x="1852658" y="2560638"/>
            <a:ext cx="3609883" cy="3309937"/>
          </a:xfrm>
        </p:spPr>
      </p:pic>
      <p:sp>
        <p:nvSpPr>
          <p:cNvPr id="4" name="Content Placeholder 3">
            <a:extLst>
              <a:ext uri="{FF2B5EF4-FFF2-40B4-BE49-F238E27FC236}">
                <a16:creationId xmlns:a16="http://schemas.microsoft.com/office/drawing/2014/main" id="{DB493903-0E8B-4CBD-A40D-3BD8E5B6577E}"/>
              </a:ext>
            </a:extLst>
          </p:cNvPr>
          <p:cNvSpPr>
            <a:spLocks noGrp="1"/>
          </p:cNvSpPr>
          <p:nvPr>
            <p:ph sz="half" idx="2"/>
          </p:nvPr>
        </p:nvSpPr>
        <p:spPr/>
        <p:txBody>
          <a:bodyPr/>
          <a:lstStyle/>
          <a:p>
            <a:r>
              <a:rPr lang="en-US" dirty="0"/>
              <a:t>Jordyn’s Mom! She is nice and amazing and I like working with her, and I find I do more work when I see mother and Daughter Together. </a:t>
            </a:r>
          </a:p>
        </p:txBody>
      </p:sp>
    </p:spTree>
    <p:extLst>
      <p:ext uri="{BB962C8B-B14F-4D97-AF65-F5344CB8AC3E}">
        <p14:creationId xmlns:p14="http://schemas.microsoft.com/office/powerpoint/2010/main" val="27660986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DAA0-723E-4B06-87BD-70877C93331E}"/>
              </a:ext>
            </a:extLst>
          </p:cNvPr>
          <p:cNvSpPr>
            <a:spLocks noGrp="1"/>
          </p:cNvSpPr>
          <p:nvPr>
            <p:ph type="title"/>
          </p:nvPr>
        </p:nvSpPr>
        <p:spPr/>
        <p:txBody>
          <a:bodyPr/>
          <a:lstStyle/>
          <a:p>
            <a:r>
              <a:rPr lang="en-US" dirty="0" err="1"/>
              <a:t>Mermai</a:t>
            </a:r>
            <a:r>
              <a:rPr lang="en-US" dirty="0"/>
              <a:t> Parker</a:t>
            </a:r>
          </a:p>
        </p:txBody>
      </p:sp>
      <p:pic>
        <p:nvPicPr>
          <p:cNvPr id="6" name="Content Placeholder 5" descr="Diagram&#10;&#10;Description automatically generated with low confidence">
            <a:extLst>
              <a:ext uri="{FF2B5EF4-FFF2-40B4-BE49-F238E27FC236}">
                <a16:creationId xmlns:a16="http://schemas.microsoft.com/office/drawing/2014/main" id="{DD6BEF8D-9FD5-45C4-AA75-8DAF4344078E}"/>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F0ADC4D7-3B00-46E5-9609-3EBFFC099E0F}"/>
              </a:ext>
            </a:extLst>
          </p:cNvPr>
          <p:cNvSpPr>
            <a:spLocks noGrp="1"/>
          </p:cNvSpPr>
          <p:nvPr>
            <p:ph sz="half" idx="2"/>
          </p:nvPr>
        </p:nvSpPr>
        <p:spPr/>
        <p:txBody>
          <a:bodyPr/>
          <a:lstStyle/>
          <a:p>
            <a:r>
              <a:rPr lang="en-US" dirty="0" err="1"/>
              <a:t>Jordyns</a:t>
            </a:r>
            <a:r>
              <a:rPr lang="en-US" dirty="0"/>
              <a:t> daughter on the stand, she is due pretty soon and we Like having her as our guest because she tells of a lot of the colors, and Jordyn looks beautiful in her shining colors as her mom! </a:t>
            </a:r>
          </a:p>
        </p:txBody>
      </p:sp>
    </p:spTree>
    <p:extLst>
      <p:ext uri="{BB962C8B-B14F-4D97-AF65-F5344CB8AC3E}">
        <p14:creationId xmlns:p14="http://schemas.microsoft.com/office/powerpoint/2010/main" val="2048431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0AC4-CCCD-4E63-82EA-800DB936C9D2}"/>
              </a:ext>
            </a:extLst>
          </p:cNvPr>
          <p:cNvSpPr>
            <a:spLocks noGrp="1"/>
          </p:cNvSpPr>
          <p:nvPr>
            <p:ph type="title"/>
          </p:nvPr>
        </p:nvSpPr>
        <p:spPr/>
        <p:txBody>
          <a:bodyPr/>
          <a:lstStyle/>
          <a:p>
            <a:r>
              <a:rPr lang="en-US" dirty="0"/>
              <a:t>Anne </a:t>
            </a:r>
            <a:r>
              <a:rPr lang="en-US" dirty="0" err="1"/>
              <a:t>Lodick</a:t>
            </a:r>
            <a:endParaRPr lang="en-US" dirty="0"/>
          </a:p>
        </p:txBody>
      </p:sp>
      <p:pic>
        <p:nvPicPr>
          <p:cNvPr id="6" name="Content Placeholder 5" descr="Diagram&#10;&#10;Description automatically generated">
            <a:extLst>
              <a:ext uri="{FF2B5EF4-FFF2-40B4-BE49-F238E27FC236}">
                <a16:creationId xmlns:a16="http://schemas.microsoft.com/office/drawing/2014/main" id="{E01C70F3-FABC-4664-8567-0F76D18E5877}"/>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18F93D96-089B-4D75-8302-89DBE56F7EDD}"/>
              </a:ext>
            </a:extLst>
          </p:cNvPr>
          <p:cNvSpPr>
            <a:spLocks noGrp="1"/>
          </p:cNvSpPr>
          <p:nvPr>
            <p:ph sz="half" idx="2"/>
          </p:nvPr>
        </p:nvSpPr>
        <p:spPr/>
        <p:txBody>
          <a:bodyPr/>
          <a:lstStyle/>
          <a:p>
            <a:r>
              <a:rPr lang="en-US" dirty="0"/>
              <a:t>I met Anne at a party with sailors. I went over and had a party with her once, she was nice. I liked talking to her about jobs, curious where she went to school. I think she is a happy person.</a:t>
            </a:r>
          </a:p>
        </p:txBody>
      </p:sp>
    </p:spTree>
    <p:extLst>
      <p:ext uri="{BB962C8B-B14F-4D97-AF65-F5344CB8AC3E}">
        <p14:creationId xmlns:p14="http://schemas.microsoft.com/office/powerpoint/2010/main" val="48224800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1379-5ED1-4380-8899-6E130324C8AE}"/>
              </a:ext>
            </a:extLst>
          </p:cNvPr>
          <p:cNvSpPr>
            <a:spLocks noGrp="1"/>
          </p:cNvSpPr>
          <p:nvPr>
            <p:ph type="title"/>
          </p:nvPr>
        </p:nvSpPr>
        <p:spPr/>
        <p:txBody>
          <a:bodyPr/>
          <a:lstStyle/>
          <a:p>
            <a:r>
              <a:rPr lang="en-US" dirty="0"/>
              <a:t>Michael Landon</a:t>
            </a:r>
          </a:p>
        </p:txBody>
      </p:sp>
      <p:pic>
        <p:nvPicPr>
          <p:cNvPr id="6" name="Content Placeholder 5" descr="A picture containing diagram&#10;&#10;Description automatically generated">
            <a:extLst>
              <a:ext uri="{FF2B5EF4-FFF2-40B4-BE49-F238E27FC236}">
                <a16:creationId xmlns:a16="http://schemas.microsoft.com/office/drawing/2014/main" id="{DFF02226-DCAC-4312-BE0E-D0F984B3A715}"/>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5590782A-78A0-4405-B1BE-95A090A45711}"/>
              </a:ext>
            </a:extLst>
          </p:cNvPr>
          <p:cNvSpPr>
            <a:spLocks noGrp="1"/>
          </p:cNvSpPr>
          <p:nvPr>
            <p:ph sz="half" idx="2"/>
          </p:nvPr>
        </p:nvSpPr>
        <p:spPr/>
        <p:txBody>
          <a:bodyPr/>
          <a:lstStyle/>
          <a:p>
            <a:r>
              <a:rPr lang="en-US" dirty="0"/>
              <a:t>I haven’t met Michael Landon in person, though I liked his show where I learned who Constantine was. I just hope to make him a chef one day, or storyboard involving what call a power skill that could get honed through our company.</a:t>
            </a:r>
          </a:p>
        </p:txBody>
      </p:sp>
    </p:spTree>
    <p:extLst>
      <p:ext uri="{BB962C8B-B14F-4D97-AF65-F5344CB8AC3E}">
        <p14:creationId xmlns:p14="http://schemas.microsoft.com/office/powerpoint/2010/main" val="19642773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A382-5509-47E4-ADBA-0F3B8CCC3B9A}"/>
              </a:ext>
            </a:extLst>
          </p:cNvPr>
          <p:cNvSpPr>
            <a:spLocks noGrp="1"/>
          </p:cNvSpPr>
          <p:nvPr>
            <p:ph type="title"/>
          </p:nvPr>
        </p:nvSpPr>
        <p:spPr/>
        <p:txBody>
          <a:bodyPr/>
          <a:lstStyle/>
          <a:p>
            <a:r>
              <a:rPr lang="en-US" dirty="0"/>
              <a:t>Michelle Hensley</a:t>
            </a:r>
          </a:p>
        </p:txBody>
      </p:sp>
      <p:pic>
        <p:nvPicPr>
          <p:cNvPr id="6" name="Content Placeholder 5">
            <a:extLst>
              <a:ext uri="{FF2B5EF4-FFF2-40B4-BE49-F238E27FC236}">
                <a16:creationId xmlns:a16="http://schemas.microsoft.com/office/drawing/2014/main" id="{C1E72E03-1665-4615-AB72-D800C2BCFB92}"/>
              </a:ext>
            </a:extLst>
          </p:cNvPr>
          <p:cNvPicPr>
            <a:picLocks noGrp="1" noChangeAspect="1"/>
          </p:cNvPicPr>
          <p:nvPr>
            <p:ph sz="half" idx="1"/>
          </p:nvPr>
        </p:nvPicPr>
        <p:blipFill>
          <a:blip r:embed="rId2"/>
          <a:stretch>
            <a:fillRect/>
          </a:stretch>
        </p:blipFill>
        <p:spPr>
          <a:xfrm>
            <a:off x="1852658" y="2560638"/>
            <a:ext cx="3609883" cy="3309937"/>
          </a:xfrm>
        </p:spPr>
      </p:pic>
      <p:sp>
        <p:nvSpPr>
          <p:cNvPr id="4" name="Content Placeholder 3">
            <a:extLst>
              <a:ext uri="{FF2B5EF4-FFF2-40B4-BE49-F238E27FC236}">
                <a16:creationId xmlns:a16="http://schemas.microsoft.com/office/drawing/2014/main" id="{2248192E-BAD1-462C-9E60-3607B1920618}"/>
              </a:ext>
            </a:extLst>
          </p:cNvPr>
          <p:cNvSpPr>
            <a:spLocks noGrp="1"/>
          </p:cNvSpPr>
          <p:nvPr>
            <p:ph sz="half" idx="2"/>
          </p:nvPr>
        </p:nvSpPr>
        <p:spPr/>
        <p:txBody>
          <a:bodyPr/>
          <a:lstStyle/>
          <a:p>
            <a:r>
              <a:rPr lang="en-US" dirty="0"/>
              <a:t>I met Michelle when I was 16. She went to the same High School as me and I think that she is very smart and they were really nice at Rachel’s Birthday Party. And I forgot Rachel and I felt bad but maybe I’ll have her as a china suey, fun loving party. </a:t>
            </a:r>
          </a:p>
        </p:txBody>
      </p:sp>
    </p:spTree>
    <p:extLst>
      <p:ext uri="{BB962C8B-B14F-4D97-AF65-F5344CB8AC3E}">
        <p14:creationId xmlns:p14="http://schemas.microsoft.com/office/powerpoint/2010/main" val="333621244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E005-56C2-49AE-87F0-74B3FB402D4E}"/>
              </a:ext>
            </a:extLst>
          </p:cNvPr>
          <p:cNvSpPr>
            <a:spLocks noGrp="1"/>
          </p:cNvSpPr>
          <p:nvPr>
            <p:ph type="title"/>
          </p:nvPr>
        </p:nvSpPr>
        <p:spPr/>
        <p:txBody>
          <a:bodyPr/>
          <a:lstStyle/>
          <a:p>
            <a:r>
              <a:rPr lang="en-US" dirty="0"/>
              <a:t>Mike Perrault</a:t>
            </a:r>
          </a:p>
        </p:txBody>
      </p:sp>
      <p:pic>
        <p:nvPicPr>
          <p:cNvPr id="6" name="Content Placeholder 5" descr="A picture containing diagram&#10;&#10;Description automatically generated">
            <a:extLst>
              <a:ext uri="{FF2B5EF4-FFF2-40B4-BE49-F238E27FC236}">
                <a16:creationId xmlns:a16="http://schemas.microsoft.com/office/drawing/2014/main" id="{7403B281-DA49-4595-9949-9193673C72D3}"/>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81C4ACE2-07FB-4384-B544-7267FDE24868}"/>
              </a:ext>
            </a:extLst>
          </p:cNvPr>
          <p:cNvSpPr>
            <a:spLocks noGrp="1"/>
          </p:cNvSpPr>
          <p:nvPr>
            <p:ph sz="half" idx="2"/>
          </p:nvPr>
        </p:nvSpPr>
        <p:spPr/>
        <p:txBody>
          <a:bodyPr>
            <a:normAutofit lnSpcReduction="10000"/>
          </a:bodyPr>
          <a:lstStyle/>
          <a:p>
            <a:r>
              <a:rPr lang="en-US" dirty="0"/>
              <a:t>I met Mike when I went up to Washington to write a book. I liked his place, and the apartment complex was nice. Thoughts of what If I am Only Here Once. And That sounded good. He was </a:t>
            </a:r>
            <a:r>
              <a:rPr lang="en-US" dirty="0" err="1"/>
              <a:t>kinda</a:t>
            </a:r>
            <a:r>
              <a:rPr lang="en-US" dirty="0"/>
              <a:t> full minded needed some work. Ill look him up one day soon, help him out.</a:t>
            </a:r>
          </a:p>
        </p:txBody>
      </p:sp>
    </p:spTree>
    <p:extLst>
      <p:ext uri="{BB962C8B-B14F-4D97-AF65-F5344CB8AC3E}">
        <p14:creationId xmlns:p14="http://schemas.microsoft.com/office/powerpoint/2010/main" val="31410415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E2D5-F02C-44D7-8FAD-0F26172F8B1B}"/>
              </a:ext>
            </a:extLst>
          </p:cNvPr>
          <p:cNvSpPr>
            <a:spLocks noGrp="1"/>
          </p:cNvSpPr>
          <p:nvPr>
            <p:ph type="title"/>
          </p:nvPr>
        </p:nvSpPr>
        <p:spPr/>
        <p:txBody>
          <a:bodyPr/>
          <a:lstStyle/>
          <a:p>
            <a:r>
              <a:rPr lang="en-US" dirty="0"/>
              <a:t>Misha </a:t>
            </a:r>
            <a:r>
              <a:rPr lang="en-US" dirty="0" err="1"/>
              <a:t>Mryh</a:t>
            </a:r>
            <a:endParaRPr lang="en-US" dirty="0"/>
          </a:p>
        </p:txBody>
      </p:sp>
      <p:pic>
        <p:nvPicPr>
          <p:cNvPr id="6" name="Content Placeholder 5" descr="A picture containing person&#10;&#10;Description automatically generated">
            <a:extLst>
              <a:ext uri="{FF2B5EF4-FFF2-40B4-BE49-F238E27FC236}">
                <a16:creationId xmlns:a16="http://schemas.microsoft.com/office/drawing/2014/main" id="{49443338-B4FD-4C7F-8D65-1F9883E9B06C}"/>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3902DB7E-C4DC-441D-B66E-360627224256}"/>
              </a:ext>
            </a:extLst>
          </p:cNvPr>
          <p:cNvSpPr>
            <a:spLocks noGrp="1"/>
          </p:cNvSpPr>
          <p:nvPr>
            <p:ph sz="half" idx="2"/>
          </p:nvPr>
        </p:nvSpPr>
        <p:spPr/>
        <p:txBody>
          <a:bodyPr/>
          <a:lstStyle/>
          <a:p>
            <a:r>
              <a:rPr lang="en-US" dirty="0"/>
              <a:t>I met Misha when I was in 3</a:t>
            </a:r>
            <a:r>
              <a:rPr lang="en-US" baseline="30000" dirty="0"/>
              <a:t>rd</a:t>
            </a:r>
            <a:r>
              <a:rPr lang="en-US" dirty="0"/>
              <a:t> grade in Mrs. Robins class. I invited her to my birthday party, and we had a ball with tent outside and everyone looked cool and um, well I think that she is very vulnerable and I hope she gets her man. </a:t>
            </a:r>
          </a:p>
        </p:txBody>
      </p:sp>
    </p:spTree>
    <p:extLst>
      <p:ext uri="{BB962C8B-B14F-4D97-AF65-F5344CB8AC3E}">
        <p14:creationId xmlns:p14="http://schemas.microsoft.com/office/powerpoint/2010/main" val="10361070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31B9-DAF5-4E5F-8F46-7D5D209A35B1}"/>
              </a:ext>
            </a:extLst>
          </p:cNvPr>
          <p:cNvSpPr>
            <a:spLocks noGrp="1"/>
          </p:cNvSpPr>
          <p:nvPr>
            <p:ph type="title"/>
          </p:nvPr>
        </p:nvSpPr>
        <p:spPr/>
        <p:txBody>
          <a:bodyPr/>
          <a:lstStyle/>
          <a:p>
            <a:r>
              <a:rPr lang="en-US" dirty="0"/>
              <a:t>Mister Crawley</a:t>
            </a:r>
          </a:p>
        </p:txBody>
      </p:sp>
      <p:pic>
        <p:nvPicPr>
          <p:cNvPr id="6" name="Content Placeholder 5" descr="Diagram&#10;&#10;Description automatically generated">
            <a:extLst>
              <a:ext uri="{FF2B5EF4-FFF2-40B4-BE49-F238E27FC236}">
                <a16:creationId xmlns:a16="http://schemas.microsoft.com/office/drawing/2014/main" id="{162D4ACC-8FAE-4812-9126-B3D195B47A38}"/>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8E4196E1-8F49-48F0-8945-A8E3D910175A}"/>
              </a:ext>
            </a:extLst>
          </p:cNvPr>
          <p:cNvSpPr>
            <a:spLocks noGrp="1"/>
          </p:cNvSpPr>
          <p:nvPr>
            <p:ph sz="half" idx="2"/>
          </p:nvPr>
        </p:nvSpPr>
        <p:spPr/>
        <p:txBody>
          <a:bodyPr/>
          <a:lstStyle/>
          <a:p>
            <a:r>
              <a:rPr lang="en-US" dirty="0"/>
              <a:t>Had him as a teacher and don’t know if he is real or not but I Claim he is real during many parts of the day. Or maybe he might be double echo. I think it was nice to have him criticize me in my knife cuts. </a:t>
            </a:r>
          </a:p>
        </p:txBody>
      </p:sp>
    </p:spTree>
    <p:extLst>
      <p:ext uri="{BB962C8B-B14F-4D97-AF65-F5344CB8AC3E}">
        <p14:creationId xmlns:p14="http://schemas.microsoft.com/office/powerpoint/2010/main" val="126758489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9337-A6E7-4E1E-BE7F-8C0C3BCF0E68}"/>
              </a:ext>
            </a:extLst>
          </p:cNvPr>
          <p:cNvSpPr>
            <a:spLocks noGrp="1"/>
          </p:cNvSpPr>
          <p:nvPr>
            <p:ph type="title"/>
          </p:nvPr>
        </p:nvSpPr>
        <p:spPr/>
        <p:txBody>
          <a:bodyPr/>
          <a:lstStyle/>
          <a:p>
            <a:r>
              <a:rPr lang="en-US" dirty="0"/>
              <a:t>Mister Green</a:t>
            </a:r>
          </a:p>
        </p:txBody>
      </p:sp>
      <p:pic>
        <p:nvPicPr>
          <p:cNvPr id="6" name="Content Placeholder 5" descr="Diagram&#10;&#10;Description automatically generated with low confidence">
            <a:extLst>
              <a:ext uri="{FF2B5EF4-FFF2-40B4-BE49-F238E27FC236}">
                <a16:creationId xmlns:a16="http://schemas.microsoft.com/office/drawing/2014/main" id="{48621AF1-1FFA-4DBC-8B06-1A3F9F685051}"/>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7A893876-5544-4B1A-AAE1-38C211B2B891}"/>
              </a:ext>
            </a:extLst>
          </p:cNvPr>
          <p:cNvSpPr>
            <a:spLocks noGrp="1"/>
          </p:cNvSpPr>
          <p:nvPr>
            <p:ph sz="half" idx="2"/>
          </p:nvPr>
        </p:nvSpPr>
        <p:spPr/>
        <p:txBody>
          <a:bodyPr/>
          <a:lstStyle/>
          <a:p>
            <a:r>
              <a:rPr lang="en-US" dirty="0"/>
              <a:t>I met Mister Green in Washington and showed him my resume he is a cop and he was a little nice and took me out for ice cream. </a:t>
            </a:r>
          </a:p>
        </p:txBody>
      </p:sp>
    </p:spTree>
    <p:extLst>
      <p:ext uri="{BB962C8B-B14F-4D97-AF65-F5344CB8AC3E}">
        <p14:creationId xmlns:p14="http://schemas.microsoft.com/office/powerpoint/2010/main" val="209359645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FD19-86B8-4AA5-8C85-5323FB259A2C}"/>
              </a:ext>
            </a:extLst>
          </p:cNvPr>
          <p:cNvSpPr>
            <a:spLocks noGrp="1"/>
          </p:cNvSpPr>
          <p:nvPr>
            <p:ph type="title"/>
          </p:nvPr>
        </p:nvSpPr>
        <p:spPr/>
        <p:txBody>
          <a:bodyPr/>
          <a:lstStyle/>
          <a:p>
            <a:r>
              <a:rPr lang="en-US" dirty="0"/>
              <a:t>Moby Dick</a:t>
            </a:r>
          </a:p>
        </p:txBody>
      </p:sp>
      <p:pic>
        <p:nvPicPr>
          <p:cNvPr id="6" name="Content Placeholder 5" descr="Diagram&#10;&#10;Description automatically generated">
            <a:extLst>
              <a:ext uri="{FF2B5EF4-FFF2-40B4-BE49-F238E27FC236}">
                <a16:creationId xmlns:a16="http://schemas.microsoft.com/office/drawing/2014/main" id="{BC665505-0C34-4F6B-8259-8EE30DF7073F}"/>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76246110-1AD7-46D4-9455-1C99E7A669F7}"/>
              </a:ext>
            </a:extLst>
          </p:cNvPr>
          <p:cNvSpPr>
            <a:spLocks noGrp="1"/>
          </p:cNvSpPr>
          <p:nvPr>
            <p:ph sz="half" idx="2"/>
          </p:nvPr>
        </p:nvSpPr>
        <p:spPr/>
        <p:txBody>
          <a:bodyPr/>
          <a:lstStyle/>
          <a:p>
            <a:r>
              <a:rPr lang="en-US" dirty="0"/>
              <a:t>I haven’t met Moby Dick, but I am curious as to if I name a baby Moby, considering the Ahoy side of my family would they find that we are related.</a:t>
            </a:r>
          </a:p>
        </p:txBody>
      </p:sp>
    </p:spTree>
    <p:extLst>
      <p:ext uri="{BB962C8B-B14F-4D97-AF65-F5344CB8AC3E}">
        <p14:creationId xmlns:p14="http://schemas.microsoft.com/office/powerpoint/2010/main" val="6471423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2B84-0785-44D6-9A1C-6B940D4EEB7A}"/>
              </a:ext>
            </a:extLst>
          </p:cNvPr>
          <p:cNvSpPr>
            <a:spLocks noGrp="1"/>
          </p:cNvSpPr>
          <p:nvPr>
            <p:ph type="title"/>
          </p:nvPr>
        </p:nvSpPr>
        <p:spPr/>
        <p:txBody>
          <a:bodyPr/>
          <a:lstStyle/>
          <a:p>
            <a:r>
              <a:rPr lang="en-US" dirty="0"/>
              <a:t>Money Went On My Mind</a:t>
            </a:r>
          </a:p>
        </p:txBody>
      </p:sp>
      <p:pic>
        <p:nvPicPr>
          <p:cNvPr id="6" name="Content Placeholder 5" descr="A picture containing circle&#10;&#10;Description automatically generated">
            <a:extLst>
              <a:ext uri="{FF2B5EF4-FFF2-40B4-BE49-F238E27FC236}">
                <a16:creationId xmlns:a16="http://schemas.microsoft.com/office/drawing/2014/main" id="{AF756D2A-F13A-4D9A-89C5-2B02FE7DD9C7}"/>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F5CBCF89-554B-4BCF-9857-57C96F5E6742}"/>
              </a:ext>
            </a:extLst>
          </p:cNvPr>
          <p:cNvSpPr>
            <a:spLocks noGrp="1"/>
          </p:cNvSpPr>
          <p:nvPr>
            <p:ph sz="half" idx="2"/>
          </p:nvPr>
        </p:nvSpPr>
        <p:spPr/>
        <p:txBody>
          <a:bodyPr/>
          <a:lstStyle/>
          <a:p>
            <a:r>
              <a:rPr lang="en-US" dirty="0"/>
              <a:t>I feel that my money matters are private with David and our first son or daughter may very well cook like this. </a:t>
            </a:r>
          </a:p>
        </p:txBody>
      </p:sp>
    </p:spTree>
    <p:extLst>
      <p:ext uri="{BB962C8B-B14F-4D97-AF65-F5344CB8AC3E}">
        <p14:creationId xmlns:p14="http://schemas.microsoft.com/office/powerpoint/2010/main" val="73246043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933E8-650B-4D3E-8E3E-9D0D14C588ED}"/>
              </a:ext>
            </a:extLst>
          </p:cNvPr>
          <p:cNvSpPr>
            <a:spLocks noGrp="1"/>
          </p:cNvSpPr>
          <p:nvPr>
            <p:ph type="title"/>
          </p:nvPr>
        </p:nvSpPr>
        <p:spPr/>
        <p:txBody>
          <a:bodyPr/>
          <a:lstStyle/>
          <a:p>
            <a:r>
              <a:rPr lang="en-US" dirty="0"/>
              <a:t>Mort </a:t>
            </a:r>
            <a:r>
              <a:rPr lang="en-US" dirty="0" err="1"/>
              <a:t>Denhil</a:t>
            </a:r>
            <a:endParaRPr lang="en-US" dirty="0"/>
          </a:p>
        </p:txBody>
      </p:sp>
      <p:pic>
        <p:nvPicPr>
          <p:cNvPr id="6" name="Content Placeholder 5" descr="Text, letter&#10;&#10;Description automatically generated">
            <a:extLst>
              <a:ext uri="{FF2B5EF4-FFF2-40B4-BE49-F238E27FC236}">
                <a16:creationId xmlns:a16="http://schemas.microsoft.com/office/drawing/2014/main" id="{E91B3AB8-13F5-4686-8157-55AC45FD8D17}"/>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0E57288E-9314-4772-BE4E-FB5DC8C756B1}"/>
              </a:ext>
            </a:extLst>
          </p:cNvPr>
          <p:cNvSpPr>
            <a:spLocks noGrp="1"/>
          </p:cNvSpPr>
          <p:nvPr>
            <p:ph sz="half" idx="2"/>
          </p:nvPr>
        </p:nvSpPr>
        <p:spPr/>
        <p:txBody>
          <a:bodyPr/>
          <a:lstStyle/>
          <a:p>
            <a:r>
              <a:rPr lang="en-US" dirty="0"/>
              <a:t>I liked that he was essentially turning himself in when we met on the subway </a:t>
            </a:r>
            <a:r>
              <a:rPr lang="en-US" dirty="0" err="1"/>
              <a:t>oneday</a:t>
            </a:r>
            <a:r>
              <a:rPr lang="en-US" dirty="0"/>
              <a:t>. He got my </a:t>
            </a:r>
            <a:r>
              <a:rPr lang="en-US" dirty="0" err="1"/>
              <a:t>facebook</a:t>
            </a:r>
            <a:r>
              <a:rPr lang="en-US" dirty="0"/>
              <a:t> and I don’t know, I don’t really agree with war our altercating financing, I see things more fair than he.</a:t>
            </a:r>
          </a:p>
        </p:txBody>
      </p:sp>
    </p:spTree>
    <p:extLst>
      <p:ext uri="{BB962C8B-B14F-4D97-AF65-F5344CB8AC3E}">
        <p14:creationId xmlns:p14="http://schemas.microsoft.com/office/powerpoint/2010/main" val="93923385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7C1C-7FAE-4764-B7C4-1AEEAC8C7843}"/>
              </a:ext>
            </a:extLst>
          </p:cNvPr>
          <p:cNvSpPr>
            <a:spLocks noGrp="1"/>
          </p:cNvSpPr>
          <p:nvPr>
            <p:ph type="title"/>
          </p:nvPr>
        </p:nvSpPr>
        <p:spPr/>
        <p:txBody>
          <a:bodyPr/>
          <a:lstStyle/>
          <a:p>
            <a:r>
              <a:rPr lang="en-US" dirty="0"/>
              <a:t>Mister Cooke</a:t>
            </a:r>
          </a:p>
        </p:txBody>
      </p:sp>
      <p:pic>
        <p:nvPicPr>
          <p:cNvPr id="6" name="Content Placeholder 5" descr="Diagram&#10;&#10;Description automatically generated">
            <a:extLst>
              <a:ext uri="{FF2B5EF4-FFF2-40B4-BE49-F238E27FC236}">
                <a16:creationId xmlns:a16="http://schemas.microsoft.com/office/drawing/2014/main" id="{F2F41428-685E-4E45-A2B1-7DCF30369CC7}"/>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B57FFD88-A04C-4C60-B04B-5B77E52930ED}"/>
              </a:ext>
            </a:extLst>
          </p:cNvPr>
          <p:cNvSpPr>
            <a:spLocks noGrp="1"/>
          </p:cNvSpPr>
          <p:nvPr>
            <p:ph sz="half" idx="2"/>
          </p:nvPr>
        </p:nvSpPr>
        <p:spPr/>
        <p:txBody>
          <a:bodyPr/>
          <a:lstStyle/>
          <a:p>
            <a:r>
              <a:rPr lang="en-US" dirty="0"/>
              <a:t>I met Mister Cooke when I was in Yoga Teacher Training when I was 22. It was fun and I had a good time in Colorado.</a:t>
            </a:r>
          </a:p>
        </p:txBody>
      </p:sp>
    </p:spTree>
    <p:extLst>
      <p:ext uri="{BB962C8B-B14F-4D97-AF65-F5344CB8AC3E}">
        <p14:creationId xmlns:p14="http://schemas.microsoft.com/office/powerpoint/2010/main" val="4171297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CD18-9482-4791-B4F9-10BFEDD1EB1B}"/>
              </a:ext>
            </a:extLst>
          </p:cNvPr>
          <p:cNvSpPr>
            <a:spLocks noGrp="1"/>
          </p:cNvSpPr>
          <p:nvPr>
            <p:ph type="title"/>
          </p:nvPr>
        </p:nvSpPr>
        <p:spPr/>
        <p:txBody>
          <a:bodyPr/>
          <a:lstStyle/>
          <a:p>
            <a:r>
              <a:rPr lang="en-US" dirty="0"/>
              <a:t>Anne Mulloy</a:t>
            </a:r>
          </a:p>
        </p:txBody>
      </p:sp>
      <p:pic>
        <p:nvPicPr>
          <p:cNvPr id="6" name="Content Placeholder 5">
            <a:extLst>
              <a:ext uri="{FF2B5EF4-FFF2-40B4-BE49-F238E27FC236}">
                <a16:creationId xmlns:a16="http://schemas.microsoft.com/office/drawing/2014/main" id="{E445A209-00D6-4A09-A7E2-27E62DCA78B3}"/>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062F2998-0CB9-470A-8A73-6BFC8F33481A}"/>
              </a:ext>
            </a:extLst>
          </p:cNvPr>
          <p:cNvSpPr>
            <a:spLocks noGrp="1"/>
          </p:cNvSpPr>
          <p:nvPr>
            <p:ph sz="half" idx="2"/>
          </p:nvPr>
        </p:nvSpPr>
        <p:spPr/>
        <p:txBody>
          <a:bodyPr/>
          <a:lstStyle/>
          <a:p>
            <a:r>
              <a:rPr lang="en-US" dirty="0"/>
              <a:t>I met Anne at a young age because she is my Aunt. I like her hair, and she has a nice voice. It would be great to talk to her again.</a:t>
            </a:r>
          </a:p>
        </p:txBody>
      </p:sp>
    </p:spTree>
    <p:extLst>
      <p:ext uri="{BB962C8B-B14F-4D97-AF65-F5344CB8AC3E}">
        <p14:creationId xmlns:p14="http://schemas.microsoft.com/office/powerpoint/2010/main" val="66014796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C8BA-7149-4295-8384-7B951E116A26}"/>
              </a:ext>
            </a:extLst>
          </p:cNvPr>
          <p:cNvSpPr>
            <a:spLocks noGrp="1"/>
          </p:cNvSpPr>
          <p:nvPr>
            <p:ph type="title"/>
          </p:nvPr>
        </p:nvSpPr>
        <p:spPr/>
        <p:txBody>
          <a:bodyPr/>
          <a:lstStyle/>
          <a:p>
            <a:r>
              <a:rPr lang="en-US" dirty="0"/>
              <a:t>Mister Mueller</a:t>
            </a:r>
          </a:p>
        </p:txBody>
      </p:sp>
      <p:pic>
        <p:nvPicPr>
          <p:cNvPr id="6" name="Content Placeholder 5" descr="Text, letter&#10;&#10;Description automatically generated">
            <a:extLst>
              <a:ext uri="{FF2B5EF4-FFF2-40B4-BE49-F238E27FC236}">
                <a16:creationId xmlns:a16="http://schemas.microsoft.com/office/drawing/2014/main" id="{3206A2DC-259B-4589-87EA-EB4681FC5712}"/>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358C9891-C301-4329-A29F-4467F6FC4BEA}"/>
              </a:ext>
            </a:extLst>
          </p:cNvPr>
          <p:cNvSpPr>
            <a:spLocks noGrp="1"/>
          </p:cNvSpPr>
          <p:nvPr>
            <p:ph sz="half" idx="2"/>
          </p:nvPr>
        </p:nvSpPr>
        <p:spPr/>
        <p:txBody>
          <a:bodyPr/>
          <a:lstStyle/>
          <a:p>
            <a:r>
              <a:rPr lang="en-US" dirty="0"/>
              <a:t>There is an office in Austin for Mr. Mueller. I was walking down the street and he asked if wanted something to eat! And so we did just that, I might have asked him, but he was really nice and let me bathe and everything and yeah! Youth!</a:t>
            </a:r>
          </a:p>
        </p:txBody>
      </p:sp>
    </p:spTree>
    <p:extLst>
      <p:ext uri="{BB962C8B-B14F-4D97-AF65-F5344CB8AC3E}">
        <p14:creationId xmlns:p14="http://schemas.microsoft.com/office/powerpoint/2010/main" val="262172013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AA95-19F8-4878-8023-C222ACD78054}"/>
              </a:ext>
            </a:extLst>
          </p:cNvPr>
          <p:cNvSpPr>
            <a:spLocks noGrp="1"/>
          </p:cNvSpPr>
          <p:nvPr>
            <p:ph type="title"/>
          </p:nvPr>
        </p:nvSpPr>
        <p:spPr/>
        <p:txBody>
          <a:bodyPr/>
          <a:lstStyle/>
          <a:p>
            <a:r>
              <a:rPr lang="en-US" dirty="0"/>
              <a:t>Mister Portner</a:t>
            </a:r>
          </a:p>
        </p:txBody>
      </p:sp>
      <p:pic>
        <p:nvPicPr>
          <p:cNvPr id="6" name="Content Placeholder 5" descr="Diagram&#10;&#10;Description automatically generated">
            <a:extLst>
              <a:ext uri="{FF2B5EF4-FFF2-40B4-BE49-F238E27FC236}">
                <a16:creationId xmlns:a16="http://schemas.microsoft.com/office/drawing/2014/main" id="{96848A7B-5759-4B86-9123-A8AD23785E97}"/>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7790DCCD-5B10-41EB-8E91-B07B95969190}"/>
              </a:ext>
            </a:extLst>
          </p:cNvPr>
          <p:cNvSpPr>
            <a:spLocks noGrp="1"/>
          </p:cNvSpPr>
          <p:nvPr>
            <p:ph sz="half" idx="2"/>
          </p:nvPr>
        </p:nvSpPr>
        <p:spPr/>
        <p:txBody>
          <a:bodyPr/>
          <a:lstStyle/>
          <a:p>
            <a:r>
              <a:rPr lang="en-US" dirty="0"/>
              <a:t>David’s Dad. I think he is a psycho and then we have one thing in common which work like towards David like calms him down like not going to crazy sort of way. I hope he is not a demon without an imagination, that would be pretty weird.</a:t>
            </a:r>
          </a:p>
        </p:txBody>
      </p:sp>
    </p:spTree>
    <p:extLst>
      <p:ext uri="{BB962C8B-B14F-4D97-AF65-F5344CB8AC3E}">
        <p14:creationId xmlns:p14="http://schemas.microsoft.com/office/powerpoint/2010/main" val="32235416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B31E-B749-4C58-974A-EB8376594281}"/>
              </a:ext>
            </a:extLst>
          </p:cNvPr>
          <p:cNvSpPr>
            <a:spLocks noGrp="1"/>
          </p:cNvSpPr>
          <p:nvPr>
            <p:ph type="title"/>
          </p:nvPr>
        </p:nvSpPr>
        <p:spPr/>
        <p:txBody>
          <a:bodyPr/>
          <a:lstStyle/>
          <a:p>
            <a:r>
              <a:rPr lang="en-US" dirty="0"/>
              <a:t>Mrs. Adkins</a:t>
            </a:r>
          </a:p>
        </p:txBody>
      </p:sp>
      <p:pic>
        <p:nvPicPr>
          <p:cNvPr id="6" name="Content Placeholder 5" descr="Text, letter&#10;&#10;Description automatically generated">
            <a:extLst>
              <a:ext uri="{FF2B5EF4-FFF2-40B4-BE49-F238E27FC236}">
                <a16:creationId xmlns:a16="http://schemas.microsoft.com/office/drawing/2014/main" id="{2AB78F3E-31E7-455E-8517-002FBBE97A36}"/>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7A158D5A-9D52-42C7-B9CF-67982E00289D}"/>
              </a:ext>
            </a:extLst>
          </p:cNvPr>
          <p:cNvSpPr>
            <a:spLocks noGrp="1"/>
          </p:cNvSpPr>
          <p:nvPr>
            <p:ph sz="half" idx="2"/>
          </p:nvPr>
        </p:nvSpPr>
        <p:spPr/>
        <p:txBody>
          <a:bodyPr/>
          <a:lstStyle/>
          <a:p>
            <a:r>
              <a:rPr lang="en-US" dirty="0"/>
              <a:t>She is great teacher but I feel hurt from her because she gave me a 14 on my paper because I ended it in “That’s all folks”. I think I just hurt her ears or something. </a:t>
            </a:r>
            <a:br>
              <a:rPr lang="en-US" dirty="0"/>
            </a:br>
            <a:endParaRPr lang="en-US" dirty="0"/>
          </a:p>
        </p:txBody>
      </p:sp>
    </p:spTree>
    <p:extLst>
      <p:ext uri="{BB962C8B-B14F-4D97-AF65-F5344CB8AC3E}">
        <p14:creationId xmlns:p14="http://schemas.microsoft.com/office/powerpoint/2010/main" val="6896372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3822-93EF-4440-BD5A-4D1CFED077E9}"/>
              </a:ext>
            </a:extLst>
          </p:cNvPr>
          <p:cNvSpPr>
            <a:spLocks noGrp="1"/>
          </p:cNvSpPr>
          <p:nvPr>
            <p:ph type="title"/>
          </p:nvPr>
        </p:nvSpPr>
        <p:spPr/>
        <p:txBody>
          <a:bodyPr/>
          <a:lstStyle/>
          <a:p>
            <a:r>
              <a:rPr lang="en-US" dirty="0"/>
              <a:t>Mrs. </a:t>
            </a:r>
            <a:r>
              <a:rPr lang="en-US" dirty="0" err="1"/>
              <a:t>Damey</a:t>
            </a:r>
            <a:endParaRPr lang="en-US" dirty="0"/>
          </a:p>
        </p:txBody>
      </p:sp>
      <p:pic>
        <p:nvPicPr>
          <p:cNvPr id="6" name="Content Placeholder 5" descr="Diagram&#10;&#10;Description automatically generated">
            <a:extLst>
              <a:ext uri="{FF2B5EF4-FFF2-40B4-BE49-F238E27FC236}">
                <a16:creationId xmlns:a16="http://schemas.microsoft.com/office/drawing/2014/main" id="{28231CDF-86E0-4C66-A133-FC2C4BD919C5}"/>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172198C6-61CC-4735-B1DE-BD6A36990175}"/>
              </a:ext>
            </a:extLst>
          </p:cNvPr>
          <p:cNvSpPr>
            <a:spLocks noGrp="1"/>
          </p:cNvSpPr>
          <p:nvPr>
            <p:ph sz="half" idx="2"/>
          </p:nvPr>
        </p:nvSpPr>
        <p:spPr/>
        <p:txBody>
          <a:bodyPr/>
          <a:lstStyle/>
          <a:p>
            <a:r>
              <a:rPr lang="en-US" dirty="0"/>
              <a:t>My kindergarten teacher. Good naps and a nice time just learning the basics. </a:t>
            </a:r>
          </a:p>
        </p:txBody>
      </p:sp>
    </p:spTree>
    <p:extLst>
      <p:ext uri="{BB962C8B-B14F-4D97-AF65-F5344CB8AC3E}">
        <p14:creationId xmlns:p14="http://schemas.microsoft.com/office/powerpoint/2010/main" val="292455351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3441A-0917-4A5E-B8C1-F3EC0289BDFF}"/>
              </a:ext>
            </a:extLst>
          </p:cNvPr>
          <p:cNvSpPr>
            <a:spLocks noGrp="1"/>
          </p:cNvSpPr>
          <p:nvPr>
            <p:ph type="title"/>
          </p:nvPr>
        </p:nvSpPr>
        <p:spPr/>
        <p:txBody>
          <a:bodyPr/>
          <a:lstStyle/>
          <a:p>
            <a:r>
              <a:rPr lang="en-US" dirty="0"/>
              <a:t>Mrs. Fink</a:t>
            </a:r>
          </a:p>
        </p:txBody>
      </p:sp>
      <p:pic>
        <p:nvPicPr>
          <p:cNvPr id="6" name="Content Placeholder 5" descr="A picture containing diagram&#10;&#10;Description automatically generated">
            <a:extLst>
              <a:ext uri="{FF2B5EF4-FFF2-40B4-BE49-F238E27FC236}">
                <a16:creationId xmlns:a16="http://schemas.microsoft.com/office/drawing/2014/main" id="{A0887F7F-E231-468E-A50D-263122728C59}"/>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67E256D1-FD38-4504-9DDE-8D398DD91AA7}"/>
              </a:ext>
            </a:extLst>
          </p:cNvPr>
          <p:cNvSpPr>
            <a:spLocks noGrp="1"/>
          </p:cNvSpPr>
          <p:nvPr>
            <p:ph sz="half" idx="2"/>
          </p:nvPr>
        </p:nvSpPr>
        <p:spPr/>
        <p:txBody>
          <a:bodyPr/>
          <a:lstStyle/>
          <a:p>
            <a:r>
              <a:rPr lang="en-US" dirty="0"/>
              <a:t>She was a great teacher, had me doing cross-stitching and that was good. I was happy about learning how to draw trees. I was 9 years old.</a:t>
            </a:r>
          </a:p>
        </p:txBody>
      </p:sp>
    </p:spTree>
    <p:extLst>
      <p:ext uri="{BB962C8B-B14F-4D97-AF65-F5344CB8AC3E}">
        <p14:creationId xmlns:p14="http://schemas.microsoft.com/office/powerpoint/2010/main" val="315543180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066A-A332-48A2-AD59-A73DF106DD55}"/>
              </a:ext>
            </a:extLst>
          </p:cNvPr>
          <p:cNvSpPr>
            <a:spLocks noGrp="1"/>
          </p:cNvSpPr>
          <p:nvPr>
            <p:ph type="title"/>
          </p:nvPr>
        </p:nvSpPr>
        <p:spPr/>
        <p:txBody>
          <a:bodyPr/>
          <a:lstStyle/>
          <a:p>
            <a:r>
              <a:rPr lang="en-US" dirty="0"/>
              <a:t>Mrs. Kay</a:t>
            </a:r>
          </a:p>
        </p:txBody>
      </p:sp>
      <p:pic>
        <p:nvPicPr>
          <p:cNvPr id="6" name="Content Placeholder 5" descr="Diagram&#10;&#10;Description automatically generated with medium confidence">
            <a:extLst>
              <a:ext uri="{FF2B5EF4-FFF2-40B4-BE49-F238E27FC236}">
                <a16:creationId xmlns:a16="http://schemas.microsoft.com/office/drawing/2014/main" id="{236E7FC2-4E52-4337-9CA7-5BBECE4A32EC}"/>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E9341BDD-C559-43D1-B528-63E92D341796}"/>
              </a:ext>
            </a:extLst>
          </p:cNvPr>
          <p:cNvSpPr>
            <a:spLocks noGrp="1"/>
          </p:cNvSpPr>
          <p:nvPr>
            <p:ph sz="half" idx="2"/>
          </p:nvPr>
        </p:nvSpPr>
        <p:spPr/>
        <p:txBody>
          <a:bodyPr/>
          <a:lstStyle/>
          <a:p>
            <a:r>
              <a:rPr lang="en-US" dirty="0"/>
              <a:t>May be my Dad’s doctor. My sister met a few times, I never met her, she lived down the street. I hope she knows me. </a:t>
            </a:r>
          </a:p>
        </p:txBody>
      </p:sp>
    </p:spTree>
    <p:extLst>
      <p:ext uri="{BB962C8B-B14F-4D97-AF65-F5344CB8AC3E}">
        <p14:creationId xmlns:p14="http://schemas.microsoft.com/office/powerpoint/2010/main" val="230879723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B0F9D-E218-4E5F-A30D-76DA9E48FDB2}"/>
              </a:ext>
            </a:extLst>
          </p:cNvPr>
          <p:cNvSpPr>
            <a:spLocks noGrp="1"/>
          </p:cNvSpPr>
          <p:nvPr>
            <p:ph type="title"/>
          </p:nvPr>
        </p:nvSpPr>
        <p:spPr/>
        <p:txBody>
          <a:bodyPr/>
          <a:lstStyle/>
          <a:p>
            <a:r>
              <a:rPr lang="en-US" dirty="0"/>
              <a:t>Mrs. Keen</a:t>
            </a:r>
          </a:p>
        </p:txBody>
      </p:sp>
      <p:pic>
        <p:nvPicPr>
          <p:cNvPr id="6" name="Content Placeholder 5" descr="A picture containing text, person&#10;&#10;Description automatically generated">
            <a:extLst>
              <a:ext uri="{FF2B5EF4-FFF2-40B4-BE49-F238E27FC236}">
                <a16:creationId xmlns:a16="http://schemas.microsoft.com/office/drawing/2014/main" id="{3482110C-CB84-4058-83EB-95747516BA7F}"/>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91CE8F4F-AA2E-45AA-B221-AC87736D33DE}"/>
              </a:ext>
            </a:extLst>
          </p:cNvPr>
          <p:cNvSpPr>
            <a:spLocks noGrp="1"/>
          </p:cNvSpPr>
          <p:nvPr>
            <p:ph sz="half" idx="2"/>
          </p:nvPr>
        </p:nvSpPr>
        <p:spPr/>
        <p:txBody>
          <a:bodyPr/>
          <a:lstStyle/>
          <a:p>
            <a:r>
              <a:rPr lang="en-US" dirty="0"/>
              <a:t>Taught me the word </a:t>
            </a:r>
            <a:r>
              <a:rPr lang="en-US" dirty="0" err="1"/>
              <a:t>Baccleaureate</a:t>
            </a:r>
            <a:r>
              <a:rPr lang="en-US" dirty="0"/>
              <a:t> after I got lost in a jail after some cops bought me ice cream. </a:t>
            </a:r>
          </a:p>
        </p:txBody>
      </p:sp>
    </p:spTree>
    <p:extLst>
      <p:ext uri="{BB962C8B-B14F-4D97-AF65-F5344CB8AC3E}">
        <p14:creationId xmlns:p14="http://schemas.microsoft.com/office/powerpoint/2010/main" val="11155744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39409-4102-43D7-A59F-DCB974667DBA}"/>
              </a:ext>
            </a:extLst>
          </p:cNvPr>
          <p:cNvSpPr>
            <a:spLocks noGrp="1"/>
          </p:cNvSpPr>
          <p:nvPr>
            <p:ph type="title"/>
          </p:nvPr>
        </p:nvSpPr>
        <p:spPr/>
        <p:txBody>
          <a:bodyPr/>
          <a:lstStyle/>
          <a:p>
            <a:r>
              <a:rPr lang="en-US" dirty="0"/>
              <a:t>Mrs. </a:t>
            </a:r>
            <a:r>
              <a:rPr lang="en-US" dirty="0" err="1"/>
              <a:t>Milish</a:t>
            </a:r>
            <a:endParaRPr lang="en-US" dirty="0"/>
          </a:p>
        </p:txBody>
      </p:sp>
      <p:pic>
        <p:nvPicPr>
          <p:cNvPr id="6" name="Content Placeholder 5" descr="Text, letter&#10;&#10;Description automatically generated">
            <a:extLst>
              <a:ext uri="{FF2B5EF4-FFF2-40B4-BE49-F238E27FC236}">
                <a16:creationId xmlns:a16="http://schemas.microsoft.com/office/drawing/2014/main" id="{99F07804-A120-48D0-858B-F093065F773B}"/>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835C2178-B993-4FDF-89A3-7AE79B30C2FD}"/>
              </a:ext>
            </a:extLst>
          </p:cNvPr>
          <p:cNvSpPr>
            <a:spLocks noGrp="1"/>
          </p:cNvSpPr>
          <p:nvPr>
            <p:ph sz="half" idx="2"/>
          </p:nvPr>
        </p:nvSpPr>
        <p:spPr/>
        <p:txBody>
          <a:bodyPr/>
          <a:lstStyle/>
          <a:p>
            <a:r>
              <a:rPr lang="en-US" dirty="0"/>
              <a:t>We met when I was 16. She was nice and bought me a blanket. I thought she was ugly though. She is Chas’s mom.</a:t>
            </a:r>
          </a:p>
        </p:txBody>
      </p:sp>
    </p:spTree>
    <p:extLst>
      <p:ext uri="{BB962C8B-B14F-4D97-AF65-F5344CB8AC3E}">
        <p14:creationId xmlns:p14="http://schemas.microsoft.com/office/powerpoint/2010/main" val="92885234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D1A6-8456-403B-8E95-B00F9CF03AFF}"/>
              </a:ext>
            </a:extLst>
          </p:cNvPr>
          <p:cNvSpPr>
            <a:spLocks noGrp="1"/>
          </p:cNvSpPr>
          <p:nvPr>
            <p:ph type="title"/>
          </p:nvPr>
        </p:nvSpPr>
        <p:spPr/>
        <p:txBody>
          <a:bodyPr/>
          <a:lstStyle/>
          <a:p>
            <a:r>
              <a:rPr lang="en-US" dirty="0"/>
              <a:t>Mrs. Mongolia</a:t>
            </a:r>
          </a:p>
        </p:txBody>
      </p:sp>
      <p:pic>
        <p:nvPicPr>
          <p:cNvPr id="6" name="Content Placeholder 5" descr="Diagram&#10;&#10;Description automatically generated">
            <a:extLst>
              <a:ext uri="{FF2B5EF4-FFF2-40B4-BE49-F238E27FC236}">
                <a16:creationId xmlns:a16="http://schemas.microsoft.com/office/drawing/2014/main" id="{AEF532C6-ACB7-4C89-8997-6E0F741F481F}"/>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B2ADD6E8-E620-4B08-8766-B03654B1580E}"/>
              </a:ext>
            </a:extLst>
          </p:cNvPr>
          <p:cNvSpPr>
            <a:spLocks noGrp="1"/>
          </p:cNvSpPr>
          <p:nvPr>
            <p:ph sz="half" idx="2"/>
          </p:nvPr>
        </p:nvSpPr>
        <p:spPr/>
        <p:txBody>
          <a:bodyPr/>
          <a:lstStyle/>
          <a:p>
            <a:r>
              <a:rPr lang="en-US" dirty="0"/>
              <a:t>She was from jail rarely met her had a nice dream, say YELL SIEFER.</a:t>
            </a:r>
          </a:p>
        </p:txBody>
      </p:sp>
    </p:spTree>
    <p:extLst>
      <p:ext uri="{BB962C8B-B14F-4D97-AF65-F5344CB8AC3E}">
        <p14:creationId xmlns:p14="http://schemas.microsoft.com/office/powerpoint/2010/main" val="293510987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29DE-8B16-4727-AEDF-DF81E22402C9}"/>
              </a:ext>
            </a:extLst>
          </p:cNvPr>
          <p:cNvSpPr>
            <a:spLocks noGrp="1"/>
          </p:cNvSpPr>
          <p:nvPr>
            <p:ph type="title"/>
          </p:nvPr>
        </p:nvSpPr>
        <p:spPr/>
        <p:txBody>
          <a:bodyPr/>
          <a:lstStyle/>
          <a:p>
            <a:r>
              <a:rPr lang="en-US" dirty="0"/>
              <a:t>Mrs. </a:t>
            </a:r>
            <a:r>
              <a:rPr lang="en-US" dirty="0" err="1"/>
              <a:t>Peyroux</a:t>
            </a:r>
            <a:endParaRPr lang="en-US" dirty="0"/>
          </a:p>
        </p:txBody>
      </p:sp>
      <p:pic>
        <p:nvPicPr>
          <p:cNvPr id="6" name="Content Placeholder 5" descr="Text, letter&#10;&#10;Description automatically generated">
            <a:extLst>
              <a:ext uri="{FF2B5EF4-FFF2-40B4-BE49-F238E27FC236}">
                <a16:creationId xmlns:a16="http://schemas.microsoft.com/office/drawing/2014/main" id="{78647B8C-266E-482F-8F00-3A598C54500C}"/>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78A36848-94D0-4EEF-82BF-7866052E77B0}"/>
              </a:ext>
            </a:extLst>
          </p:cNvPr>
          <p:cNvSpPr>
            <a:spLocks noGrp="1"/>
          </p:cNvSpPr>
          <p:nvPr>
            <p:ph sz="half" idx="2"/>
          </p:nvPr>
        </p:nvSpPr>
        <p:spPr/>
        <p:txBody>
          <a:bodyPr/>
          <a:lstStyle/>
          <a:p>
            <a:r>
              <a:rPr lang="en-US" dirty="0"/>
              <a:t>I met Mrs. </a:t>
            </a:r>
            <a:r>
              <a:rPr lang="en-US" dirty="0" err="1"/>
              <a:t>Peyroux</a:t>
            </a:r>
            <a:r>
              <a:rPr lang="en-US" dirty="0"/>
              <a:t> after I got some ice cream with the cops. She says, always look for money, which is nice.</a:t>
            </a:r>
          </a:p>
        </p:txBody>
      </p:sp>
    </p:spTree>
    <p:extLst>
      <p:ext uri="{BB962C8B-B14F-4D97-AF65-F5344CB8AC3E}">
        <p14:creationId xmlns:p14="http://schemas.microsoft.com/office/powerpoint/2010/main" val="138090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9380-98A3-4E20-AE1E-4A42052040AE}"/>
              </a:ext>
            </a:extLst>
          </p:cNvPr>
          <p:cNvSpPr>
            <a:spLocks noGrp="1"/>
          </p:cNvSpPr>
          <p:nvPr>
            <p:ph type="title"/>
          </p:nvPr>
        </p:nvSpPr>
        <p:spPr/>
        <p:txBody>
          <a:bodyPr/>
          <a:lstStyle/>
          <a:p>
            <a:r>
              <a:rPr lang="en-US" dirty="0"/>
              <a:t>Anne Mulloy </a:t>
            </a:r>
            <a:r>
              <a:rPr lang="en-US" dirty="0" err="1"/>
              <a:t>Skalsky</a:t>
            </a:r>
            <a:endParaRPr lang="en-US" dirty="0"/>
          </a:p>
        </p:txBody>
      </p:sp>
      <p:pic>
        <p:nvPicPr>
          <p:cNvPr id="6" name="Content Placeholder 5" descr="A picture containing map&#10;&#10;Description automatically generated">
            <a:extLst>
              <a:ext uri="{FF2B5EF4-FFF2-40B4-BE49-F238E27FC236}">
                <a16:creationId xmlns:a16="http://schemas.microsoft.com/office/drawing/2014/main" id="{3C7A9051-E5DC-42EC-8E85-CF8BDC7E1346}"/>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E7FA091A-3776-499A-910B-CDDEE131E841}"/>
              </a:ext>
            </a:extLst>
          </p:cNvPr>
          <p:cNvSpPr>
            <a:spLocks noGrp="1"/>
          </p:cNvSpPr>
          <p:nvPr>
            <p:ph sz="half" idx="2"/>
          </p:nvPr>
        </p:nvSpPr>
        <p:spPr/>
        <p:txBody>
          <a:bodyPr/>
          <a:lstStyle/>
          <a:p>
            <a:r>
              <a:rPr lang="en-US" dirty="0"/>
              <a:t>The most important thing to realize is that growing older can get you to grow into new, or when you had new when you were young, if you didn’t follow your life plan you would come back to simplicity and keelhaul.</a:t>
            </a:r>
          </a:p>
        </p:txBody>
      </p:sp>
    </p:spTree>
    <p:extLst>
      <p:ext uri="{BB962C8B-B14F-4D97-AF65-F5344CB8AC3E}">
        <p14:creationId xmlns:p14="http://schemas.microsoft.com/office/powerpoint/2010/main" val="206373680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8DDB-1A78-4961-B75D-7F8393531344}"/>
              </a:ext>
            </a:extLst>
          </p:cNvPr>
          <p:cNvSpPr>
            <a:spLocks noGrp="1"/>
          </p:cNvSpPr>
          <p:nvPr>
            <p:ph type="title"/>
          </p:nvPr>
        </p:nvSpPr>
        <p:spPr/>
        <p:txBody>
          <a:bodyPr/>
          <a:lstStyle/>
          <a:p>
            <a:r>
              <a:rPr lang="en-US" dirty="0"/>
              <a:t>Mrs. Robin</a:t>
            </a:r>
          </a:p>
        </p:txBody>
      </p:sp>
      <p:pic>
        <p:nvPicPr>
          <p:cNvPr id="6" name="Content Placeholder 5" descr="Letter&#10;&#10;Description automatically generated">
            <a:extLst>
              <a:ext uri="{FF2B5EF4-FFF2-40B4-BE49-F238E27FC236}">
                <a16:creationId xmlns:a16="http://schemas.microsoft.com/office/drawing/2014/main" id="{57D6B81C-60B0-46C5-B4C0-EC1CE985E824}"/>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3503B2E7-E8A6-4E90-89B1-05E8CA7BCDE7}"/>
              </a:ext>
            </a:extLst>
          </p:cNvPr>
          <p:cNvSpPr>
            <a:spLocks noGrp="1"/>
          </p:cNvSpPr>
          <p:nvPr>
            <p:ph sz="half" idx="2"/>
          </p:nvPr>
        </p:nvSpPr>
        <p:spPr/>
        <p:txBody>
          <a:bodyPr/>
          <a:lstStyle/>
          <a:p>
            <a:r>
              <a:rPr lang="en-US" dirty="0"/>
              <a:t>My 1</a:t>
            </a:r>
            <a:r>
              <a:rPr lang="en-US" baseline="30000" dirty="0"/>
              <a:t>st</a:t>
            </a:r>
            <a:r>
              <a:rPr lang="en-US" dirty="0"/>
              <a:t> grade teacher. Was coasted and totally rad, asked me my question of what I want to be when I grow up. And My response was, what is the first person to touch a baby when they are born, and the answer was Obstetrician. </a:t>
            </a:r>
          </a:p>
        </p:txBody>
      </p:sp>
    </p:spTree>
    <p:extLst>
      <p:ext uri="{BB962C8B-B14F-4D97-AF65-F5344CB8AC3E}">
        <p14:creationId xmlns:p14="http://schemas.microsoft.com/office/powerpoint/2010/main" val="351994359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7209-6E8C-4D4D-BC94-D89CCE230169}"/>
              </a:ext>
            </a:extLst>
          </p:cNvPr>
          <p:cNvSpPr>
            <a:spLocks noGrp="1"/>
          </p:cNvSpPr>
          <p:nvPr>
            <p:ph type="title"/>
          </p:nvPr>
        </p:nvSpPr>
        <p:spPr/>
        <p:txBody>
          <a:bodyPr/>
          <a:lstStyle/>
          <a:p>
            <a:r>
              <a:rPr lang="en-US" dirty="0"/>
              <a:t>Mrs. Welch</a:t>
            </a:r>
          </a:p>
        </p:txBody>
      </p:sp>
      <p:pic>
        <p:nvPicPr>
          <p:cNvPr id="6" name="Content Placeholder 5" descr="Diagram&#10;&#10;Description automatically generated with low confidence">
            <a:extLst>
              <a:ext uri="{FF2B5EF4-FFF2-40B4-BE49-F238E27FC236}">
                <a16:creationId xmlns:a16="http://schemas.microsoft.com/office/drawing/2014/main" id="{E5D2708A-41A3-4252-8348-A65B0FB81F84}"/>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96E10712-3F9F-4DD4-8233-7E8ABF35B524}"/>
              </a:ext>
            </a:extLst>
          </p:cNvPr>
          <p:cNvSpPr>
            <a:spLocks noGrp="1"/>
          </p:cNvSpPr>
          <p:nvPr>
            <p:ph sz="half" idx="2"/>
          </p:nvPr>
        </p:nvSpPr>
        <p:spPr/>
        <p:txBody>
          <a:bodyPr/>
          <a:lstStyle/>
          <a:p>
            <a:r>
              <a:rPr lang="en-US" dirty="0"/>
              <a:t>Very ugly psycho mom not deeming in its right minds to get a certain thing done, when all life was </a:t>
            </a:r>
            <a:r>
              <a:rPr lang="en-US" dirty="0" err="1"/>
              <a:t>was</a:t>
            </a:r>
            <a:r>
              <a:rPr lang="en-US" dirty="0"/>
              <a:t> smoking. </a:t>
            </a:r>
          </a:p>
        </p:txBody>
      </p:sp>
    </p:spTree>
    <p:extLst>
      <p:ext uri="{BB962C8B-B14F-4D97-AF65-F5344CB8AC3E}">
        <p14:creationId xmlns:p14="http://schemas.microsoft.com/office/powerpoint/2010/main" val="15888276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A762-4D6A-4F97-A837-DE3F515AEAEE}"/>
              </a:ext>
            </a:extLst>
          </p:cNvPr>
          <p:cNvSpPr>
            <a:spLocks noGrp="1"/>
          </p:cNvSpPr>
          <p:nvPr>
            <p:ph type="title"/>
          </p:nvPr>
        </p:nvSpPr>
        <p:spPr/>
        <p:txBody>
          <a:bodyPr/>
          <a:lstStyle/>
          <a:p>
            <a:r>
              <a:rPr lang="en-US" dirty="0"/>
              <a:t>Mrs. Zuckerberg</a:t>
            </a:r>
          </a:p>
        </p:txBody>
      </p:sp>
      <p:pic>
        <p:nvPicPr>
          <p:cNvPr id="6" name="Content Placeholder 5" descr="Diagram&#10;&#10;Description automatically generated">
            <a:extLst>
              <a:ext uri="{FF2B5EF4-FFF2-40B4-BE49-F238E27FC236}">
                <a16:creationId xmlns:a16="http://schemas.microsoft.com/office/drawing/2014/main" id="{B53389FF-29FB-40F8-BE22-2870F97CBF31}"/>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A18D3293-828F-42EC-ACF3-AA605A61585F}"/>
              </a:ext>
            </a:extLst>
          </p:cNvPr>
          <p:cNvSpPr>
            <a:spLocks noGrp="1"/>
          </p:cNvSpPr>
          <p:nvPr>
            <p:ph sz="half" idx="2"/>
          </p:nvPr>
        </p:nvSpPr>
        <p:spPr/>
        <p:txBody>
          <a:bodyPr/>
          <a:lstStyle/>
          <a:p>
            <a:r>
              <a:rPr lang="en-US" dirty="0"/>
              <a:t>I haven’t met Mrs. Zuckerberg but I know she is snippy sometimes has an attitude problem, maybe says don’t know when to do, but has interest in ritual and actual mating like love making and hey maybe we’ve practiced defense together in dreams. </a:t>
            </a:r>
          </a:p>
        </p:txBody>
      </p:sp>
    </p:spTree>
    <p:extLst>
      <p:ext uri="{BB962C8B-B14F-4D97-AF65-F5344CB8AC3E}">
        <p14:creationId xmlns:p14="http://schemas.microsoft.com/office/powerpoint/2010/main" val="46712410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46FB-FB47-4400-889D-1B8FFEE7AFE8}"/>
              </a:ext>
            </a:extLst>
          </p:cNvPr>
          <p:cNvSpPr>
            <a:spLocks noGrp="1"/>
          </p:cNvSpPr>
          <p:nvPr>
            <p:ph type="title"/>
          </p:nvPr>
        </p:nvSpPr>
        <p:spPr/>
        <p:txBody>
          <a:bodyPr/>
          <a:lstStyle/>
          <a:p>
            <a:r>
              <a:rPr lang="en-US" dirty="0"/>
              <a:t>My Heart Doctor</a:t>
            </a:r>
          </a:p>
        </p:txBody>
      </p:sp>
      <p:pic>
        <p:nvPicPr>
          <p:cNvPr id="6" name="Content Placeholder 5" descr="A picture containing text, indoor&#10;&#10;Description automatically generated">
            <a:extLst>
              <a:ext uri="{FF2B5EF4-FFF2-40B4-BE49-F238E27FC236}">
                <a16:creationId xmlns:a16="http://schemas.microsoft.com/office/drawing/2014/main" id="{F6E208D5-3A22-4325-B325-150828B4B8B3}"/>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7EF3DDE5-E775-4C7F-9CED-D4BFA3E83B14}"/>
              </a:ext>
            </a:extLst>
          </p:cNvPr>
          <p:cNvSpPr>
            <a:spLocks noGrp="1"/>
          </p:cNvSpPr>
          <p:nvPr>
            <p:ph sz="half" idx="2"/>
          </p:nvPr>
        </p:nvSpPr>
        <p:spPr/>
        <p:txBody>
          <a:bodyPr/>
          <a:lstStyle/>
          <a:p>
            <a:r>
              <a:rPr lang="en-US" dirty="0"/>
              <a:t>A guy not so shy, not sure if he is a valid US citizen and I don’t think of him as family or anything but maybe one day we’ll surprise him because he probably leaves medicine that often.</a:t>
            </a:r>
          </a:p>
        </p:txBody>
      </p:sp>
    </p:spTree>
    <p:extLst>
      <p:ext uri="{BB962C8B-B14F-4D97-AF65-F5344CB8AC3E}">
        <p14:creationId xmlns:p14="http://schemas.microsoft.com/office/powerpoint/2010/main" val="166295355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1F6E-DC84-4D2A-8DDA-66695397F8FD}"/>
              </a:ext>
            </a:extLst>
          </p:cNvPr>
          <p:cNvSpPr>
            <a:spLocks noGrp="1"/>
          </p:cNvSpPr>
          <p:nvPr>
            <p:ph type="title"/>
          </p:nvPr>
        </p:nvSpPr>
        <p:spPr/>
        <p:txBody>
          <a:bodyPr/>
          <a:lstStyle/>
          <a:p>
            <a:r>
              <a:rPr lang="en-US" dirty="0"/>
              <a:t>Naga Lakshmi</a:t>
            </a:r>
          </a:p>
        </p:txBody>
      </p:sp>
      <p:pic>
        <p:nvPicPr>
          <p:cNvPr id="6" name="Content Placeholder 5" descr="Diagram&#10;&#10;Description automatically generated">
            <a:extLst>
              <a:ext uri="{FF2B5EF4-FFF2-40B4-BE49-F238E27FC236}">
                <a16:creationId xmlns:a16="http://schemas.microsoft.com/office/drawing/2014/main" id="{ED1B9209-8290-45B6-B626-3B51242ADDEC}"/>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51C79AFD-BF29-4A2D-87A6-510BED23D5D1}"/>
              </a:ext>
            </a:extLst>
          </p:cNvPr>
          <p:cNvSpPr>
            <a:spLocks noGrp="1"/>
          </p:cNvSpPr>
          <p:nvPr>
            <p:ph sz="half" idx="2"/>
          </p:nvPr>
        </p:nvSpPr>
        <p:spPr/>
        <p:txBody>
          <a:bodyPr/>
          <a:lstStyle/>
          <a:p>
            <a:r>
              <a:rPr lang="en-US" dirty="0"/>
              <a:t>I like the length of time I had at every appointment with Miss Naga. She was nice and she is popular like me and life is dandy and great sudden fear of chips. </a:t>
            </a:r>
          </a:p>
        </p:txBody>
      </p:sp>
    </p:spTree>
    <p:extLst>
      <p:ext uri="{BB962C8B-B14F-4D97-AF65-F5344CB8AC3E}">
        <p14:creationId xmlns:p14="http://schemas.microsoft.com/office/powerpoint/2010/main" val="6089368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A382E-2412-47CF-949C-C68AA0DA2E9A}"/>
              </a:ext>
            </a:extLst>
          </p:cNvPr>
          <p:cNvSpPr>
            <a:spLocks noGrp="1"/>
          </p:cNvSpPr>
          <p:nvPr>
            <p:ph type="title"/>
          </p:nvPr>
        </p:nvSpPr>
        <p:spPr/>
        <p:txBody>
          <a:bodyPr/>
          <a:lstStyle/>
          <a:p>
            <a:r>
              <a:rPr lang="en-US" dirty="0"/>
              <a:t>Nam Nguyen</a:t>
            </a:r>
          </a:p>
        </p:txBody>
      </p:sp>
      <p:pic>
        <p:nvPicPr>
          <p:cNvPr id="6" name="Content Placeholder 5" descr="Diagram&#10;&#10;Description automatically generated with low confidence">
            <a:extLst>
              <a:ext uri="{FF2B5EF4-FFF2-40B4-BE49-F238E27FC236}">
                <a16:creationId xmlns:a16="http://schemas.microsoft.com/office/drawing/2014/main" id="{51310428-60C2-40CF-9644-8B4E2F53C450}"/>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DDF1F7C3-BFBC-48DE-BEEA-4C7613573189}"/>
              </a:ext>
            </a:extLst>
          </p:cNvPr>
          <p:cNvSpPr>
            <a:spLocks noGrp="1"/>
          </p:cNvSpPr>
          <p:nvPr>
            <p:ph sz="half" idx="2"/>
          </p:nvPr>
        </p:nvSpPr>
        <p:spPr/>
        <p:txBody>
          <a:bodyPr/>
          <a:lstStyle/>
          <a:p>
            <a:r>
              <a:rPr lang="en-US" dirty="0"/>
              <a:t>The best part of the guy was that I babysat for his sons and daughters. I thought he was good looking, but missing some action. </a:t>
            </a:r>
          </a:p>
        </p:txBody>
      </p:sp>
    </p:spTree>
    <p:extLst>
      <p:ext uri="{BB962C8B-B14F-4D97-AF65-F5344CB8AC3E}">
        <p14:creationId xmlns:p14="http://schemas.microsoft.com/office/powerpoint/2010/main" val="330077050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304A-276C-4491-AF74-238525BEF75A}"/>
              </a:ext>
            </a:extLst>
          </p:cNvPr>
          <p:cNvSpPr>
            <a:spLocks noGrp="1"/>
          </p:cNvSpPr>
          <p:nvPr>
            <p:ph type="title"/>
          </p:nvPr>
        </p:nvSpPr>
        <p:spPr/>
        <p:txBody>
          <a:bodyPr/>
          <a:lstStyle/>
          <a:p>
            <a:r>
              <a:rPr lang="en-US" dirty="0"/>
              <a:t>Nancy Daly</a:t>
            </a:r>
          </a:p>
        </p:txBody>
      </p:sp>
      <p:pic>
        <p:nvPicPr>
          <p:cNvPr id="6" name="Content Placeholder 5" descr="Diagram&#10;&#10;Description automatically generated with low confidence">
            <a:extLst>
              <a:ext uri="{FF2B5EF4-FFF2-40B4-BE49-F238E27FC236}">
                <a16:creationId xmlns:a16="http://schemas.microsoft.com/office/drawing/2014/main" id="{BC1798AD-3B35-4109-A57C-6A73F0DDA258}"/>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1D2001DF-3964-4B00-B51F-CDDDC810C886}"/>
              </a:ext>
            </a:extLst>
          </p:cNvPr>
          <p:cNvSpPr>
            <a:spLocks noGrp="1"/>
          </p:cNvSpPr>
          <p:nvPr>
            <p:ph sz="half" idx="2"/>
          </p:nvPr>
        </p:nvSpPr>
        <p:spPr/>
        <p:txBody>
          <a:bodyPr/>
          <a:lstStyle/>
          <a:p>
            <a:r>
              <a:rPr lang="en-US" dirty="0"/>
              <a:t>A girl I met when I was 8. We were in Girl Scouts together and did a huge field of dreams party but I liked that we just were at her house. Better than Amanda. </a:t>
            </a:r>
          </a:p>
        </p:txBody>
      </p:sp>
    </p:spTree>
    <p:extLst>
      <p:ext uri="{BB962C8B-B14F-4D97-AF65-F5344CB8AC3E}">
        <p14:creationId xmlns:p14="http://schemas.microsoft.com/office/powerpoint/2010/main" val="236011424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9D540-98B2-467B-A526-009ED670F86A}"/>
              </a:ext>
            </a:extLst>
          </p:cNvPr>
          <p:cNvSpPr>
            <a:spLocks noGrp="1"/>
          </p:cNvSpPr>
          <p:nvPr>
            <p:ph type="title"/>
          </p:nvPr>
        </p:nvSpPr>
        <p:spPr/>
        <p:txBody>
          <a:bodyPr/>
          <a:lstStyle/>
          <a:p>
            <a:r>
              <a:rPr lang="en-US" dirty="0"/>
              <a:t>Nathan Charpentier</a:t>
            </a:r>
          </a:p>
        </p:txBody>
      </p:sp>
      <p:pic>
        <p:nvPicPr>
          <p:cNvPr id="6" name="Content Placeholder 5" descr="Text, letter&#10;&#10;Description automatically generated">
            <a:extLst>
              <a:ext uri="{FF2B5EF4-FFF2-40B4-BE49-F238E27FC236}">
                <a16:creationId xmlns:a16="http://schemas.microsoft.com/office/drawing/2014/main" id="{A95E1BCC-2401-4388-A84F-329764CBC897}"/>
              </a:ext>
            </a:extLst>
          </p:cNvPr>
          <p:cNvPicPr>
            <a:picLocks noGrp="1" noChangeAspect="1"/>
          </p:cNvPicPr>
          <p:nvPr>
            <p:ph sz="half" idx="1"/>
          </p:nvPr>
        </p:nvPicPr>
        <p:blipFill>
          <a:blip r:embed="rId2"/>
          <a:stretch>
            <a:fillRect/>
          </a:stretch>
        </p:blipFill>
        <p:spPr>
          <a:xfrm>
            <a:off x="1793974" y="2560638"/>
            <a:ext cx="3727251" cy="3309937"/>
          </a:xfrm>
        </p:spPr>
      </p:pic>
      <p:sp>
        <p:nvSpPr>
          <p:cNvPr id="4" name="Content Placeholder 3">
            <a:extLst>
              <a:ext uri="{FF2B5EF4-FFF2-40B4-BE49-F238E27FC236}">
                <a16:creationId xmlns:a16="http://schemas.microsoft.com/office/drawing/2014/main" id="{AB1CE6F4-91C0-4A7A-B3A2-15BF62836ECB}"/>
              </a:ext>
            </a:extLst>
          </p:cNvPr>
          <p:cNvSpPr>
            <a:spLocks noGrp="1"/>
          </p:cNvSpPr>
          <p:nvPr>
            <p:ph sz="half" idx="2"/>
          </p:nvPr>
        </p:nvSpPr>
        <p:spPr/>
        <p:txBody>
          <a:bodyPr/>
          <a:lstStyle/>
          <a:p>
            <a:r>
              <a:rPr lang="en-US" dirty="0"/>
              <a:t>I met Nathan when I was 20. He was studying and had me over a few times. I liked that he had dark hair. </a:t>
            </a:r>
          </a:p>
        </p:txBody>
      </p:sp>
    </p:spTree>
    <p:extLst>
      <p:ext uri="{BB962C8B-B14F-4D97-AF65-F5344CB8AC3E}">
        <p14:creationId xmlns:p14="http://schemas.microsoft.com/office/powerpoint/2010/main" val="297541534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FB39-01F5-4500-8D82-92DE0B422EC4}"/>
              </a:ext>
            </a:extLst>
          </p:cNvPr>
          <p:cNvSpPr>
            <a:spLocks noGrp="1"/>
          </p:cNvSpPr>
          <p:nvPr>
            <p:ph type="title"/>
          </p:nvPr>
        </p:nvSpPr>
        <p:spPr/>
        <p:txBody>
          <a:bodyPr/>
          <a:lstStyle/>
          <a:p>
            <a:r>
              <a:rPr lang="en-US" dirty="0"/>
              <a:t>Noah Lennox</a:t>
            </a:r>
          </a:p>
        </p:txBody>
      </p:sp>
      <p:pic>
        <p:nvPicPr>
          <p:cNvPr id="6" name="Content Placeholder 5" descr="Diagram&#10;&#10;Description automatically generated with medium confidence">
            <a:extLst>
              <a:ext uri="{FF2B5EF4-FFF2-40B4-BE49-F238E27FC236}">
                <a16:creationId xmlns:a16="http://schemas.microsoft.com/office/drawing/2014/main" id="{F973B07D-EA41-427E-9A7D-11B8A2AA23E8}"/>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E418A1BC-645A-4250-B41E-4D0D3C7C5D10}"/>
              </a:ext>
            </a:extLst>
          </p:cNvPr>
          <p:cNvSpPr>
            <a:spLocks noGrp="1"/>
          </p:cNvSpPr>
          <p:nvPr>
            <p:ph sz="half" idx="2"/>
          </p:nvPr>
        </p:nvSpPr>
        <p:spPr/>
        <p:txBody>
          <a:bodyPr/>
          <a:lstStyle/>
          <a:p>
            <a:r>
              <a:rPr lang="en-US" dirty="0"/>
              <a:t>I haven’t met Noah Lennox. I don’t really look forward to it. </a:t>
            </a:r>
          </a:p>
        </p:txBody>
      </p:sp>
    </p:spTree>
    <p:extLst>
      <p:ext uri="{BB962C8B-B14F-4D97-AF65-F5344CB8AC3E}">
        <p14:creationId xmlns:p14="http://schemas.microsoft.com/office/powerpoint/2010/main" val="179863632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EB1BB-B2CF-4A63-B0E0-CD82F6BF6BA6}"/>
              </a:ext>
            </a:extLst>
          </p:cNvPr>
          <p:cNvSpPr>
            <a:spLocks noGrp="1"/>
          </p:cNvSpPr>
          <p:nvPr>
            <p:ph type="title"/>
          </p:nvPr>
        </p:nvSpPr>
        <p:spPr/>
        <p:txBody>
          <a:bodyPr/>
          <a:lstStyle/>
          <a:p>
            <a:r>
              <a:rPr lang="en-US" dirty="0"/>
              <a:t>Noelle Prior</a:t>
            </a:r>
          </a:p>
        </p:txBody>
      </p:sp>
      <p:pic>
        <p:nvPicPr>
          <p:cNvPr id="6" name="Content Placeholder 5" descr="Diagram&#10;&#10;Description automatically generated">
            <a:extLst>
              <a:ext uri="{FF2B5EF4-FFF2-40B4-BE49-F238E27FC236}">
                <a16:creationId xmlns:a16="http://schemas.microsoft.com/office/drawing/2014/main" id="{AEF0C9C8-6684-426F-AB22-0DCCC87AE90D}"/>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F9A987DF-A0D2-4301-863F-F6697FCE0D20}"/>
              </a:ext>
            </a:extLst>
          </p:cNvPr>
          <p:cNvSpPr>
            <a:spLocks noGrp="1"/>
          </p:cNvSpPr>
          <p:nvPr>
            <p:ph sz="half" idx="2"/>
          </p:nvPr>
        </p:nvSpPr>
        <p:spPr/>
        <p:txBody>
          <a:bodyPr/>
          <a:lstStyle/>
          <a:p>
            <a:r>
              <a:rPr lang="en-US" dirty="0"/>
              <a:t>I haven’t met Noelle Prior, but she looked beautiful in a picture and I haven’t forgotten her. </a:t>
            </a:r>
          </a:p>
        </p:txBody>
      </p:sp>
    </p:spTree>
    <p:extLst>
      <p:ext uri="{BB962C8B-B14F-4D97-AF65-F5344CB8AC3E}">
        <p14:creationId xmlns:p14="http://schemas.microsoft.com/office/powerpoint/2010/main" val="1120912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DAA0-E317-40D7-94D2-D36C80EB460E}"/>
              </a:ext>
            </a:extLst>
          </p:cNvPr>
          <p:cNvSpPr>
            <a:spLocks noGrp="1"/>
          </p:cNvSpPr>
          <p:nvPr>
            <p:ph type="title"/>
          </p:nvPr>
        </p:nvSpPr>
        <p:spPr/>
        <p:txBody>
          <a:bodyPr/>
          <a:lstStyle/>
          <a:p>
            <a:r>
              <a:rPr lang="en-US" dirty="0"/>
              <a:t>Anne Portner</a:t>
            </a:r>
          </a:p>
        </p:txBody>
      </p:sp>
      <p:pic>
        <p:nvPicPr>
          <p:cNvPr id="6" name="Content Placeholder 5" descr="Diagram&#10;&#10;Description automatically generated with low confidence">
            <a:extLst>
              <a:ext uri="{FF2B5EF4-FFF2-40B4-BE49-F238E27FC236}">
                <a16:creationId xmlns:a16="http://schemas.microsoft.com/office/drawing/2014/main" id="{EC0B497B-A8F5-495A-B4FE-E8FAFF90D6EA}"/>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B59CCB3C-B25E-4F79-9EF7-4434EC276EF7}"/>
              </a:ext>
            </a:extLst>
          </p:cNvPr>
          <p:cNvSpPr>
            <a:spLocks noGrp="1"/>
          </p:cNvSpPr>
          <p:nvPr>
            <p:ph sz="half" idx="2"/>
          </p:nvPr>
        </p:nvSpPr>
        <p:spPr/>
        <p:txBody>
          <a:bodyPr/>
          <a:lstStyle/>
          <a:p>
            <a:r>
              <a:rPr lang="en-US" dirty="0"/>
              <a:t>Still haven’t met Anne Portner but I hear she is terribly intolerable and has a crooked personality and doesn’t really resonate in peace.</a:t>
            </a:r>
          </a:p>
        </p:txBody>
      </p:sp>
    </p:spTree>
    <p:extLst>
      <p:ext uri="{BB962C8B-B14F-4D97-AF65-F5344CB8AC3E}">
        <p14:creationId xmlns:p14="http://schemas.microsoft.com/office/powerpoint/2010/main" val="80388455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3FFE-6348-4FF1-A7A8-946564342282}"/>
              </a:ext>
            </a:extLst>
          </p:cNvPr>
          <p:cNvSpPr>
            <a:spLocks noGrp="1"/>
          </p:cNvSpPr>
          <p:nvPr>
            <p:ph type="title"/>
          </p:nvPr>
        </p:nvSpPr>
        <p:spPr/>
        <p:txBody>
          <a:bodyPr/>
          <a:lstStyle/>
          <a:p>
            <a:r>
              <a:rPr lang="en-US" dirty="0"/>
              <a:t>Olivia </a:t>
            </a:r>
            <a:r>
              <a:rPr lang="en-US" dirty="0" err="1"/>
              <a:t>Skalsky</a:t>
            </a:r>
            <a:endParaRPr lang="en-US" dirty="0"/>
          </a:p>
        </p:txBody>
      </p:sp>
      <p:pic>
        <p:nvPicPr>
          <p:cNvPr id="6" name="Content Placeholder 5" descr="Diagram&#10;&#10;Description automatically generated with low confidence">
            <a:extLst>
              <a:ext uri="{FF2B5EF4-FFF2-40B4-BE49-F238E27FC236}">
                <a16:creationId xmlns:a16="http://schemas.microsoft.com/office/drawing/2014/main" id="{18F202D3-8E17-4AFA-A4B9-F55C0E73131D}"/>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8AE1F0BA-787A-4DD5-A2FC-A725AE866276}"/>
              </a:ext>
            </a:extLst>
          </p:cNvPr>
          <p:cNvSpPr>
            <a:spLocks noGrp="1"/>
          </p:cNvSpPr>
          <p:nvPr>
            <p:ph sz="half" idx="2"/>
          </p:nvPr>
        </p:nvSpPr>
        <p:spPr/>
        <p:txBody>
          <a:bodyPr/>
          <a:lstStyle/>
          <a:p>
            <a:r>
              <a:rPr lang="en-US" dirty="0"/>
              <a:t>I met her as a girl. I don’t know if she remembers me very much. </a:t>
            </a:r>
          </a:p>
        </p:txBody>
      </p:sp>
    </p:spTree>
    <p:extLst>
      <p:ext uri="{BB962C8B-B14F-4D97-AF65-F5344CB8AC3E}">
        <p14:creationId xmlns:p14="http://schemas.microsoft.com/office/powerpoint/2010/main" val="304726539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AD79-46CE-4D4B-8A0F-79411B144B65}"/>
              </a:ext>
            </a:extLst>
          </p:cNvPr>
          <p:cNvSpPr>
            <a:spLocks noGrp="1"/>
          </p:cNvSpPr>
          <p:nvPr>
            <p:ph type="title"/>
          </p:nvPr>
        </p:nvSpPr>
        <p:spPr/>
        <p:txBody>
          <a:bodyPr/>
          <a:lstStyle/>
          <a:p>
            <a:r>
              <a:rPr lang="en-US" dirty="0"/>
              <a:t>Patrick Mulloy</a:t>
            </a:r>
          </a:p>
        </p:txBody>
      </p:sp>
      <p:pic>
        <p:nvPicPr>
          <p:cNvPr id="6" name="Content Placeholder 5" descr="Text, letter&#10;&#10;Description automatically generated">
            <a:extLst>
              <a:ext uri="{FF2B5EF4-FFF2-40B4-BE49-F238E27FC236}">
                <a16:creationId xmlns:a16="http://schemas.microsoft.com/office/drawing/2014/main" id="{6C3AB99C-D828-4AB6-B78A-90A2ED56E9E7}"/>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4F6C60E5-01C6-408D-82FB-23FB5743B707}"/>
              </a:ext>
            </a:extLst>
          </p:cNvPr>
          <p:cNvSpPr>
            <a:spLocks noGrp="1"/>
          </p:cNvSpPr>
          <p:nvPr>
            <p:ph sz="half" idx="2"/>
          </p:nvPr>
        </p:nvSpPr>
        <p:spPr/>
        <p:txBody>
          <a:bodyPr/>
          <a:lstStyle/>
          <a:p>
            <a:r>
              <a:rPr lang="en-US" dirty="0"/>
              <a:t>I met Pat when I was young. He Gave me a great gift called Babette’s Feast. Thinking of overall compositions and computing them as Capabilities of the Time and having a great acceptance towards the difference in a chef and a dead chef. </a:t>
            </a:r>
          </a:p>
        </p:txBody>
      </p:sp>
    </p:spTree>
    <p:extLst>
      <p:ext uri="{BB962C8B-B14F-4D97-AF65-F5344CB8AC3E}">
        <p14:creationId xmlns:p14="http://schemas.microsoft.com/office/powerpoint/2010/main" val="100252294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15FC-3D35-4D85-9BD9-AB33B70D3A97}"/>
              </a:ext>
            </a:extLst>
          </p:cNvPr>
          <p:cNvSpPr>
            <a:spLocks noGrp="1"/>
          </p:cNvSpPr>
          <p:nvPr>
            <p:ph type="title"/>
          </p:nvPr>
        </p:nvSpPr>
        <p:spPr/>
        <p:txBody>
          <a:bodyPr/>
          <a:lstStyle/>
          <a:p>
            <a:r>
              <a:rPr lang="en-US" dirty="0"/>
              <a:t>Peter </a:t>
            </a:r>
            <a:r>
              <a:rPr lang="en-US" dirty="0" err="1"/>
              <a:t>Agovino</a:t>
            </a:r>
            <a:endParaRPr lang="en-US" dirty="0"/>
          </a:p>
        </p:txBody>
      </p:sp>
      <p:pic>
        <p:nvPicPr>
          <p:cNvPr id="6" name="Content Placeholder 5" descr="Text&#10;&#10;Description automatically generated">
            <a:extLst>
              <a:ext uri="{FF2B5EF4-FFF2-40B4-BE49-F238E27FC236}">
                <a16:creationId xmlns:a16="http://schemas.microsoft.com/office/drawing/2014/main" id="{C03EA276-3F69-4072-B993-1B34321DEBEA}"/>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F0096874-F728-443B-8820-6B3B9609BCE6}"/>
              </a:ext>
            </a:extLst>
          </p:cNvPr>
          <p:cNvSpPr>
            <a:spLocks noGrp="1"/>
          </p:cNvSpPr>
          <p:nvPr>
            <p:ph sz="half" idx="2"/>
          </p:nvPr>
        </p:nvSpPr>
        <p:spPr/>
        <p:txBody>
          <a:bodyPr/>
          <a:lstStyle/>
          <a:p>
            <a:r>
              <a:rPr lang="en-US" dirty="0"/>
              <a:t>We met in university, I was 21. He was in the same degree program as me for Culinary Nutrition.</a:t>
            </a:r>
          </a:p>
        </p:txBody>
      </p:sp>
    </p:spTree>
    <p:extLst>
      <p:ext uri="{BB962C8B-B14F-4D97-AF65-F5344CB8AC3E}">
        <p14:creationId xmlns:p14="http://schemas.microsoft.com/office/powerpoint/2010/main" val="39814170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7E77-1420-40D1-AF9B-0671E5E0C9A4}"/>
              </a:ext>
            </a:extLst>
          </p:cNvPr>
          <p:cNvSpPr>
            <a:spLocks noGrp="1"/>
          </p:cNvSpPr>
          <p:nvPr>
            <p:ph type="title"/>
          </p:nvPr>
        </p:nvSpPr>
        <p:spPr/>
        <p:txBody>
          <a:bodyPr/>
          <a:lstStyle/>
          <a:p>
            <a:r>
              <a:rPr lang="en-US" dirty="0"/>
              <a:t>Peter </a:t>
            </a:r>
            <a:r>
              <a:rPr lang="en-US" dirty="0" err="1"/>
              <a:t>Agovino</a:t>
            </a:r>
            <a:endParaRPr lang="en-US" dirty="0"/>
          </a:p>
        </p:txBody>
      </p:sp>
      <p:pic>
        <p:nvPicPr>
          <p:cNvPr id="6" name="Content Placeholder 5" descr="Diagram&#10;&#10;Description automatically generated with medium confidence">
            <a:extLst>
              <a:ext uri="{FF2B5EF4-FFF2-40B4-BE49-F238E27FC236}">
                <a16:creationId xmlns:a16="http://schemas.microsoft.com/office/drawing/2014/main" id="{7566EDFB-A686-4B64-97D0-1C67E67352DC}"/>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E0DD2D16-5804-43C4-A530-A562F3D0615E}"/>
              </a:ext>
            </a:extLst>
          </p:cNvPr>
          <p:cNvSpPr>
            <a:spLocks noGrp="1"/>
          </p:cNvSpPr>
          <p:nvPr>
            <p:ph sz="half" idx="2"/>
          </p:nvPr>
        </p:nvSpPr>
        <p:spPr/>
        <p:txBody>
          <a:bodyPr/>
          <a:lstStyle/>
          <a:p>
            <a:r>
              <a:rPr lang="en-US" dirty="0"/>
              <a:t>This is A Healed </a:t>
            </a:r>
            <a:r>
              <a:rPr lang="en-US" dirty="0" err="1"/>
              <a:t>Agovino</a:t>
            </a:r>
            <a:r>
              <a:rPr lang="en-US" dirty="0"/>
              <a:t> and The life of the Reality is again At the Focus of the field. </a:t>
            </a:r>
          </a:p>
        </p:txBody>
      </p:sp>
    </p:spTree>
    <p:extLst>
      <p:ext uri="{BB962C8B-B14F-4D97-AF65-F5344CB8AC3E}">
        <p14:creationId xmlns:p14="http://schemas.microsoft.com/office/powerpoint/2010/main" val="61432264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3BEA-DDB4-4870-9C06-B8CE1B8DDBD2}"/>
              </a:ext>
            </a:extLst>
          </p:cNvPr>
          <p:cNvSpPr>
            <a:spLocks noGrp="1"/>
          </p:cNvSpPr>
          <p:nvPr>
            <p:ph type="title"/>
          </p:nvPr>
        </p:nvSpPr>
        <p:spPr/>
        <p:txBody>
          <a:bodyPr/>
          <a:lstStyle/>
          <a:p>
            <a:r>
              <a:rPr lang="en-US" dirty="0"/>
              <a:t>Ragan Smith</a:t>
            </a:r>
          </a:p>
        </p:txBody>
      </p:sp>
      <p:pic>
        <p:nvPicPr>
          <p:cNvPr id="6" name="Content Placeholder 5" descr="Text, letter&#10;&#10;Description automatically generated">
            <a:extLst>
              <a:ext uri="{FF2B5EF4-FFF2-40B4-BE49-F238E27FC236}">
                <a16:creationId xmlns:a16="http://schemas.microsoft.com/office/drawing/2014/main" id="{D82AB6CD-9A94-4A09-ABA0-DCE74BC96E61}"/>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465F1D92-C4AA-4494-B144-19975243B00F}"/>
              </a:ext>
            </a:extLst>
          </p:cNvPr>
          <p:cNvSpPr>
            <a:spLocks noGrp="1"/>
          </p:cNvSpPr>
          <p:nvPr>
            <p:ph sz="half" idx="2"/>
          </p:nvPr>
        </p:nvSpPr>
        <p:spPr/>
        <p:txBody>
          <a:bodyPr/>
          <a:lstStyle/>
          <a:p>
            <a:r>
              <a:rPr lang="en-US" dirty="0"/>
              <a:t>We met in Middle School. I was 12 and 13. We did a lot of stunts, she was also a flyer like me. We both complimented each other a lot. I liked her. </a:t>
            </a:r>
          </a:p>
        </p:txBody>
      </p:sp>
    </p:spTree>
    <p:extLst>
      <p:ext uri="{BB962C8B-B14F-4D97-AF65-F5344CB8AC3E}">
        <p14:creationId xmlns:p14="http://schemas.microsoft.com/office/powerpoint/2010/main" val="320896683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3945-795C-4155-BE5C-D4B34288A175}"/>
              </a:ext>
            </a:extLst>
          </p:cNvPr>
          <p:cNvSpPr>
            <a:spLocks noGrp="1"/>
          </p:cNvSpPr>
          <p:nvPr>
            <p:ph type="title"/>
          </p:nvPr>
        </p:nvSpPr>
        <p:spPr/>
        <p:txBody>
          <a:bodyPr/>
          <a:lstStyle/>
          <a:p>
            <a:r>
              <a:rPr lang="en-US" dirty="0"/>
              <a:t>Ragan Smith</a:t>
            </a:r>
          </a:p>
        </p:txBody>
      </p:sp>
      <p:pic>
        <p:nvPicPr>
          <p:cNvPr id="6" name="Content Placeholder 5" descr="Diagram&#10;&#10;Description automatically generated">
            <a:extLst>
              <a:ext uri="{FF2B5EF4-FFF2-40B4-BE49-F238E27FC236}">
                <a16:creationId xmlns:a16="http://schemas.microsoft.com/office/drawing/2014/main" id="{14317E02-72B9-482D-8409-FB5258B85749}"/>
              </a:ext>
            </a:extLst>
          </p:cNvPr>
          <p:cNvPicPr>
            <a:picLocks noGrp="1" noChangeAspect="1"/>
          </p:cNvPicPr>
          <p:nvPr>
            <p:ph sz="half" idx="1"/>
          </p:nvPr>
        </p:nvPicPr>
        <p:blipFill>
          <a:blip r:embed="rId2"/>
          <a:stretch>
            <a:fillRect/>
          </a:stretch>
        </p:blipFill>
        <p:spPr>
          <a:xfrm>
            <a:off x="1852658" y="2560638"/>
            <a:ext cx="3609883" cy="3309937"/>
          </a:xfrm>
        </p:spPr>
      </p:pic>
      <p:sp>
        <p:nvSpPr>
          <p:cNvPr id="4" name="Content Placeholder 3">
            <a:extLst>
              <a:ext uri="{FF2B5EF4-FFF2-40B4-BE49-F238E27FC236}">
                <a16:creationId xmlns:a16="http://schemas.microsoft.com/office/drawing/2014/main" id="{2C892535-4110-4348-89CF-69F2C90F77A9}"/>
              </a:ext>
            </a:extLst>
          </p:cNvPr>
          <p:cNvSpPr>
            <a:spLocks noGrp="1"/>
          </p:cNvSpPr>
          <p:nvPr>
            <p:ph sz="half" idx="2"/>
          </p:nvPr>
        </p:nvSpPr>
        <p:spPr/>
        <p:txBody>
          <a:bodyPr/>
          <a:lstStyle/>
          <a:p>
            <a:r>
              <a:rPr lang="en-US" dirty="0"/>
              <a:t>This is a healed Ragan Smith with her circles figured out. It is nice to be around Total regions of care. And Distinct fuel is always in the Neatness of Food. </a:t>
            </a:r>
          </a:p>
        </p:txBody>
      </p:sp>
    </p:spTree>
    <p:extLst>
      <p:ext uri="{BB962C8B-B14F-4D97-AF65-F5344CB8AC3E}">
        <p14:creationId xmlns:p14="http://schemas.microsoft.com/office/powerpoint/2010/main" val="110624177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F669-90CA-4BDE-B412-B1ADC70281CF}"/>
              </a:ext>
            </a:extLst>
          </p:cNvPr>
          <p:cNvSpPr>
            <a:spLocks noGrp="1"/>
          </p:cNvSpPr>
          <p:nvPr>
            <p:ph type="title"/>
          </p:nvPr>
        </p:nvSpPr>
        <p:spPr/>
        <p:txBody>
          <a:bodyPr/>
          <a:lstStyle/>
          <a:p>
            <a:r>
              <a:rPr lang="en-US" dirty="0"/>
              <a:t>Rebecca Nelson </a:t>
            </a:r>
          </a:p>
        </p:txBody>
      </p:sp>
      <p:pic>
        <p:nvPicPr>
          <p:cNvPr id="6" name="Content Placeholder 5" descr="Diagram&#10;&#10;Description automatically generated">
            <a:extLst>
              <a:ext uri="{FF2B5EF4-FFF2-40B4-BE49-F238E27FC236}">
                <a16:creationId xmlns:a16="http://schemas.microsoft.com/office/drawing/2014/main" id="{4910F1DE-BE3E-40A7-8A5C-2EEB3F94D611}"/>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11B66744-B5E0-48F2-82A6-62DC92C8F946}"/>
              </a:ext>
            </a:extLst>
          </p:cNvPr>
          <p:cNvSpPr>
            <a:spLocks noGrp="1"/>
          </p:cNvSpPr>
          <p:nvPr>
            <p:ph sz="half" idx="2"/>
          </p:nvPr>
        </p:nvSpPr>
        <p:spPr/>
        <p:txBody>
          <a:bodyPr/>
          <a:lstStyle/>
          <a:p>
            <a:r>
              <a:rPr lang="en-US" dirty="0"/>
              <a:t>I met Rebecca as a University student. And I looked at her </a:t>
            </a:r>
            <a:r>
              <a:rPr lang="en-US" dirty="0" err="1"/>
              <a:t>facebook</a:t>
            </a:r>
            <a:r>
              <a:rPr lang="en-US" dirty="0"/>
              <a:t> and saw that most people were finding that she was a popular person, holding sex parties and what not. I think she isn’t a focus in my life maybe just a garnish. </a:t>
            </a:r>
          </a:p>
        </p:txBody>
      </p:sp>
    </p:spTree>
    <p:extLst>
      <p:ext uri="{BB962C8B-B14F-4D97-AF65-F5344CB8AC3E}">
        <p14:creationId xmlns:p14="http://schemas.microsoft.com/office/powerpoint/2010/main" val="163854171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2F99-70B2-4707-B862-EA2CD8022B3C}"/>
              </a:ext>
            </a:extLst>
          </p:cNvPr>
          <p:cNvSpPr>
            <a:spLocks noGrp="1"/>
          </p:cNvSpPr>
          <p:nvPr>
            <p:ph type="title"/>
          </p:nvPr>
        </p:nvSpPr>
        <p:spPr/>
        <p:txBody>
          <a:bodyPr/>
          <a:lstStyle/>
          <a:p>
            <a:r>
              <a:rPr lang="en-US" dirty="0"/>
              <a:t>Robert Irvin</a:t>
            </a:r>
          </a:p>
        </p:txBody>
      </p:sp>
      <p:pic>
        <p:nvPicPr>
          <p:cNvPr id="6" name="Content Placeholder 5" descr="A picture containing letter&#10;&#10;Description automatically generated">
            <a:extLst>
              <a:ext uri="{FF2B5EF4-FFF2-40B4-BE49-F238E27FC236}">
                <a16:creationId xmlns:a16="http://schemas.microsoft.com/office/drawing/2014/main" id="{2F49C95C-1E9D-4A02-87EC-D892F838E38D}"/>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2D2D18AD-E3FD-404B-9544-5B6A37C3A128}"/>
              </a:ext>
            </a:extLst>
          </p:cNvPr>
          <p:cNvSpPr>
            <a:spLocks noGrp="1"/>
          </p:cNvSpPr>
          <p:nvPr>
            <p:ph sz="half" idx="2"/>
          </p:nvPr>
        </p:nvSpPr>
        <p:spPr/>
        <p:txBody>
          <a:bodyPr/>
          <a:lstStyle/>
          <a:p>
            <a:r>
              <a:rPr lang="en-US" dirty="0"/>
              <a:t>A get back to work kind of guy, probably doesn’t care if I met you or not like I because the Sky is the Limit if times not lost, because you have a life. I’d like to meet and sing because its our chef pride, and even if it just lives as picture I would still bring it TO MIND. </a:t>
            </a:r>
          </a:p>
        </p:txBody>
      </p:sp>
    </p:spTree>
    <p:extLst>
      <p:ext uri="{BB962C8B-B14F-4D97-AF65-F5344CB8AC3E}">
        <p14:creationId xmlns:p14="http://schemas.microsoft.com/office/powerpoint/2010/main" val="166690354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8111-5215-4BAF-8A73-FC2FF6C28BEE}"/>
              </a:ext>
            </a:extLst>
          </p:cNvPr>
          <p:cNvSpPr>
            <a:spLocks noGrp="1"/>
          </p:cNvSpPr>
          <p:nvPr>
            <p:ph type="title"/>
          </p:nvPr>
        </p:nvSpPr>
        <p:spPr/>
        <p:txBody>
          <a:bodyPr/>
          <a:lstStyle/>
          <a:p>
            <a:r>
              <a:rPr lang="en-US" dirty="0"/>
              <a:t>Rosie </a:t>
            </a:r>
            <a:r>
              <a:rPr lang="en-US" dirty="0" err="1"/>
              <a:t>Lipp</a:t>
            </a:r>
            <a:endParaRPr lang="en-US" dirty="0"/>
          </a:p>
        </p:txBody>
      </p:sp>
      <p:pic>
        <p:nvPicPr>
          <p:cNvPr id="6" name="Content Placeholder 5" descr="Diagram&#10;&#10;Description automatically generated with medium confidence">
            <a:extLst>
              <a:ext uri="{FF2B5EF4-FFF2-40B4-BE49-F238E27FC236}">
                <a16:creationId xmlns:a16="http://schemas.microsoft.com/office/drawing/2014/main" id="{58FE125E-90FD-4B22-8573-AB3B7A87D1D5}"/>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A2E23EF1-0BB7-4252-88A2-679D5A411336}"/>
              </a:ext>
            </a:extLst>
          </p:cNvPr>
          <p:cNvSpPr>
            <a:spLocks noGrp="1"/>
          </p:cNvSpPr>
          <p:nvPr>
            <p:ph sz="half" idx="2"/>
          </p:nvPr>
        </p:nvSpPr>
        <p:spPr/>
        <p:txBody>
          <a:bodyPr/>
          <a:lstStyle/>
          <a:p>
            <a:r>
              <a:rPr lang="en-US" dirty="0"/>
              <a:t>I met Rosie when I was in University, we played </a:t>
            </a:r>
            <a:r>
              <a:rPr lang="en-US" dirty="0" err="1"/>
              <a:t>hoola</a:t>
            </a:r>
            <a:r>
              <a:rPr lang="en-US" dirty="0"/>
              <a:t> hoop at orientation she was very nice and I See her with a great career as a chef. What a friend, I hope she remembers me!</a:t>
            </a:r>
          </a:p>
        </p:txBody>
      </p:sp>
    </p:spTree>
    <p:extLst>
      <p:ext uri="{BB962C8B-B14F-4D97-AF65-F5344CB8AC3E}">
        <p14:creationId xmlns:p14="http://schemas.microsoft.com/office/powerpoint/2010/main" val="179863703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FB3F-8745-492F-B61F-22BEAE502EB0}"/>
              </a:ext>
            </a:extLst>
          </p:cNvPr>
          <p:cNvSpPr>
            <a:spLocks noGrp="1"/>
          </p:cNvSpPr>
          <p:nvPr>
            <p:ph type="title"/>
          </p:nvPr>
        </p:nvSpPr>
        <p:spPr/>
        <p:txBody>
          <a:bodyPr/>
          <a:lstStyle/>
          <a:p>
            <a:r>
              <a:rPr lang="en-US" dirty="0"/>
              <a:t>Roy Welch </a:t>
            </a:r>
          </a:p>
        </p:txBody>
      </p:sp>
      <p:pic>
        <p:nvPicPr>
          <p:cNvPr id="6" name="Content Placeholder 5" descr="Letter&#10;&#10;Description automatically generated">
            <a:extLst>
              <a:ext uri="{FF2B5EF4-FFF2-40B4-BE49-F238E27FC236}">
                <a16:creationId xmlns:a16="http://schemas.microsoft.com/office/drawing/2014/main" id="{8FA9728B-B210-4939-B0B9-0275703BD670}"/>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76DDF0B2-9E34-4DA6-93BF-66C04DC3D5BB}"/>
              </a:ext>
            </a:extLst>
          </p:cNvPr>
          <p:cNvSpPr>
            <a:spLocks noGrp="1"/>
          </p:cNvSpPr>
          <p:nvPr>
            <p:ph sz="half" idx="2"/>
          </p:nvPr>
        </p:nvSpPr>
        <p:spPr/>
        <p:txBody>
          <a:bodyPr/>
          <a:lstStyle/>
          <a:p>
            <a:r>
              <a:rPr lang="en-US" dirty="0"/>
              <a:t>This fool was talking bad. Until I made him a chef. He’s nice, went to a few parties with him. He liked doing the whole work thing which was good, </a:t>
            </a:r>
            <a:r>
              <a:rPr lang="en-US" dirty="0" err="1"/>
              <a:t>haha</a:t>
            </a:r>
            <a:r>
              <a:rPr lang="en-US" dirty="0"/>
              <a:t> I see he just makes fun of people. And He and I met in High School. </a:t>
            </a:r>
          </a:p>
        </p:txBody>
      </p:sp>
    </p:spTree>
    <p:extLst>
      <p:ext uri="{BB962C8B-B14F-4D97-AF65-F5344CB8AC3E}">
        <p14:creationId xmlns:p14="http://schemas.microsoft.com/office/powerpoint/2010/main" val="242588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057A-EEB6-4786-A310-FD75E3829C3A}"/>
              </a:ext>
            </a:extLst>
          </p:cNvPr>
          <p:cNvSpPr>
            <a:spLocks noGrp="1"/>
          </p:cNvSpPr>
          <p:nvPr>
            <p:ph type="title"/>
          </p:nvPr>
        </p:nvSpPr>
        <p:spPr/>
        <p:txBody>
          <a:bodyPr/>
          <a:lstStyle/>
          <a:p>
            <a:r>
              <a:rPr lang="en-US" dirty="0"/>
              <a:t>Ashley Figueroa</a:t>
            </a:r>
          </a:p>
        </p:txBody>
      </p:sp>
      <p:pic>
        <p:nvPicPr>
          <p:cNvPr id="6" name="Content Placeholder 5" descr="A picture containing letter&#10;&#10;Description automatically generated">
            <a:extLst>
              <a:ext uri="{FF2B5EF4-FFF2-40B4-BE49-F238E27FC236}">
                <a16:creationId xmlns:a16="http://schemas.microsoft.com/office/drawing/2014/main" id="{54B17C0D-5E3B-422E-8D8D-04C1BE4D5E92}"/>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E0528AD6-C7FE-4BFB-BEFB-4D479BC69C88}"/>
              </a:ext>
            </a:extLst>
          </p:cNvPr>
          <p:cNvSpPr>
            <a:spLocks noGrp="1"/>
          </p:cNvSpPr>
          <p:nvPr>
            <p:ph sz="half" idx="2"/>
          </p:nvPr>
        </p:nvSpPr>
        <p:spPr/>
        <p:txBody>
          <a:bodyPr/>
          <a:lstStyle/>
          <a:p>
            <a:r>
              <a:rPr lang="en-US" dirty="0"/>
              <a:t>Better people for the state of California, doesn’t really constant with The One, and has A personal Problem not being Substantial and Eco </a:t>
            </a:r>
            <a:r>
              <a:rPr lang="en-US" dirty="0" err="1"/>
              <a:t>Siezed</a:t>
            </a:r>
            <a:r>
              <a:rPr lang="en-US" dirty="0"/>
              <a:t>. </a:t>
            </a:r>
          </a:p>
        </p:txBody>
      </p:sp>
    </p:spTree>
    <p:extLst>
      <p:ext uri="{BB962C8B-B14F-4D97-AF65-F5344CB8AC3E}">
        <p14:creationId xmlns:p14="http://schemas.microsoft.com/office/powerpoint/2010/main" val="234551270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A9D3-4478-4A9A-9723-579649479EB9}"/>
              </a:ext>
            </a:extLst>
          </p:cNvPr>
          <p:cNvSpPr>
            <a:spLocks noGrp="1"/>
          </p:cNvSpPr>
          <p:nvPr>
            <p:ph type="title"/>
          </p:nvPr>
        </p:nvSpPr>
        <p:spPr/>
        <p:txBody>
          <a:bodyPr/>
          <a:lstStyle/>
          <a:p>
            <a:r>
              <a:rPr lang="en-US" dirty="0"/>
              <a:t>Rudy </a:t>
            </a:r>
            <a:r>
              <a:rPr lang="en-US" dirty="0" err="1"/>
              <a:t>Ostovich</a:t>
            </a:r>
            <a:r>
              <a:rPr lang="en-US" dirty="0"/>
              <a:t> </a:t>
            </a:r>
          </a:p>
        </p:txBody>
      </p:sp>
      <p:pic>
        <p:nvPicPr>
          <p:cNvPr id="6" name="Content Placeholder 5" descr="A picture containing diagram&#10;&#10;Description automatically generated">
            <a:extLst>
              <a:ext uri="{FF2B5EF4-FFF2-40B4-BE49-F238E27FC236}">
                <a16:creationId xmlns:a16="http://schemas.microsoft.com/office/drawing/2014/main" id="{7A49203C-E55D-4579-A9DC-DEE256CF8FCF}"/>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29119AEC-9DAF-414F-B3D4-13B5FD2A0F99}"/>
              </a:ext>
            </a:extLst>
          </p:cNvPr>
          <p:cNvSpPr>
            <a:spLocks noGrp="1"/>
          </p:cNvSpPr>
          <p:nvPr>
            <p:ph sz="half" idx="2"/>
          </p:nvPr>
        </p:nvSpPr>
        <p:spPr/>
        <p:txBody>
          <a:bodyPr>
            <a:normAutofit fontScale="92500" lnSpcReduction="10000"/>
          </a:bodyPr>
          <a:lstStyle/>
          <a:p>
            <a:r>
              <a:rPr lang="en-US" dirty="0"/>
              <a:t>I want TO hold a girl, we </a:t>
            </a:r>
            <a:r>
              <a:rPr lang="en-US" dirty="0" err="1"/>
              <a:t>ment</a:t>
            </a:r>
            <a:r>
              <a:rPr lang="en-US" dirty="0"/>
              <a:t> once dude and you are very GRIMED and I like dudes who want the Food and like pizza and lime. Yes I was 21 when I met the Crazed Go Lord. Who likes raspberries emulsion no raspberries in jail! And Remember cheese is exclusive and cheese is for hubby! So back off dude and give me my cheese. Yummy…</a:t>
            </a:r>
          </a:p>
        </p:txBody>
      </p:sp>
    </p:spTree>
    <p:extLst>
      <p:ext uri="{BB962C8B-B14F-4D97-AF65-F5344CB8AC3E}">
        <p14:creationId xmlns:p14="http://schemas.microsoft.com/office/powerpoint/2010/main" val="207141226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5767-DFB4-44AE-BC8C-577A5492E855}"/>
              </a:ext>
            </a:extLst>
          </p:cNvPr>
          <p:cNvSpPr>
            <a:spLocks noGrp="1"/>
          </p:cNvSpPr>
          <p:nvPr>
            <p:ph type="title"/>
          </p:nvPr>
        </p:nvSpPr>
        <p:spPr/>
        <p:txBody>
          <a:bodyPr/>
          <a:lstStyle/>
          <a:p>
            <a:r>
              <a:rPr lang="en-US" dirty="0"/>
              <a:t>Sally Fallon</a:t>
            </a:r>
          </a:p>
        </p:txBody>
      </p:sp>
      <p:pic>
        <p:nvPicPr>
          <p:cNvPr id="6" name="Content Placeholder 5" descr="Diagram&#10;&#10;Description automatically generated">
            <a:extLst>
              <a:ext uri="{FF2B5EF4-FFF2-40B4-BE49-F238E27FC236}">
                <a16:creationId xmlns:a16="http://schemas.microsoft.com/office/drawing/2014/main" id="{E1C4E8E2-36EE-4402-8EF4-C04BE8B55CAB}"/>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39A200FA-D142-4175-84E5-AC1646B6EFEF}"/>
              </a:ext>
            </a:extLst>
          </p:cNvPr>
          <p:cNvSpPr>
            <a:spLocks noGrp="1"/>
          </p:cNvSpPr>
          <p:nvPr>
            <p:ph sz="half" idx="2"/>
          </p:nvPr>
        </p:nvSpPr>
        <p:spPr/>
        <p:txBody>
          <a:bodyPr/>
          <a:lstStyle/>
          <a:p>
            <a:r>
              <a:rPr lang="en-US" dirty="0"/>
              <a:t>I haven’t met Sally. She wrote a nice cookbook called Nourishing Traditions and I liked the teaching that meat is a flavoring. </a:t>
            </a:r>
          </a:p>
        </p:txBody>
      </p:sp>
    </p:spTree>
    <p:extLst>
      <p:ext uri="{BB962C8B-B14F-4D97-AF65-F5344CB8AC3E}">
        <p14:creationId xmlns:p14="http://schemas.microsoft.com/office/powerpoint/2010/main" val="8809501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917B-23CA-4365-9FD3-042D870E3249}"/>
              </a:ext>
            </a:extLst>
          </p:cNvPr>
          <p:cNvSpPr>
            <a:spLocks noGrp="1"/>
          </p:cNvSpPr>
          <p:nvPr>
            <p:ph type="title"/>
          </p:nvPr>
        </p:nvSpPr>
        <p:spPr/>
        <p:txBody>
          <a:bodyPr/>
          <a:lstStyle/>
          <a:p>
            <a:r>
              <a:rPr lang="en-US" dirty="0"/>
              <a:t>Sam Boparai</a:t>
            </a:r>
          </a:p>
        </p:txBody>
      </p:sp>
      <p:pic>
        <p:nvPicPr>
          <p:cNvPr id="6" name="Content Placeholder 5" descr="Diagram&#10;&#10;Description automatically generated">
            <a:extLst>
              <a:ext uri="{FF2B5EF4-FFF2-40B4-BE49-F238E27FC236}">
                <a16:creationId xmlns:a16="http://schemas.microsoft.com/office/drawing/2014/main" id="{8F59543B-2D99-4D8F-9691-B4B77AC0E80A}"/>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2550F880-FD31-480E-BFFB-836EC440665F}"/>
              </a:ext>
            </a:extLst>
          </p:cNvPr>
          <p:cNvSpPr>
            <a:spLocks noGrp="1"/>
          </p:cNvSpPr>
          <p:nvPr>
            <p:ph sz="half" idx="2"/>
          </p:nvPr>
        </p:nvSpPr>
        <p:spPr/>
        <p:txBody>
          <a:bodyPr/>
          <a:lstStyle/>
          <a:p>
            <a:r>
              <a:rPr lang="en-US" dirty="0"/>
              <a:t>Hello Sam, You got Me Pregnant! Right when I met you to get a job, then you OH! Go home! </a:t>
            </a:r>
            <a:r>
              <a:rPr lang="en-US" dirty="0" err="1"/>
              <a:t>Yipee</a:t>
            </a:r>
            <a:r>
              <a:rPr lang="en-US" dirty="0"/>
              <a:t> I found her. He is the owner of Patch Magic. </a:t>
            </a:r>
          </a:p>
        </p:txBody>
      </p:sp>
    </p:spTree>
    <p:extLst>
      <p:ext uri="{BB962C8B-B14F-4D97-AF65-F5344CB8AC3E}">
        <p14:creationId xmlns:p14="http://schemas.microsoft.com/office/powerpoint/2010/main" val="211059252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899B3-DE64-4172-B358-49A0BFDDFBEE}"/>
              </a:ext>
            </a:extLst>
          </p:cNvPr>
          <p:cNvSpPr>
            <a:spLocks noGrp="1"/>
          </p:cNvSpPr>
          <p:nvPr>
            <p:ph type="title"/>
          </p:nvPr>
        </p:nvSpPr>
        <p:spPr/>
        <p:txBody>
          <a:bodyPr/>
          <a:lstStyle/>
          <a:p>
            <a:r>
              <a:rPr lang="en-US" dirty="0"/>
              <a:t>Sandra Estrada</a:t>
            </a:r>
          </a:p>
        </p:txBody>
      </p:sp>
      <p:pic>
        <p:nvPicPr>
          <p:cNvPr id="6" name="Content Placeholder 5" descr="Diagram&#10;&#10;Description automatically generated">
            <a:extLst>
              <a:ext uri="{FF2B5EF4-FFF2-40B4-BE49-F238E27FC236}">
                <a16:creationId xmlns:a16="http://schemas.microsoft.com/office/drawing/2014/main" id="{88259C44-D6AB-4D4F-A13C-98FF12078882}"/>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C53590E6-8149-43BC-AA29-0A1AD996B4EE}"/>
              </a:ext>
            </a:extLst>
          </p:cNvPr>
          <p:cNvSpPr>
            <a:spLocks noGrp="1"/>
          </p:cNvSpPr>
          <p:nvPr>
            <p:ph sz="half" idx="2"/>
          </p:nvPr>
        </p:nvSpPr>
        <p:spPr/>
        <p:txBody>
          <a:bodyPr/>
          <a:lstStyle/>
          <a:p>
            <a:r>
              <a:rPr lang="en-US" dirty="0"/>
              <a:t>I met Sandra when I was 26. About to go to Amarillo, she was nice and giving and she kind of scares but its cool. I just want her to succeed. I like the jingles of my 20’s but </a:t>
            </a:r>
            <a:r>
              <a:rPr lang="en-US" dirty="0" err="1"/>
              <a:t>Im</a:t>
            </a:r>
            <a:r>
              <a:rPr lang="en-US" dirty="0"/>
              <a:t> reaching 30 soon! And the loaf of happy duels that is the mood too. </a:t>
            </a:r>
          </a:p>
        </p:txBody>
      </p:sp>
    </p:spTree>
    <p:extLst>
      <p:ext uri="{BB962C8B-B14F-4D97-AF65-F5344CB8AC3E}">
        <p14:creationId xmlns:p14="http://schemas.microsoft.com/office/powerpoint/2010/main" val="320242022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47E0-BF9B-48E4-8E65-34BEB9C59404}"/>
              </a:ext>
            </a:extLst>
          </p:cNvPr>
          <p:cNvSpPr>
            <a:spLocks noGrp="1"/>
          </p:cNvSpPr>
          <p:nvPr>
            <p:ph type="title"/>
          </p:nvPr>
        </p:nvSpPr>
        <p:spPr/>
        <p:txBody>
          <a:bodyPr/>
          <a:lstStyle/>
          <a:p>
            <a:r>
              <a:rPr lang="en-US" dirty="0"/>
              <a:t>Sara Siegel </a:t>
            </a:r>
          </a:p>
        </p:txBody>
      </p:sp>
      <p:pic>
        <p:nvPicPr>
          <p:cNvPr id="6" name="Content Placeholder 5" descr="Diagram&#10;&#10;Description automatically generated with medium confidence">
            <a:extLst>
              <a:ext uri="{FF2B5EF4-FFF2-40B4-BE49-F238E27FC236}">
                <a16:creationId xmlns:a16="http://schemas.microsoft.com/office/drawing/2014/main" id="{2616EB53-DBB7-4BFA-81BA-A15AFC5A80B4}"/>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DC8B56F4-B833-4386-9D56-453AFAE3C651}"/>
              </a:ext>
            </a:extLst>
          </p:cNvPr>
          <p:cNvSpPr>
            <a:spLocks noGrp="1"/>
          </p:cNvSpPr>
          <p:nvPr>
            <p:ph sz="half" idx="2"/>
          </p:nvPr>
        </p:nvSpPr>
        <p:spPr/>
        <p:txBody>
          <a:bodyPr/>
          <a:lstStyle/>
          <a:p>
            <a:r>
              <a:rPr lang="en-US" dirty="0"/>
              <a:t>I like my favorite girl scouts, is kind of what this one feels like. I got an interesting dream from her, we met when I was 8. </a:t>
            </a:r>
          </a:p>
        </p:txBody>
      </p:sp>
    </p:spTree>
    <p:extLst>
      <p:ext uri="{BB962C8B-B14F-4D97-AF65-F5344CB8AC3E}">
        <p14:creationId xmlns:p14="http://schemas.microsoft.com/office/powerpoint/2010/main" val="151253737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A1151-FB29-4EF3-8D82-70265D1A1A8C}"/>
              </a:ext>
            </a:extLst>
          </p:cNvPr>
          <p:cNvSpPr>
            <a:spLocks noGrp="1"/>
          </p:cNvSpPr>
          <p:nvPr>
            <p:ph type="title"/>
          </p:nvPr>
        </p:nvSpPr>
        <p:spPr/>
        <p:txBody>
          <a:bodyPr/>
          <a:lstStyle/>
          <a:p>
            <a:r>
              <a:rPr lang="en-US" dirty="0"/>
              <a:t>Sarah Fitzpatrick </a:t>
            </a:r>
          </a:p>
        </p:txBody>
      </p:sp>
      <p:pic>
        <p:nvPicPr>
          <p:cNvPr id="6" name="Content Placeholder 5" descr="A picture containing letter&#10;&#10;Description automatically generated">
            <a:extLst>
              <a:ext uri="{FF2B5EF4-FFF2-40B4-BE49-F238E27FC236}">
                <a16:creationId xmlns:a16="http://schemas.microsoft.com/office/drawing/2014/main" id="{34349200-42AE-47BA-8460-663C544716E4}"/>
              </a:ext>
            </a:extLst>
          </p:cNvPr>
          <p:cNvPicPr>
            <a:picLocks noGrp="1" noChangeAspect="1"/>
          </p:cNvPicPr>
          <p:nvPr>
            <p:ph sz="half" idx="1"/>
          </p:nvPr>
        </p:nvPicPr>
        <p:blipFill>
          <a:blip r:embed="rId2"/>
          <a:stretch>
            <a:fillRect/>
          </a:stretch>
        </p:blipFill>
        <p:spPr>
          <a:xfrm>
            <a:off x="1852658" y="2560638"/>
            <a:ext cx="3609883" cy="3309937"/>
          </a:xfrm>
        </p:spPr>
      </p:pic>
      <p:sp>
        <p:nvSpPr>
          <p:cNvPr id="4" name="Content Placeholder 3">
            <a:extLst>
              <a:ext uri="{FF2B5EF4-FFF2-40B4-BE49-F238E27FC236}">
                <a16:creationId xmlns:a16="http://schemas.microsoft.com/office/drawing/2014/main" id="{7343E922-1ABB-48F0-8205-1B7092E2AF9D}"/>
              </a:ext>
            </a:extLst>
          </p:cNvPr>
          <p:cNvSpPr>
            <a:spLocks noGrp="1"/>
          </p:cNvSpPr>
          <p:nvPr>
            <p:ph sz="half" idx="2"/>
          </p:nvPr>
        </p:nvSpPr>
        <p:spPr/>
        <p:txBody>
          <a:bodyPr/>
          <a:lstStyle/>
          <a:p>
            <a:r>
              <a:rPr lang="en-US" dirty="0"/>
              <a:t>I met in middle school at extra curricular competitive cheerleading practice and we Are related like Flyer and </a:t>
            </a:r>
            <a:r>
              <a:rPr lang="en-US" dirty="0" err="1"/>
              <a:t>Backspot</a:t>
            </a:r>
            <a:r>
              <a:rPr lang="en-US" dirty="0"/>
              <a:t>, she is so kind of into Relation and physics and I would love to talk to her again. </a:t>
            </a:r>
          </a:p>
        </p:txBody>
      </p:sp>
    </p:spTree>
    <p:extLst>
      <p:ext uri="{BB962C8B-B14F-4D97-AF65-F5344CB8AC3E}">
        <p14:creationId xmlns:p14="http://schemas.microsoft.com/office/powerpoint/2010/main" val="370277089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A59E-1583-406C-915A-586C92BFB512}"/>
              </a:ext>
            </a:extLst>
          </p:cNvPr>
          <p:cNvSpPr>
            <a:spLocks noGrp="1"/>
          </p:cNvSpPr>
          <p:nvPr>
            <p:ph type="title"/>
          </p:nvPr>
        </p:nvSpPr>
        <p:spPr/>
        <p:txBody>
          <a:bodyPr/>
          <a:lstStyle/>
          <a:p>
            <a:r>
              <a:rPr lang="en-US" dirty="0"/>
              <a:t>Sean Ohara</a:t>
            </a:r>
          </a:p>
        </p:txBody>
      </p:sp>
      <p:pic>
        <p:nvPicPr>
          <p:cNvPr id="6" name="Content Placeholder 5" descr="Diagram&#10;&#10;Description automatically generated with medium confidence">
            <a:extLst>
              <a:ext uri="{FF2B5EF4-FFF2-40B4-BE49-F238E27FC236}">
                <a16:creationId xmlns:a16="http://schemas.microsoft.com/office/drawing/2014/main" id="{13559B99-DC1E-4FB1-8640-A40DF659A151}"/>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C4164A3E-0392-4B6B-ABAA-73070724C660}"/>
              </a:ext>
            </a:extLst>
          </p:cNvPr>
          <p:cNvSpPr>
            <a:spLocks noGrp="1"/>
          </p:cNvSpPr>
          <p:nvPr>
            <p:ph sz="half" idx="2"/>
          </p:nvPr>
        </p:nvSpPr>
        <p:spPr/>
        <p:txBody>
          <a:bodyPr/>
          <a:lstStyle/>
          <a:p>
            <a:r>
              <a:rPr lang="en-US" dirty="0"/>
              <a:t>We met at university and then he Graduated before me and then Love was in the air but I went to a festival instead. I was 18/19.</a:t>
            </a:r>
          </a:p>
        </p:txBody>
      </p:sp>
    </p:spTree>
    <p:extLst>
      <p:ext uri="{BB962C8B-B14F-4D97-AF65-F5344CB8AC3E}">
        <p14:creationId xmlns:p14="http://schemas.microsoft.com/office/powerpoint/2010/main" val="272768017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BAAD4-F46E-43A0-BD92-C6D47044B522}"/>
              </a:ext>
            </a:extLst>
          </p:cNvPr>
          <p:cNvSpPr>
            <a:spLocks noGrp="1"/>
          </p:cNvSpPr>
          <p:nvPr>
            <p:ph type="title"/>
          </p:nvPr>
        </p:nvSpPr>
        <p:spPr/>
        <p:txBody>
          <a:bodyPr/>
          <a:lstStyle/>
          <a:p>
            <a:r>
              <a:rPr lang="en-US" dirty="0" err="1"/>
              <a:t>Shachi</a:t>
            </a:r>
            <a:r>
              <a:rPr lang="en-US" dirty="0"/>
              <a:t> Merchant</a:t>
            </a:r>
          </a:p>
        </p:txBody>
      </p:sp>
      <p:pic>
        <p:nvPicPr>
          <p:cNvPr id="6" name="Content Placeholder 5" descr="Diagram&#10;&#10;Description automatically generated with low confidence">
            <a:extLst>
              <a:ext uri="{FF2B5EF4-FFF2-40B4-BE49-F238E27FC236}">
                <a16:creationId xmlns:a16="http://schemas.microsoft.com/office/drawing/2014/main" id="{CA60D669-ED78-4C2E-88CF-28C8EF75EC9F}"/>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6A172311-9646-4D2C-9B40-F5AF9425B911}"/>
              </a:ext>
            </a:extLst>
          </p:cNvPr>
          <p:cNvSpPr>
            <a:spLocks noGrp="1"/>
          </p:cNvSpPr>
          <p:nvPr>
            <p:ph sz="half" idx="2"/>
          </p:nvPr>
        </p:nvSpPr>
        <p:spPr/>
        <p:txBody>
          <a:bodyPr/>
          <a:lstStyle/>
          <a:p>
            <a:r>
              <a:rPr lang="en-US" dirty="0"/>
              <a:t>Ah, I met </a:t>
            </a:r>
            <a:r>
              <a:rPr lang="en-US" dirty="0" err="1"/>
              <a:t>Shachi</a:t>
            </a:r>
            <a:r>
              <a:rPr lang="en-US" dirty="0"/>
              <a:t> when I was 16. He was okay, not sure if he is a chef. </a:t>
            </a:r>
          </a:p>
        </p:txBody>
      </p:sp>
    </p:spTree>
    <p:extLst>
      <p:ext uri="{BB962C8B-B14F-4D97-AF65-F5344CB8AC3E}">
        <p14:creationId xmlns:p14="http://schemas.microsoft.com/office/powerpoint/2010/main" val="411372317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FC16-F963-472B-950D-B1EA66AEDE4D}"/>
              </a:ext>
            </a:extLst>
          </p:cNvPr>
          <p:cNvSpPr>
            <a:spLocks noGrp="1"/>
          </p:cNvSpPr>
          <p:nvPr>
            <p:ph type="title"/>
          </p:nvPr>
        </p:nvSpPr>
        <p:spPr/>
        <p:txBody>
          <a:bodyPr/>
          <a:lstStyle/>
          <a:p>
            <a:r>
              <a:rPr lang="en-US" dirty="0" err="1"/>
              <a:t>Shachi</a:t>
            </a:r>
            <a:r>
              <a:rPr lang="en-US" dirty="0"/>
              <a:t> Merchant</a:t>
            </a:r>
          </a:p>
        </p:txBody>
      </p:sp>
      <p:pic>
        <p:nvPicPr>
          <p:cNvPr id="6" name="Content Placeholder 5" descr="Text, letter&#10;&#10;Description automatically generated">
            <a:extLst>
              <a:ext uri="{FF2B5EF4-FFF2-40B4-BE49-F238E27FC236}">
                <a16:creationId xmlns:a16="http://schemas.microsoft.com/office/drawing/2014/main" id="{5A2E9BBC-3C32-4FEF-8A20-876CF9AC72D3}"/>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FA7A9BFD-33DF-44F9-B8C3-70AA303CF766}"/>
              </a:ext>
            </a:extLst>
          </p:cNvPr>
          <p:cNvSpPr>
            <a:spLocks noGrp="1"/>
          </p:cNvSpPr>
          <p:nvPr>
            <p:ph sz="half" idx="2"/>
          </p:nvPr>
        </p:nvSpPr>
        <p:spPr/>
        <p:txBody>
          <a:bodyPr/>
          <a:lstStyle/>
          <a:p>
            <a:r>
              <a:rPr lang="en-US" dirty="0"/>
              <a:t>If </a:t>
            </a:r>
            <a:r>
              <a:rPr lang="en-US" dirty="0" err="1"/>
              <a:t>Shachi</a:t>
            </a:r>
            <a:r>
              <a:rPr lang="en-US" dirty="0"/>
              <a:t> heals by going full circle with his pursuit of wanting to be a chef than maybe he will heal back into May I bother You. </a:t>
            </a:r>
          </a:p>
        </p:txBody>
      </p:sp>
    </p:spTree>
    <p:extLst>
      <p:ext uri="{BB962C8B-B14F-4D97-AF65-F5344CB8AC3E}">
        <p14:creationId xmlns:p14="http://schemas.microsoft.com/office/powerpoint/2010/main" val="212519612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D808-B3E4-4930-B7E4-DB6C0E32735D}"/>
              </a:ext>
            </a:extLst>
          </p:cNvPr>
          <p:cNvSpPr>
            <a:spLocks noGrp="1"/>
          </p:cNvSpPr>
          <p:nvPr>
            <p:ph type="title"/>
          </p:nvPr>
        </p:nvSpPr>
        <p:spPr/>
        <p:txBody>
          <a:bodyPr/>
          <a:lstStyle/>
          <a:p>
            <a:r>
              <a:rPr lang="en-US" dirty="0"/>
              <a:t>Shelby Holt</a:t>
            </a:r>
          </a:p>
        </p:txBody>
      </p:sp>
      <p:pic>
        <p:nvPicPr>
          <p:cNvPr id="6" name="Content Placeholder 5" descr="A picture containing diagram&#10;&#10;Description automatically generated">
            <a:extLst>
              <a:ext uri="{FF2B5EF4-FFF2-40B4-BE49-F238E27FC236}">
                <a16:creationId xmlns:a16="http://schemas.microsoft.com/office/drawing/2014/main" id="{0C3D31F6-EBF9-4D4F-B46D-4D655DBD07EF}"/>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38C510AD-E615-476C-80BC-6D571816A1F5}"/>
              </a:ext>
            </a:extLst>
          </p:cNvPr>
          <p:cNvSpPr>
            <a:spLocks noGrp="1"/>
          </p:cNvSpPr>
          <p:nvPr>
            <p:ph sz="half" idx="2"/>
          </p:nvPr>
        </p:nvSpPr>
        <p:spPr/>
        <p:txBody>
          <a:bodyPr/>
          <a:lstStyle/>
          <a:p>
            <a:r>
              <a:rPr lang="en-US" dirty="0"/>
              <a:t>I met in middle school 12, 13 ,14. I saw her change in the locker room she was wearing a white bra. I liked her hair and she had a nice smile!</a:t>
            </a:r>
          </a:p>
        </p:txBody>
      </p:sp>
    </p:spTree>
    <p:extLst>
      <p:ext uri="{BB962C8B-B14F-4D97-AF65-F5344CB8AC3E}">
        <p14:creationId xmlns:p14="http://schemas.microsoft.com/office/powerpoint/2010/main" val="3245380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1657-A371-4654-B5EF-536D74D50EB1}"/>
              </a:ext>
            </a:extLst>
          </p:cNvPr>
          <p:cNvSpPr>
            <a:spLocks noGrp="1"/>
          </p:cNvSpPr>
          <p:nvPr>
            <p:ph type="title"/>
          </p:nvPr>
        </p:nvSpPr>
        <p:spPr/>
        <p:txBody>
          <a:bodyPr/>
          <a:lstStyle/>
          <a:p>
            <a:r>
              <a:rPr lang="en-US" dirty="0"/>
              <a:t>Ashley Larrabee</a:t>
            </a:r>
          </a:p>
        </p:txBody>
      </p:sp>
      <p:pic>
        <p:nvPicPr>
          <p:cNvPr id="6" name="Content Placeholder 5" descr="Text, letter&#10;&#10;Description automatically generated with medium confidence">
            <a:extLst>
              <a:ext uri="{FF2B5EF4-FFF2-40B4-BE49-F238E27FC236}">
                <a16:creationId xmlns:a16="http://schemas.microsoft.com/office/drawing/2014/main" id="{9C94DE04-702A-4803-995F-F4BAB97A55EF}"/>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4C302CAB-D219-45E7-BF7F-BE04B744BAFD}"/>
              </a:ext>
            </a:extLst>
          </p:cNvPr>
          <p:cNvSpPr>
            <a:spLocks noGrp="1"/>
          </p:cNvSpPr>
          <p:nvPr>
            <p:ph sz="half" idx="2"/>
          </p:nvPr>
        </p:nvSpPr>
        <p:spPr/>
        <p:txBody>
          <a:bodyPr/>
          <a:lstStyle/>
          <a:p>
            <a:r>
              <a:rPr lang="en-US" dirty="0"/>
              <a:t>Kicking it like crazy was a future projection that I received when I met Ashley Larrabee. She said she likes sleeping with her smile on. I remember sitting at the bench saying “Wow Look how cool we are” but then saying, “We wouldn’t be here without you”.</a:t>
            </a:r>
          </a:p>
        </p:txBody>
      </p:sp>
    </p:spTree>
    <p:extLst>
      <p:ext uri="{BB962C8B-B14F-4D97-AF65-F5344CB8AC3E}">
        <p14:creationId xmlns:p14="http://schemas.microsoft.com/office/powerpoint/2010/main" val="321826455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BDC4-D153-4CB3-B504-7184ED48BE59}"/>
              </a:ext>
            </a:extLst>
          </p:cNvPr>
          <p:cNvSpPr>
            <a:spLocks noGrp="1"/>
          </p:cNvSpPr>
          <p:nvPr>
            <p:ph type="title"/>
          </p:nvPr>
        </p:nvSpPr>
        <p:spPr/>
        <p:txBody>
          <a:bodyPr/>
          <a:lstStyle/>
          <a:p>
            <a:r>
              <a:rPr lang="en-US" dirty="0" err="1"/>
              <a:t>Siefer</a:t>
            </a:r>
            <a:endParaRPr lang="en-US" dirty="0"/>
          </a:p>
        </p:txBody>
      </p:sp>
      <p:pic>
        <p:nvPicPr>
          <p:cNvPr id="6" name="Content Placeholder 5" descr="Diagram&#10;&#10;Description automatically generated with medium confidence">
            <a:extLst>
              <a:ext uri="{FF2B5EF4-FFF2-40B4-BE49-F238E27FC236}">
                <a16:creationId xmlns:a16="http://schemas.microsoft.com/office/drawing/2014/main" id="{15397061-D094-46A0-A24D-75F202FBB9F0}"/>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126C0EC5-F5B4-4ACC-A8E1-448AC4EE0E09}"/>
              </a:ext>
            </a:extLst>
          </p:cNvPr>
          <p:cNvSpPr>
            <a:spLocks noGrp="1"/>
          </p:cNvSpPr>
          <p:nvPr>
            <p:ph sz="half" idx="2"/>
          </p:nvPr>
        </p:nvSpPr>
        <p:spPr/>
        <p:txBody>
          <a:bodyPr/>
          <a:lstStyle/>
          <a:p>
            <a:r>
              <a:rPr lang="en-US" dirty="0"/>
              <a:t>I liked to “yell </a:t>
            </a:r>
            <a:r>
              <a:rPr lang="en-US" dirty="0" err="1"/>
              <a:t>siefer</a:t>
            </a:r>
            <a:r>
              <a:rPr lang="en-US" dirty="0"/>
              <a:t>” at enemies and I didn’t like fighting but he believes so </a:t>
            </a:r>
            <a:r>
              <a:rPr lang="en-US" dirty="0" err="1"/>
              <a:t>deeplyin</a:t>
            </a:r>
            <a:r>
              <a:rPr lang="en-US" dirty="0"/>
              <a:t> Christmas, maybe every </a:t>
            </a:r>
            <a:r>
              <a:rPr lang="en-US" dirty="0" err="1"/>
              <a:t>siefer</a:t>
            </a:r>
            <a:r>
              <a:rPr lang="en-US" dirty="0"/>
              <a:t> cooks like a slipper. </a:t>
            </a:r>
          </a:p>
        </p:txBody>
      </p:sp>
    </p:spTree>
    <p:extLst>
      <p:ext uri="{BB962C8B-B14F-4D97-AF65-F5344CB8AC3E}">
        <p14:creationId xmlns:p14="http://schemas.microsoft.com/office/powerpoint/2010/main" val="145388803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7258-5839-405B-8A73-2CCD3C5EE8EB}"/>
              </a:ext>
            </a:extLst>
          </p:cNvPr>
          <p:cNvSpPr>
            <a:spLocks noGrp="1"/>
          </p:cNvSpPr>
          <p:nvPr>
            <p:ph type="title"/>
          </p:nvPr>
        </p:nvSpPr>
        <p:spPr/>
        <p:txBody>
          <a:bodyPr/>
          <a:lstStyle/>
          <a:p>
            <a:r>
              <a:rPr lang="en-US" dirty="0"/>
              <a:t>Sophie Marceline</a:t>
            </a:r>
          </a:p>
        </p:txBody>
      </p:sp>
      <p:pic>
        <p:nvPicPr>
          <p:cNvPr id="6" name="Content Placeholder 5" descr="Text, letter&#10;&#10;Description automatically generated with medium confidence">
            <a:extLst>
              <a:ext uri="{FF2B5EF4-FFF2-40B4-BE49-F238E27FC236}">
                <a16:creationId xmlns:a16="http://schemas.microsoft.com/office/drawing/2014/main" id="{10D7BB1B-A135-4F29-A501-B5925BE16990}"/>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16537F6E-E377-4234-906F-8684CD19F504}"/>
              </a:ext>
            </a:extLst>
          </p:cNvPr>
          <p:cNvSpPr>
            <a:spLocks noGrp="1"/>
          </p:cNvSpPr>
          <p:nvPr>
            <p:ph sz="half" idx="2"/>
          </p:nvPr>
        </p:nvSpPr>
        <p:spPr/>
        <p:txBody>
          <a:bodyPr/>
          <a:lstStyle/>
          <a:p>
            <a:r>
              <a:rPr lang="en-US" dirty="0"/>
              <a:t>We met. She might be married to my brother. Wow! Look how small this time, they must have spent a lot of time together. Gosh, I think of all of the things I do all day and how I would feel safer just fitting in little good Sophie!</a:t>
            </a:r>
          </a:p>
        </p:txBody>
      </p:sp>
    </p:spTree>
    <p:extLst>
      <p:ext uri="{BB962C8B-B14F-4D97-AF65-F5344CB8AC3E}">
        <p14:creationId xmlns:p14="http://schemas.microsoft.com/office/powerpoint/2010/main" val="354041388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AA10-06FC-4090-A128-48EF4676716C}"/>
              </a:ext>
            </a:extLst>
          </p:cNvPr>
          <p:cNvSpPr>
            <a:spLocks noGrp="1"/>
          </p:cNvSpPr>
          <p:nvPr>
            <p:ph type="title"/>
          </p:nvPr>
        </p:nvSpPr>
        <p:spPr/>
        <p:txBody>
          <a:bodyPr/>
          <a:lstStyle/>
          <a:p>
            <a:r>
              <a:rPr lang="en-US" dirty="0"/>
              <a:t>Stephen </a:t>
            </a:r>
            <a:r>
              <a:rPr lang="en-US" dirty="0" err="1"/>
              <a:t>Loughren</a:t>
            </a:r>
            <a:r>
              <a:rPr lang="en-US" dirty="0"/>
              <a:t> </a:t>
            </a:r>
          </a:p>
        </p:txBody>
      </p:sp>
      <p:pic>
        <p:nvPicPr>
          <p:cNvPr id="8" name="Content Placeholder 7" descr="Diagram&#10;&#10;Description automatically generated">
            <a:extLst>
              <a:ext uri="{FF2B5EF4-FFF2-40B4-BE49-F238E27FC236}">
                <a16:creationId xmlns:a16="http://schemas.microsoft.com/office/drawing/2014/main" id="{8EB52522-F0C0-44CF-B383-83DE93A8C278}"/>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A11E7054-7045-4E6F-89C8-3763B5CECF75}"/>
              </a:ext>
            </a:extLst>
          </p:cNvPr>
          <p:cNvSpPr>
            <a:spLocks noGrp="1"/>
          </p:cNvSpPr>
          <p:nvPr>
            <p:ph sz="half" idx="2"/>
          </p:nvPr>
        </p:nvSpPr>
        <p:spPr/>
        <p:txBody>
          <a:bodyPr/>
          <a:lstStyle/>
          <a:p>
            <a:r>
              <a:rPr lang="en-US" dirty="0"/>
              <a:t>I liked him in High School for like a second and then realized its just me. We are in high school. And he will be a chef!</a:t>
            </a:r>
          </a:p>
        </p:txBody>
      </p:sp>
    </p:spTree>
    <p:extLst>
      <p:ext uri="{BB962C8B-B14F-4D97-AF65-F5344CB8AC3E}">
        <p14:creationId xmlns:p14="http://schemas.microsoft.com/office/powerpoint/2010/main" val="94892882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8D846-38B6-4F58-B16F-BDC37E5EE644}"/>
              </a:ext>
            </a:extLst>
          </p:cNvPr>
          <p:cNvSpPr>
            <a:spLocks noGrp="1"/>
          </p:cNvSpPr>
          <p:nvPr>
            <p:ph type="title"/>
          </p:nvPr>
        </p:nvSpPr>
        <p:spPr/>
        <p:txBody>
          <a:bodyPr/>
          <a:lstStyle/>
          <a:p>
            <a:r>
              <a:rPr lang="en-US" dirty="0"/>
              <a:t>Stephen </a:t>
            </a:r>
            <a:r>
              <a:rPr lang="en-US" dirty="0" err="1"/>
              <a:t>Mcraney</a:t>
            </a:r>
            <a:r>
              <a:rPr lang="en-US" dirty="0"/>
              <a:t> </a:t>
            </a:r>
          </a:p>
        </p:txBody>
      </p:sp>
      <p:pic>
        <p:nvPicPr>
          <p:cNvPr id="6" name="Content Placeholder 5" descr="A picture containing diagram&#10;&#10;Description automatically generated">
            <a:extLst>
              <a:ext uri="{FF2B5EF4-FFF2-40B4-BE49-F238E27FC236}">
                <a16:creationId xmlns:a16="http://schemas.microsoft.com/office/drawing/2014/main" id="{92FAEB3B-77EE-4BB7-BFDA-DB5DC7B85F9A}"/>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1F837A1D-E7AB-4CCE-B986-612760CC00E8}"/>
              </a:ext>
            </a:extLst>
          </p:cNvPr>
          <p:cNvSpPr>
            <a:spLocks noGrp="1"/>
          </p:cNvSpPr>
          <p:nvPr>
            <p:ph sz="half" idx="2"/>
          </p:nvPr>
        </p:nvSpPr>
        <p:spPr/>
        <p:txBody>
          <a:bodyPr/>
          <a:lstStyle/>
          <a:p>
            <a:r>
              <a:rPr lang="en-US" dirty="0"/>
              <a:t>I haven’t met him in Person. But I have an autographed copy of his book. </a:t>
            </a:r>
          </a:p>
        </p:txBody>
      </p:sp>
    </p:spTree>
    <p:extLst>
      <p:ext uri="{BB962C8B-B14F-4D97-AF65-F5344CB8AC3E}">
        <p14:creationId xmlns:p14="http://schemas.microsoft.com/office/powerpoint/2010/main" val="29994136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787A-90F2-4C3A-86D1-B749D706EE56}"/>
              </a:ext>
            </a:extLst>
          </p:cNvPr>
          <p:cNvSpPr>
            <a:spLocks noGrp="1"/>
          </p:cNvSpPr>
          <p:nvPr>
            <p:ph type="title"/>
          </p:nvPr>
        </p:nvSpPr>
        <p:spPr/>
        <p:txBody>
          <a:bodyPr/>
          <a:lstStyle/>
          <a:p>
            <a:r>
              <a:rPr lang="en-US" dirty="0"/>
              <a:t>Stephen Victory </a:t>
            </a:r>
          </a:p>
        </p:txBody>
      </p:sp>
      <p:pic>
        <p:nvPicPr>
          <p:cNvPr id="6" name="Content Placeholder 5" descr="Diagram&#10;&#10;Description automatically generated with medium confidence">
            <a:extLst>
              <a:ext uri="{FF2B5EF4-FFF2-40B4-BE49-F238E27FC236}">
                <a16:creationId xmlns:a16="http://schemas.microsoft.com/office/drawing/2014/main" id="{2D6414CF-023B-4537-AC31-9D170DF361C8}"/>
              </a:ext>
            </a:extLst>
          </p:cNvPr>
          <p:cNvPicPr>
            <a:picLocks noGrp="1" noChangeAspect="1"/>
          </p:cNvPicPr>
          <p:nvPr>
            <p:ph sz="half" idx="1"/>
          </p:nvPr>
        </p:nvPicPr>
        <p:blipFill>
          <a:blip r:embed="rId2"/>
          <a:stretch>
            <a:fillRect/>
          </a:stretch>
        </p:blipFill>
        <p:spPr>
          <a:xfrm>
            <a:off x="2084246" y="2560638"/>
            <a:ext cx="3146707" cy="3309937"/>
          </a:xfrm>
        </p:spPr>
      </p:pic>
      <p:sp>
        <p:nvSpPr>
          <p:cNvPr id="4" name="Content Placeholder 3">
            <a:extLst>
              <a:ext uri="{FF2B5EF4-FFF2-40B4-BE49-F238E27FC236}">
                <a16:creationId xmlns:a16="http://schemas.microsoft.com/office/drawing/2014/main" id="{91D3115F-1164-49CF-A60D-1DE140F8FB6B}"/>
              </a:ext>
            </a:extLst>
          </p:cNvPr>
          <p:cNvSpPr>
            <a:spLocks noGrp="1"/>
          </p:cNvSpPr>
          <p:nvPr>
            <p:ph sz="half" idx="2"/>
          </p:nvPr>
        </p:nvSpPr>
        <p:spPr/>
        <p:txBody>
          <a:bodyPr/>
          <a:lstStyle/>
          <a:p>
            <a:r>
              <a:rPr lang="en-US" dirty="0"/>
              <a:t>I met Stephen when I was 18. I was happy and holding on to my degree. And Life was good. </a:t>
            </a:r>
          </a:p>
        </p:txBody>
      </p:sp>
    </p:spTree>
    <p:extLst>
      <p:ext uri="{BB962C8B-B14F-4D97-AF65-F5344CB8AC3E}">
        <p14:creationId xmlns:p14="http://schemas.microsoft.com/office/powerpoint/2010/main" val="386794289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790EB-2E52-437C-AD5C-76FDAA68C63B}"/>
              </a:ext>
            </a:extLst>
          </p:cNvPr>
          <p:cNvSpPr>
            <a:spLocks noGrp="1"/>
          </p:cNvSpPr>
          <p:nvPr>
            <p:ph type="title"/>
          </p:nvPr>
        </p:nvSpPr>
        <p:spPr/>
        <p:txBody>
          <a:bodyPr/>
          <a:lstStyle/>
          <a:p>
            <a:r>
              <a:rPr lang="en-US" dirty="0"/>
              <a:t>Steve Roberts</a:t>
            </a:r>
          </a:p>
        </p:txBody>
      </p:sp>
      <p:pic>
        <p:nvPicPr>
          <p:cNvPr id="6" name="Content Placeholder 5" descr="Diagram&#10;&#10;Description automatically generated with low confidence">
            <a:extLst>
              <a:ext uri="{FF2B5EF4-FFF2-40B4-BE49-F238E27FC236}">
                <a16:creationId xmlns:a16="http://schemas.microsoft.com/office/drawing/2014/main" id="{D52E695A-AB1D-4611-814B-A39E124A049D}"/>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15B7327E-9587-44AA-9698-19DD06E0549C}"/>
              </a:ext>
            </a:extLst>
          </p:cNvPr>
          <p:cNvSpPr>
            <a:spLocks noGrp="1"/>
          </p:cNvSpPr>
          <p:nvPr>
            <p:ph sz="half" idx="2"/>
          </p:nvPr>
        </p:nvSpPr>
        <p:spPr/>
        <p:txBody>
          <a:bodyPr/>
          <a:lstStyle/>
          <a:p>
            <a:r>
              <a:rPr lang="en-US" dirty="0"/>
              <a:t>Haven’t met Steve, thought I dated his Brother. And His home Was nice, but then I found a Big Dude name </a:t>
            </a:r>
            <a:r>
              <a:rPr lang="en-US" dirty="0" err="1"/>
              <a:t>Ilan</a:t>
            </a:r>
            <a:r>
              <a:rPr lang="en-US" dirty="0"/>
              <a:t> and I kind of said hm, We’ll Talk. </a:t>
            </a:r>
          </a:p>
        </p:txBody>
      </p:sp>
    </p:spTree>
    <p:extLst>
      <p:ext uri="{BB962C8B-B14F-4D97-AF65-F5344CB8AC3E}">
        <p14:creationId xmlns:p14="http://schemas.microsoft.com/office/powerpoint/2010/main" val="147058837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F16E-8EFF-4B00-BF62-E7ED6F40BFA5}"/>
              </a:ext>
            </a:extLst>
          </p:cNvPr>
          <p:cNvSpPr>
            <a:spLocks noGrp="1"/>
          </p:cNvSpPr>
          <p:nvPr>
            <p:ph type="title"/>
          </p:nvPr>
        </p:nvSpPr>
        <p:spPr/>
        <p:txBody>
          <a:bodyPr/>
          <a:lstStyle/>
          <a:p>
            <a:r>
              <a:rPr lang="en-US" dirty="0"/>
              <a:t>Sujata </a:t>
            </a:r>
            <a:r>
              <a:rPr lang="en-US" dirty="0" err="1"/>
              <a:t>Upreti</a:t>
            </a:r>
            <a:r>
              <a:rPr lang="en-US" dirty="0"/>
              <a:t> </a:t>
            </a:r>
          </a:p>
        </p:txBody>
      </p:sp>
      <p:pic>
        <p:nvPicPr>
          <p:cNvPr id="6" name="Content Placeholder 5" descr="Text, letter&#10;&#10;Description automatically generated">
            <a:extLst>
              <a:ext uri="{FF2B5EF4-FFF2-40B4-BE49-F238E27FC236}">
                <a16:creationId xmlns:a16="http://schemas.microsoft.com/office/drawing/2014/main" id="{4B3CB37F-7537-4118-AD0F-6CE7765032BE}"/>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D1682BFF-727E-40E2-A57D-48AF331C461A}"/>
              </a:ext>
            </a:extLst>
          </p:cNvPr>
          <p:cNvSpPr>
            <a:spLocks noGrp="1"/>
          </p:cNvSpPr>
          <p:nvPr>
            <p:ph sz="half" idx="2"/>
          </p:nvPr>
        </p:nvSpPr>
        <p:spPr/>
        <p:txBody>
          <a:bodyPr/>
          <a:lstStyle/>
          <a:p>
            <a:r>
              <a:rPr lang="en-US" dirty="0"/>
              <a:t>I met Sujata when I was 18. Known her for a while, and like that the happy side of her shows when I think I’ve made millions of billion of trillions of dollars. I think she likes Sweden. </a:t>
            </a:r>
          </a:p>
        </p:txBody>
      </p:sp>
    </p:spTree>
    <p:extLst>
      <p:ext uri="{BB962C8B-B14F-4D97-AF65-F5344CB8AC3E}">
        <p14:creationId xmlns:p14="http://schemas.microsoft.com/office/powerpoint/2010/main" val="42870948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9CAA-CE1B-4308-9499-564EFAD783CD}"/>
              </a:ext>
            </a:extLst>
          </p:cNvPr>
          <p:cNvSpPr>
            <a:spLocks noGrp="1"/>
          </p:cNvSpPr>
          <p:nvPr>
            <p:ph type="title"/>
          </p:nvPr>
        </p:nvSpPr>
        <p:spPr/>
        <p:txBody>
          <a:bodyPr/>
          <a:lstStyle/>
          <a:p>
            <a:r>
              <a:rPr lang="en-US" dirty="0"/>
              <a:t>Swati Nair</a:t>
            </a:r>
          </a:p>
        </p:txBody>
      </p:sp>
      <p:pic>
        <p:nvPicPr>
          <p:cNvPr id="6" name="Content Placeholder 5" descr="A picture containing diagram&#10;&#10;Description automatically generated">
            <a:extLst>
              <a:ext uri="{FF2B5EF4-FFF2-40B4-BE49-F238E27FC236}">
                <a16:creationId xmlns:a16="http://schemas.microsoft.com/office/drawing/2014/main" id="{1B96FB8D-B799-473D-857F-8762EE9B6F37}"/>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DC8C1181-F4AA-427F-8FEE-BF11BC6AFE15}"/>
              </a:ext>
            </a:extLst>
          </p:cNvPr>
          <p:cNvSpPr>
            <a:spLocks noGrp="1"/>
          </p:cNvSpPr>
          <p:nvPr>
            <p:ph sz="half" idx="2"/>
          </p:nvPr>
        </p:nvSpPr>
        <p:spPr/>
        <p:txBody>
          <a:bodyPr/>
          <a:lstStyle/>
          <a:p>
            <a:r>
              <a:rPr lang="en-US" dirty="0" err="1"/>
              <a:t>Shes</a:t>
            </a:r>
            <a:r>
              <a:rPr lang="en-US" dirty="0"/>
              <a:t> young little and beautiful, and I met her when I was 18. There is a lot nice things to say and I hope to meditate regularly on this card. She is a chef!</a:t>
            </a:r>
          </a:p>
        </p:txBody>
      </p:sp>
    </p:spTree>
    <p:extLst>
      <p:ext uri="{BB962C8B-B14F-4D97-AF65-F5344CB8AC3E}">
        <p14:creationId xmlns:p14="http://schemas.microsoft.com/office/powerpoint/2010/main" val="282408627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275E-F8B9-46C3-BE15-0AE7100914CD}"/>
              </a:ext>
            </a:extLst>
          </p:cNvPr>
          <p:cNvSpPr>
            <a:spLocks noGrp="1"/>
          </p:cNvSpPr>
          <p:nvPr>
            <p:ph type="title"/>
          </p:nvPr>
        </p:nvSpPr>
        <p:spPr/>
        <p:txBody>
          <a:bodyPr/>
          <a:lstStyle/>
          <a:p>
            <a:r>
              <a:rPr lang="en-US" dirty="0"/>
              <a:t>Tammy Bauer</a:t>
            </a:r>
          </a:p>
        </p:txBody>
      </p:sp>
      <p:pic>
        <p:nvPicPr>
          <p:cNvPr id="6" name="Content Placeholder 5" descr="Diagram&#10;&#10;Description automatically generated">
            <a:extLst>
              <a:ext uri="{FF2B5EF4-FFF2-40B4-BE49-F238E27FC236}">
                <a16:creationId xmlns:a16="http://schemas.microsoft.com/office/drawing/2014/main" id="{81D39A9A-15EF-43A9-97F5-8D3423E7B855}"/>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0F2584A2-6C4B-4B7B-8054-0E605369A2E1}"/>
              </a:ext>
            </a:extLst>
          </p:cNvPr>
          <p:cNvSpPr>
            <a:spLocks noGrp="1"/>
          </p:cNvSpPr>
          <p:nvPr>
            <p:ph sz="half" idx="2"/>
          </p:nvPr>
        </p:nvSpPr>
        <p:spPr/>
        <p:txBody>
          <a:bodyPr/>
          <a:lstStyle/>
          <a:p>
            <a:r>
              <a:rPr lang="en-US" dirty="0"/>
              <a:t>I met her when I was 8 or 9. When Pam was still with us. It was nice and fun. I went to visit her daughter and that was a free fest!</a:t>
            </a:r>
          </a:p>
        </p:txBody>
      </p:sp>
    </p:spTree>
    <p:extLst>
      <p:ext uri="{BB962C8B-B14F-4D97-AF65-F5344CB8AC3E}">
        <p14:creationId xmlns:p14="http://schemas.microsoft.com/office/powerpoint/2010/main" val="286284664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74FC-46E5-4423-A3AC-5F720016113D}"/>
              </a:ext>
            </a:extLst>
          </p:cNvPr>
          <p:cNvSpPr>
            <a:spLocks noGrp="1"/>
          </p:cNvSpPr>
          <p:nvPr>
            <p:ph type="title"/>
          </p:nvPr>
        </p:nvSpPr>
        <p:spPr/>
        <p:txBody>
          <a:bodyPr/>
          <a:lstStyle/>
          <a:p>
            <a:r>
              <a:rPr lang="en-US" dirty="0"/>
              <a:t>Tara Acharya </a:t>
            </a:r>
          </a:p>
        </p:txBody>
      </p:sp>
      <p:pic>
        <p:nvPicPr>
          <p:cNvPr id="6" name="Content Placeholder 5" descr="A picture containing diagram&#10;&#10;Description automatically generated">
            <a:extLst>
              <a:ext uri="{FF2B5EF4-FFF2-40B4-BE49-F238E27FC236}">
                <a16:creationId xmlns:a16="http://schemas.microsoft.com/office/drawing/2014/main" id="{F112846F-D383-46D5-AD15-2484626750E1}"/>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EBB312C9-D658-488A-B307-F3317AFF07DA}"/>
              </a:ext>
            </a:extLst>
          </p:cNvPr>
          <p:cNvSpPr>
            <a:spLocks noGrp="1"/>
          </p:cNvSpPr>
          <p:nvPr>
            <p:ph sz="half" idx="2"/>
          </p:nvPr>
        </p:nvSpPr>
        <p:spPr/>
        <p:txBody>
          <a:bodyPr/>
          <a:lstStyle/>
          <a:p>
            <a:r>
              <a:rPr lang="en-US" dirty="0"/>
              <a:t>He needs to heal. I met him when I was 19/20. He was learning in a program with Dr. Abrams. He knew some English, a little ugly. </a:t>
            </a:r>
          </a:p>
        </p:txBody>
      </p:sp>
    </p:spTree>
    <p:extLst>
      <p:ext uri="{BB962C8B-B14F-4D97-AF65-F5344CB8AC3E}">
        <p14:creationId xmlns:p14="http://schemas.microsoft.com/office/powerpoint/2010/main" val="595671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7FFC-CEA0-439A-A5E1-3FDEE03ECC47}"/>
              </a:ext>
            </a:extLst>
          </p:cNvPr>
          <p:cNvSpPr>
            <a:spLocks noGrp="1"/>
          </p:cNvSpPr>
          <p:nvPr>
            <p:ph type="title"/>
          </p:nvPr>
        </p:nvSpPr>
        <p:spPr/>
        <p:txBody>
          <a:bodyPr/>
          <a:lstStyle/>
          <a:p>
            <a:r>
              <a:rPr lang="en-US" dirty="0"/>
              <a:t>Ashley Malone</a:t>
            </a:r>
          </a:p>
        </p:txBody>
      </p:sp>
      <p:pic>
        <p:nvPicPr>
          <p:cNvPr id="6" name="Content Placeholder 5" descr="Diagram&#10;&#10;Description automatically generated with low confidence">
            <a:extLst>
              <a:ext uri="{FF2B5EF4-FFF2-40B4-BE49-F238E27FC236}">
                <a16:creationId xmlns:a16="http://schemas.microsoft.com/office/drawing/2014/main" id="{8D2C5597-1CAD-478E-94AC-5EA88E3AA76E}"/>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CD2562DE-1BC8-43BF-BAB7-466A915F3D40}"/>
              </a:ext>
            </a:extLst>
          </p:cNvPr>
          <p:cNvSpPr>
            <a:spLocks noGrp="1"/>
          </p:cNvSpPr>
          <p:nvPr>
            <p:ph sz="half" idx="2"/>
          </p:nvPr>
        </p:nvSpPr>
        <p:spPr/>
        <p:txBody>
          <a:bodyPr/>
          <a:lstStyle/>
          <a:p>
            <a:r>
              <a:rPr lang="en-US" dirty="0"/>
              <a:t>Hiding out in the sunlight is what I think of when I think of Ashley Larrabee. I like being with the direction of all lit Sweet and Social, and I feel like my family is getting there, her family seems like ones to impress about this material. </a:t>
            </a:r>
          </a:p>
        </p:txBody>
      </p:sp>
    </p:spTree>
    <p:extLst>
      <p:ext uri="{BB962C8B-B14F-4D97-AF65-F5344CB8AC3E}">
        <p14:creationId xmlns:p14="http://schemas.microsoft.com/office/powerpoint/2010/main" val="47490044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00FA-138C-45B9-85B1-A1FF4451DC03}"/>
              </a:ext>
            </a:extLst>
          </p:cNvPr>
          <p:cNvSpPr>
            <a:spLocks noGrp="1"/>
          </p:cNvSpPr>
          <p:nvPr>
            <p:ph type="title"/>
          </p:nvPr>
        </p:nvSpPr>
        <p:spPr/>
        <p:txBody>
          <a:bodyPr/>
          <a:lstStyle/>
          <a:p>
            <a:r>
              <a:rPr lang="en-US" dirty="0"/>
              <a:t>Tara Acharya</a:t>
            </a:r>
          </a:p>
        </p:txBody>
      </p:sp>
      <p:pic>
        <p:nvPicPr>
          <p:cNvPr id="6" name="Content Placeholder 5" descr="A picture containing letter&#10;&#10;Description automatically generated">
            <a:extLst>
              <a:ext uri="{FF2B5EF4-FFF2-40B4-BE49-F238E27FC236}">
                <a16:creationId xmlns:a16="http://schemas.microsoft.com/office/drawing/2014/main" id="{C9A6D9E9-F831-4427-9DB6-2A14D4A48DDD}"/>
              </a:ext>
            </a:extLst>
          </p:cNvPr>
          <p:cNvPicPr>
            <a:picLocks noGrp="1" noChangeAspect="1"/>
          </p:cNvPicPr>
          <p:nvPr>
            <p:ph sz="half" idx="1"/>
          </p:nvPr>
        </p:nvPicPr>
        <p:blipFill>
          <a:blip r:embed="rId2"/>
          <a:stretch>
            <a:fillRect/>
          </a:stretch>
        </p:blipFill>
        <p:spPr>
          <a:xfrm>
            <a:off x="1793974" y="2560638"/>
            <a:ext cx="3727251" cy="3309937"/>
          </a:xfrm>
        </p:spPr>
      </p:pic>
      <p:sp>
        <p:nvSpPr>
          <p:cNvPr id="4" name="Content Placeholder 3">
            <a:extLst>
              <a:ext uri="{FF2B5EF4-FFF2-40B4-BE49-F238E27FC236}">
                <a16:creationId xmlns:a16="http://schemas.microsoft.com/office/drawing/2014/main" id="{93987F99-A040-410C-B934-39CCBA63AE13}"/>
              </a:ext>
            </a:extLst>
          </p:cNvPr>
          <p:cNvSpPr>
            <a:spLocks noGrp="1"/>
          </p:cNvSpPr>
          <p:nvPr>
            <p:ph sz="half" idx="2"/>
          </p:nvPr>
        </p:nvSpPr>
        <p:spPr/>
        <p:txBody>
          <a:bodyPr/>
          <a:lstStyle/>
          <a:p>
            <a:r>
              <a:rPr lang="en-US" dirty="0"/>
              <a:t>Tara is kind of like </a:t>
            </a:r>
            <a:r>
              <a:rPr lang="en-US" dirty="0" err="1"/>
              <a:t>Shachi</a:t>
            </a:r>
            <a:r>
              <a:rPr lang="en-US" dirty="0"/>
              <a:t> and they go in full circle, or maybe Tara is more direct where he can just smoke pot all day and get closer to the GOAL!</a:t>
            </a:r>
          </a:p>
        </p:txBody>
      </p:sp>
    </p:spTree>
    <p:extLst>
      <p:ext uri="{BB962C8B-B14F-4D97-AF65-F5344CB8AC3E}">
        <p14:creationId xmlns:p14="http://schemas.microsoft.com/office/powerpoint/2010/main" val="251445945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E560-5450-429B-8B55-7AD2F6C09DEF}"/>
              </a:ext>
            </a:extLst>
          </p:cNvPr>
          <p:cNvSpPr>
            <a:spLocks noGrp="1"/>
          </p:cNvSpPr>
          <p:nvPr>
            <p:ph type="title"/>
          </p:nvPr>
        </p:nvSpPr>
        <p:spPr/>
        <p:txBody>
          <a:bodyPr/>
          <a:lstStyle/>
          <a:p>
            <a:r>
              <a:rPr lang="en-US" dirty="0"/>
              <a:t>Taylor Swift </a:t>
            </a:r>
          </a:p>
        </p:txBody>
      </p:sp>
      <p:pic>
        <p:nvPicPr>
          <p:cNvPr id="6" name="Content Placeholder 5" descr="Text&#10;&#10;Description automatically generated">
            <a:extLst>
              <a:ext uri="{FF2B5EF4-FFF2-40B4-BE49-F238E27FC236}">
                <a16:creationId xmlns:a16="http://schemas.microsoft.com/office/drawing/2014/main" id="{1EC29327-AAD4-4F64-93B5-27C7D522C70D}"/>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4BDA51D6-3529-4240-A37E-038043134760}"/>
              </a:ext>
            </a:extLst>
          </p:cNvPr>
          <p:cNvSpPr>
            <a:spLocks noGrp="1"/>
          </p:cNvSpPr>
          <p:nvPr>
            <p:ph sz="half" idx="2"/>
          </p:nvPr>
        </p:nvSpPr>
        <p:spPr/>
        <p:txBody>
          <a:bodyPr/>
          <a:lstStyle/>
          <a:p>
            <a:r>
              <a:rPr lang="en-US" dirty="0"/>
              <a:t>I haven’t met Taylor Swift Yet and I cant wait for a great Sweep all, like clean everything out and she’ll do you deserve it. Or not, maybe we just we just say things when were bored. She likes movies </a:t>
            </a:r>
            <a:r>
              <a:rPr lang="en-US" dirty="0" err="1"/>
              <a:t>im</a:t>
            </a:r>
            <a:r>
              <a:rPr lang="en-US" dirty="0"/>
              <a:t> assuming because she never pops up on the </a:t>
            </a:r>
            <a:r>
              <a:rPr lang="en-US" dirty="0" err="1"/>
              <a:t>quizzard</a:t>
            </a:r>
            <a:r>
              <a:rPr lang="en-US" dirty="0"/>
              <a:t>. </a:t>
            </a:r>
          </a:p>
        </p:txBody>
      </p:sp>
    </p:spTree>
    <p:extLst>
      <p:ext uri="{BB962C8B-B14F-4D97-AF65-F5344CB8AC3E}">
        <p14:creationId xmlns:p14="http://schemas.microsoft.com/office/powerpoint/2010/main" val="84558418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1501-2142-478C-9BAE-6C3E1F14BABC}"/>
              </a:ext>
            </a:extLst>
          </p:cNvPr>
          <p:cNvSpPr>
            <a:spLocks noGrp="1"/>
          </p:cNvSpPr>
          <p:nvPr>
            <p:ph type="title"/>
          </p:nvPr>
        </p:nvSpPr>
        <p:spPr/>
        <p:txBody>
          <a:bodyPr/>
          <a:lstStyle/>
          <a:p>
            <a:r>
              <a:rPr lang="en-US" dirty="0"/>
              <a:t>Tina </a:t>
            </a:r>
            <a:r>
              <a:rPr lang="en-US" dirty="0" err="1"/>
              <a:t>Bitella</a:t>
            </a:r>
            <a:r>
              <a:rPr lang="en-US" dirty="0"/>
              <a:t> </a:t>
            </a:r>
          </a:p>
        </p:txBody>
      </p:sp>
      <p:pic>
        <p:nvPicPr>
          <p:cNvPr id="6" name="Content Placeholder 5" descr="Diagram&#10;&#10;Description automatically generated with medium confidence">
            <a:extLst>
              <a:ext uri="{FF2B5EF4-FFF2-40B4-BE49-F238E27FC236}">
                <a16:creationId xmlns:a16="http://schemas.microsoft.com/office/drawing/2014/main" id="{6E6DEBEE-F786-453B-87BC-45F8557E3B6A}"/>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9737C711-9D3F-4DCE-8A0F-97624D7C29B5}"/>
              </a:ext>
            </a:extLst>
          </p:cNvPr>
          <p:cNvSpPr>
            <a:spLocks noGrp="1"/>
          </p:cNvSpPr>
          <p:nvPr>
            <p:ph sz="half" idx="2"/>
          </p:nvPr>
        </p:nvSpPr>
        <p:spPr/>
        <p:txBody>
          <a:bodyPr/>
          <a:lstStyle/>
          <a:p>
            <a:r>
              <a:rPr lang="en-US" dirty="0"/>
              <a:t>I met Tina when I was 26, she is an advisor for the Salvation army, and She barely remembers what I look like. I think she just wants ice cream. </a:t>
            </a:r>
          </a:p>
        </p:txBody>
      </p:sp>
    </p:spTree>
    <p:extLst>
      <p:ext uri="{BB962C8B-B14F-4D97-AF65-F5344CB8AC3E}">
        <p14:creationId xmlns:p14="http://schemas.microsoft.com/office/powerpoint/2010/main" val="399231598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712E-49FB-41F3-92B0-BA5C59E9A18D}"/>
              </a:ext>
            </a:extLst>
          </p:cNvPr>
          <p:cNvSpPr>
            <a:spLocks noGrp="1"/>
          </p:cNvSpPr>
          <p:nvPr>
            <p:ph type="title"/>
          </p:nvPr>
        </p:nvSpPr>
        <p:spPr/>
        <p:txBody>
          <a:bodyPr/>
          <a:lstStyle/>
          <a:p>
            <a:r>
              <a:rPr lang="en-US" dirty="0"/>
              <a:t>Todd </a:t>
            </a:r>
            <a:r>
              <a:rPr lang="en-US" dirty="0" err="1"/>
              <a:t>Bezner</a:t>
            </a:r>
            <a:r>
              <a:rPr lang="en-US" dirty="0"/>
              <a:t> </a:t>
            </a:r>
          </a:p>
        </p:txBody>
      </p:sp>
      <p:pic>
        <p:nvPicPr>
          <p:cNvPr id="6" name="Content Placeholder 5" descr="Text, letter&#10;&#10;Description automatically generated">
            <a:extLst>
              <a:ext uri="{FF2B5EF4-FFF2-40B4-BE49-F238E27FC236}">
                <a16:creationId xmlns:a16="http://schemas.microsoft.com/office/drawing/2014/main" id="{3D250C55-CB08-491A-BC70-77151F262BF4}"/>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8D505C2A-7C3B-4D4D-963B-24EB43B028B9}"/>
              </a:ext>
            </a:extLst>
          </p:cNvPr>
          <p:cNvSpPr>
            <a:spLocks noGrp="1"/>
          </p:cNvSpPr>
          <p:nvPr>
            <p:ph sz="half" idx="2"/>
          </p:nvPr>
        </p:nvSpPr>
        <p:spPr/>
        <p:txBody>
          <a:bodyPr/>
          <a:lstStyle/>
          <a:p>
            <a:r>
              <a:rPr lang="en-US" dirty="0"/>
              <a:t>I met Todd when I was 7. He was weird and ugly, and I just think if they were to really care about how different they are, size of clothes size of planets? Gosh Needs to get together. </a:t>
            </a:r>
          </a:p>
        </p:txBody>
      </p:sp>
    </p:spTree>
    <p:extLst>
      <p:ext uri="{BB962C8B-B14F-4D97-AF65-F5344CB8AC3E}">
        <p14:creationId xmlns:p14="http://schemas.microsoft.com/office/powerpoint/2010/main" val="20678637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CF25-ECF1-4624-BD2A-7F8ACB641C23}"/>
              </a:ext>
            </a:extLst>
          </p:cNvPr>
          <p:cNvSpPr>
            <a:spLocks noGrp="1"/>
          </p:cNvSpPr>
          <p:nvPr>
            <p:ph type="title"/>
          </p:nvPr>
        </p:nvSpPr>
        <p:spPr/>
        <p:txBody>
          <a:bodyPr/>
          <a:lstStyle/>
          <a:p>
            <a:r>
              <a:rPr lang="en-US" dirty="0"/>
              <a:t>Tyler Hill</a:t>
            </a:r>
          </a:p>
        </p:txBody>
      </p:sp>
      <p:pic>
        <p:nvPicPr>
          <p:cNvPr id="6" name="Content Placeholder 5" descr="A picture containing diagram&#10;&#10;Description automatically generated">
            <a:extLst>
              <a:ext uri="{FF2B5EF4-FFF2-40B4-BE49-F238E27FC236}">
                <a16:creationId xmlns:a16="http://schemas.microsoft.com/office/drawing/2014/main" id="{45BCE41C-F859-490E-BC64-6AD7FF6FF15E}"/>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ECD7F789-4C94-4FAD-8444-19B549B55903}"/>
              </a:ext>
            </a:extLst>
          </p:cNvPr>
          <p:cNvSpPr>
            <a:spLocks noGrp="1"/>
          </p:cNvSpPr>
          <p:nvPr>
            <p:ph sz="half" idx="2"/>
          </p:nvPr>
        </p:nvSpPr>
        <p:spPr/>
        <p:txBody>
          <a:bodyPr/>
          <a:lstStyle/>
          <a:p>
            <a:r>
              <a:rPr lang="en-US" dirty="0"/>
              <a:t>I met Tyler when I was 14. He was nice and with the skater people and I remember him from </a:t>
            </a:r>
            <a:r>
              <a:rPr lang="en-US" dirty="0" err="1"/>
              <a:t>skatebus</a:t>
            </a:r>
            <a:r>
              <a:rPr lang="en-US" dirty="0"/>
              <a:t>, and I hope he to succeed, gosh if he made a sale from his own permit than life would be pretty good for spleen land. </a:t>
            </a:r>
          </a:p>
        </p:txBody>
      </p:sp>
    </p:spTree>
    <p:extLst>
      <p:ext uri="{BB962C8B-B14F-4D97-AF65-F5344CB8AC3E}">
        <p14:creationId xmlns:p14="http://schemas.microsoft.com/office/powerpoint/2010/main" val="148756904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5040-7576-449C-9A2C-02E1ABC1D9D9}"/>
              </a:ext>
            </a:extLst>
          </p:cNvPr>
          <p:cNvSpPr>
            <a:spLocks noGrp="1"/>
          </p:cNvSpPr>
          <p:nvPr>
            <p:ph type="title"/>
          </p:nvPr>
        </p:nvSpPr>
        <p:spPr/>
        <p:txBody>
          <a:bodyPr/>
          <a:lstStyle/>
          <a:p>
            <a:r>
              <a:rPr lang="en-US" dirty="0"/>
              <a:t>Walter Estrada</a:t>
            </a:r>
          </a:p>
        </p:txBody>
      </p:sp>
      <p:pic>
        <p:nvPicPr>
          <p:cNvPr id="6" name="Content Placeholder 5" descr="Text&#10;&#10;Description automatically generated">
            <a:extLst>
              <a:ext uri="{FF2B5EF4-FFF2-40B4-BE49-F238E27FC236}">
                <a16:creationId xmlns:a16="http://schemas.microsoft.com/office/drawing/2014/main" id="{CF142378-B6F3-4863-BB43-6C6268CDD2CC}"/>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EEAC2253-605C-4BF1-B7CA-835E5AB8F265}"/>
              </a:ext>
            </a:extLst>
          </p:cNvPr>
          <p:cNvSpPr>
            <a:spLocks noGrp="1"/>
          </p:cNvSpPr>
          <p:nvPr>
            <p:ph sz="half" idx="2"/>
          </p:nvPr>
        </p:nvSpPr>
        <p:spPr/>
        <p:txBody>
          <a:bodyPr>
            <a:normAutofit fontScale="92500" lnSpcReduction="10000"/>
          </a:bodyPr>
          <a:lstStyle/>
          <a:p>
            <a:r>
              <a:rPr lang="en-US" dirty="0"/>
              <a:t>I met Walter when I was 22. I think that life needs a giddy up you go to Walter. I think that his wife needs some lessons in Good Clean, and shit I just keep plowing the </a:t>
            </a:r>
            <a:r>
              <a:rPr lang="en-US" dirty="0" err="1"/>
              <a:t>pimpcat</a:t>
            </a:r>
            <a:r>
              <a:rPr lang="en-US" dirty="0"/>
              <a:t> and find that people need to believe in snow more, like my people because I have a lot of work to do, just say SNOW! Shit but the video is easier see snow than sleep, </a:t>
            </a:r>
            <a:r>
              <a:rPr lang="en-US" dirty="0" err="1"/>
              <a:t>ahhh</a:t>
            </a:r>
            <a:r>
              <a:rPr lang="en-US" dirty="0"/>
              <a:t> what a good days~!</a:t>
            </a:r>
          </a:p>
        </p:txBody>
      </p:sp>
    </p:spTree>
    <p:extLst>
      <p:ext uri="{BB962C8B-B14F-4D97-AF65-F5344CB8AC3E}">
        <p14:creationId xmlns:p14="http://schemas.microsoft.com/office/powerpoint/2010/main" val="23656422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D9FD-1D9B-43E5-A98E-BD817751FC6F}"/>
              </a:ext>
            </a:extLst>
          </p:cNvPr>
          <p:cNvSpPr>
            <a:spLocks noGrp="1"/>
          </p:cNvSpPr>
          <p:nvPr>
            <p:ph type="title"/>
          </p:nvPr>
        </p:nvSpPr>
        <p:spPr/>
        <p:txBody>
          <a:bodyPr/>
          <a:lstStyle/>
          <a:p>
            <a:r>
              <a:rPr lang="en-US" dirty="0"/>
              <a:t>Will Mulloy</a:t>
            </a:r>
          </a:p>
        </p:txBody>
      </p:sp>
      <p:pic>
        <p:nvPicPr>
          <p:cNvPr id="6" name="Content Placeholder 5" descr="A picture containing diagram&#10;&#10;Description automatically generated">
            <a:extLst>
              <a:ext uri="{FF2B5EF4-FFF2-40B4-BE49-F238E27FC236}">
                <a16:creationId xmlns:a16="http://schemas.microsoft.com/office/drawing/2014/main" id="{99097719-869C-45E8-85E1-535D33FF2217}"/>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0EBBD793-69B3-47FD-BE22-54A2AEB451BB}"/>
              </a:ext>
            </a:extLst>
          </p:cNvPr>
          <p:cNvSpPr>
            <a:spLocks noGrp="1"/>
          </p:cNvSpPr>
          <p:nvPr>
            <p:ph sz="half" idx="2"/>
          </p:nvPr>
        </p:nvSpPr>
        <p:spPr/>
        <p:txBody>
          <a:bodyPr>
            <a:normAutofit fontScale="92500"/>
          </a:bodyPr>
          <a:lstStyle/>
          <a:p>
            <a:r>
              <a:rPr lang="en-US" dirty="0"/>
              <a:t>William I met when he was 8, I as 10. He likes lemonade and blue cake, and I hope he started a clothing line because bitch is </a:t>
            </a:r>
            <a:r>
              <a:rPr lang="en-US" dirty="0" err="1"/>
              <a:t>gonna</a:t>
            </a:r>
            <a:r>
              <a:rPr lang="en-US" dirty="0"/>
              <a:t> get it if she don’t think that be most important, but shit I can still give HIM a job, someone with that much bad should be doing the </a:t>
            </a:r>
            <a:r>
              <a:rPr lang="en-US" dirty="0" err="1"/>
              <a:t>shapoozy</a:t>
            </a:r>
            <a:r>
              <a:rPr lang="en-US" dirty="0"/>
              <a:t> on a carousel for who the fuck knows. </a:t>
            </a:r>
          </a:p>
        </p:txBody>
      </p:sp>
    </p:spTree>
    <p:extLst>
      <p:ext uri="{BB962C8B-B14F-4D97-AF65-F5344CB8AC3E}">
        <p14:creationId xmlns:p14="http://schemas.microsoft.com/office/powerpoint/2010/main" val="419162852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1ABC-6F80-42E0-B82F-F1E7E765CA1D}"/>
              </a:ext>
            </a:extLst>
          </p:cNvPr>
          <p:cNvSpPr>
            <a:spLocks noGrp="1"/>
          </p:cNvSpPr>
          <p:nvPr>
            <p:ph type="title"/>
          </p:nvPr>
        </p:nvSpPr>
        <p:spPr/>
        <p:txBody>
          <a:bodyPr/>
          <a:lstStyle/>
          <a:p>
            <a:r>
              <a:rPr lang="en-US" dirty="0"/>
              <a:t>Walter’s Son</a:t>
            </a:r>
          </a:p>
        </p:txBody>
      </p:sp>
      <p:pic>
        <p:nvPicPr>
          <p:cNvPr id="6" name="Content Placeholder 5" descr="Text, letter&#10;&#10;Description automatically generated">
            <a:extLst>
              <a:ext uri="{FF2B5EF4-FFF2-40B4-BE49-F238E27FC236}">
                <a16:creationId xmlns:a16="http://schemas.microsoft.com/office/drawing/2014/main" id="{F2C99EF6-7BC0-461F-AD36-FCC1814EEEC0}"/>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58AB1635-983F-411E-8B78-7280885A9F4B}"/>
              </a:ext>
            </a:extLst>
          </p:cNvPr>
          <p:cNvSpPr>
            <a:spLocks noGrp="1"/>
          </p:cNvSpPr>
          <p:nvPr>
            <p:ph sz="half" idx="2"/>
          </p:nvPr>
        </p:nvSpPr>
        <p:spPr/>
        <p:txBody>
          <a:bodyPr/>
          <a:lstStyle/>
          <a:p>
            <a:r>
              <a:rPr lang="en-US" dirty="0"/>
              <a:t>He is a chef! We met when I was 26, barely. It was nice of him to help his dad renovate. I think he would be good in department thinking about The Titles of the Shreds and the Normalcy of the Guest Appearance. </a:t>
            </a:r>
          </a:p>
        </p:txBody>
      </p:sp>
    </p:spTree>
    <p:extLst>
      <p:ext uri="{BB962C8B-B14F-4D97-AF65-F5344CB8AC3E}">
        <p14:creationId xmlns:p14="http://schemas.microsoft.com/office/powerpoint/2010/main" val="210580961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ED03-9BC1-43DC-878D-3979C23627B2}"/>
              </a:ext>
            </a:extLst>
          </p:cNvPr>
          <p:cNvSpPr>
            <a:spLocks noGrp="1"/>
          </p:cNvSpPr>
          <p:nvPr>
            <p:ph type="title"/>
          </p:nvPr>
        </p:nvSpPr>
        <p:spPr/>
        <p:txBody>
          <a:bodyPr/>
          <a:lstStyle/>
          <a:p>
            <a:r>
              <a:rPr lang="en-US" dirty="0"/>
              <a:t>A Chance for John TO Heal</a:t>
            </a:r>
          </a:p>
        </p:txBody>
      </p:sp>
      <p:pic>
        <p:nvPicPr>
          <p:cNvPr id="6" name="Content Placeholder 5" descr="Diagram&#10;&#10;Description automatically generated">
            <a:extLst>
              <a:ext uri="{FF2B5EF4-FFF2-40B4-BE49-F238E27FC236}">
                <a16:creationId xmlns:a16="http://schemas.microsoft.com/office/drawing/2014/main" id="{8F16FBB7-7E95-44F3-AFF1-D89CF904A4AE}"/>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B1F69E3F-28D9-4CCF-8D0F-786B80531906}"/>
              </a:ext>
            </a:extLst>
          </p:cNvPr>
          <p:cNvSpPr>
            <a:spLocks noGrp="1"/>
          </p:cNvSpPr>
          <p:nvPr>
            <p:ph sz="half" idx="2"/>
          </p:nvPr>
        </p:nvSpPr>
        <p:spPr/>
        <p:txBody>
          <a:bodyPr/>
          <a:lstStyle/>
          <a:p>
            <a:r>
              <a:rPr lang="en-US" dirty="0"/>
              <a:t>Well in all great spirited events it always comes back to the family members that help with great happiness the most, what if he were to no longer be a refund affiliate through his belief in ETE and Sales and Amnesia and get Off The High Corner. </a:t>
            </a:r>
          </a:p>
        </p:txBody>
      </p:sp>
    </p:spTree>
    <p:extLst>
      <p:ext uri="{BB962C8B-B14F-4D97-AF65-F5344CB8AC3E}">
        <p14:creationId xmlns:p14="http://schemas.microsoft.com/office/powerpoint/2010/main" val="161466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AECF-02D7-4F5C-929C-87C927812FE7}"/>
              </a:ext>
            </a:extLst>
          </p:cNvPr>
          <p:cNvSpPr>
            <a:spLocks noGrp="1"/>
          </p:cNvSpPr>
          <p:nvPr>
            <p:ph type="title"/>
          </p:nvPr>
        </p:nvSpPr>
        <p:spPr/>
        <p:txBody>
          <a:bodyPr/>
          <a:lstStyle/>
          <a:p>
            <a:r>
              <a:rPr lang="en-US" dirty="0"/>
              <a:t>Audrey Hepburn</a:t>
            </a:r>
          </a:p>
        </p:txBody>
      </p:sp>
      <p:pic>
        <p:nvPicPr>
          <p:cNvPr id="6" name="Content Placeholder 5" descr="Diagram&#10;&#10;Description automatically generated with low confidence">
            <a:extLst>
              <a:ext uri="{FF2B5EF4-FFF2-40B4-BE49-F238E27FC236}">
                <a16:creationId xmlns:a16="http://schemas.microsoft.com/office/drawing/2014/main" id="{C30FECDD-2440-4ABA-A13A-6FF560957E2E}"/>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6BF0D7FB-C3B5-4518-A6DA-D418C7168864}"/>
              </a:ext>
            </a:extLst>
          </p:cNvPr>
          <p:cNvSpPr>
            <a:spLocks noGrp="1"/>
          </p:cNvSpPr>
          <p:nvPr>
            <p:ph sz="half" idx="2"/>
          </p:nvPr>
        </p:nvSpPr>
        <p:spPr/>
        <p:txBody>
          <a:bodyPr/>
          <a:lstStyle/>
          <a:p>
            <a:r>
              <a:rPr lang="en-US" dirty="0"/>
              <a:t>I like the movie Casablanca. I think she is an incredible actress and she deserves this picture.</a:t>
            </a:r>
          </a:p>
        </p:txBody>
      </p:sp>
    </p:spTree>
    <p:extLst>
      <p:ext uri="{BB962C8B-B14F-4D97-AF65-F5344CB8AC3E}">
        <p14:creationId xmlns:p14="http://schemas.microsoft.com/office/powerpoint/2010/main" val="198968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7763-9A89-4706-8082-AA6724BE9A82}"/>
              </a:ext>
            </a:extLst>
          </p:cNvPr>
          <p:cNvSpPr>
            <a:spLocks noGrp="1"/>
          </p:cNvSpPr>
          <p:nvPr>
            <p:ph type="title"/>
          </p:nvPr>
        </p:nvSpPr>
        <p:spPr/>
        <p:txBody>
          <a:bodyPr/>
          <a:lstStyle/>
          <a:p>
            <a:r>
              <a:rPr lang="en-US" dirty="0"/>
              <a:t>Ways To Play</a:t>
            </a:r>
          </a:p>
        </p:txBody>
      </p:sp>
      <p:sp>
        <p:nvSpPr>
          <p:cNvPr id="3" name="TextBox 2">
            <a:extLst>
              <a:ext uri="{FF2B5EF4-FFF2-40B4-BE49-F238E27FC236}">
                <a16:creationId xmlns:a16="http://schemas.microsoft.com/office/drawing/2014/main" id="{92F1EDAE-1324-4892-9CFB-6C926C0D16EF}"/>
              </a:ext>
            </a:extLst>
          </p:cNvPr>
          <p:cNvSpPr txBox="1"/>
          <p:nvPr/>
        </p:nvSpPr>
        <p:spPr>
          <a:xfrm>
            <a:off x="1817225" y="2766349"/>
            <a:ext cx="427877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Fitting and cloth expression</a:t>
            </a:r>
          </a:p>
          <a:p>
            <a:pPr marL="285750" indent="-285750">
              <a:buFont typeface="Arial" panose="020B0604020202020204" pitchFamily="34" charset="0"/>
              <a:buChar char="•"/>
            </a:pPr>
            <a:r>
              <a:rPr lang="en-US" dirty="0"/>
              <a:t>Culinary Arts</a:t>
            </a:r>
          </a:p>
          <a:p>
            <a:pPr marL="285750" indent="-285750">
              <a:buFont typeface="Arial" panose="020B0604020202020204" pitchFamily="34" charset="0"/>
              <a:buChar char="•"/>
            </a:pPr>
            <a:r>
              <a:rPr lang="en-US" dirty="0"/>
              <a:t>Beach Body Contest</a:t>
            </a:r>
          </a:p>
          <a:p>
            <a:pPr marL="285750" indent="-285750">
              <a:buFont typeface="Arial" panose="020B0604020202020204" pitchFamily="34" charset="0"/>
              <a:buChar char="•"/>
            </a:pPr>
            <a:r>
              <a:rPr lang="en-US" dirty="0"/>
              <a:t>Pro Biotic Assessment</a:t>
            </a:r>
          </a:p>
          <a:p>
            <a:pPr marL="285750" indent="-285750">
              <a:buFont typeface="Arial" panose="020B0604020202020204" pitchFamily="34" charset="0"/>
              <a:buChar char="•"/>
            </a:pPr>
            <a:r>
              <a:rPr lang="en-US" dirty="0"/>
              <a:t>Candle Lighting</a:t>
            </a:r>
          </a:p>
          <a:p>
            <a:pPr marL="285750" indent="-285750">
              <a:buFont typeface="Arial" panose="020B0604020202020204" pitchFamily="34" charset="0"/>
              <a:buChar char="•"/>
            </a:pPr>
            <a:r>
              <a:rPr lang="en-US" dirty="0"/>
              <a:t>Being Basic</a:t>
            </a:r>
          </a:p>
          <a:p>
            <a:pPr marL="285750" indent="-285750">
              <a:buFont typeface="Arial" panose="020B0604020202020204" pitchFamily="34" charset="0"/>
              <a:buChar char="•"/>
            </a:pPr>
            <a:r>
              <a:rPr lang="en-US" dirty="0"/>
              <a:t>Simplistic Terpene Math</a:t>
            </a:r>
          </a:p>
          <a:p>
            <a:pPr marL="285750" indent="-285750">
              <a:buFont typeface="Arial" panose="020B0604020202020204" pitchFamily="34" charset="0"/>
              <a:buChar char="•"/>
            </a:pPr>
            <a:r>
              <a:rPr lang="en-US" dirty="0"/>
              <a:t>Creating Molecules</a:t>
            </a:r>
          </a:p>
          <a:p>
            <a:pPr marL="285750" indent="-285750">
              <a:buFont typeface="Arial" panose="020B0604020202020204" pitchFamily="34" charset="0"/>
              <a:buChar char="•"/>
            </a:pPr>
            <a:r>
              <a:rPr lang="en-US" dirty="0"/>
              <a:t>Calls</a:t>
            </a:r>
          </a:p>
          <a:p>
            <a:pPr marL="285750" indent="-285750">
              <a:buFont typeface="Arial" panose="020B0604020202020204" pitchFamily="34" charset="0"/>
              <a:buChar char="•"/>
            </a:pPr>
            <a:r>
              <a:rPr lang="en-US" dirty="0"/>
              <a:t>Texts</a:t>
            </a:r>
          </a:p>
        </p:txBody>
      </p:sp>
      <p:sp>
        <p:nvSpPr>
          <p:cNvPr id="4" name="TextBox 3">
            <a:extLst>
              <a:ext uri="{FF2B5EF4-FFF2-40B4-BE49-F238E27FC236}">
                <a16:creationId xmlns:a16="http://schemas.microsoft.com/office/drawing/2014/main" id="{6F3B8846-AE67-4FDC-9E2C-40F3E6E89AFA}"/>
              </a:ext>
            </a:extLst>
          </p:cNvPr>
          <p:cNvSpPr txBox="1"/>
          <p:nvPr/>
        </p:nvSpPr>
        <p:spPr>
          <a:xfrm>
            <a:off x="6285053" y="2766349"/>
            <a:ext cx="461154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Programing TV</a:t>
            </a:r>
          </a:p>
          <a:p>
            <a:pPr marL="285750" indent="-285750">
              <a:buFont typeface="Arial" panose="020B0604020202020204" pitchFamily="34" charset="0"/>
              <a:buChar char="•"/>
            </a:pPr>
            <a:r>
              <a:rPr lang="en-US" dirty="0"/>
              <a:t>Making art</a:t>
            </a:r>
          </a:p>
          <a:p>
            <a:pPr marL="285750" indent="-285750">
              <a:buFont typeface="Arial" panose="020B0604020202020204" pitchFamily="34" charset="0"/>
              <a:buChar char="•"/>
            </a:pPr>
            <a:r>
              <a:rPr lang="en-US" dirty="0"/>
              <a:t>Long book reading</a:t>
            </a:r>
          </a:p>
          <a:p>
            <a:pPr marL="285750" indent="-285750">
              <a:buFont typeface="Arial" panose="020B0604020202020204" pitchFamily="34" charset="0"/>
              <a:buChar char="•"/>
            </a:pPr>
            <a:r>
              <a:rPr lang="en-US" dirty="0"/>
              <a:t>Social Security Hot Listing</a:t>
            </a:r>
          </a:p>
          <a:p>
            <a:pPr marL="285750" indent="-285750">
              <a:buFont typeface="Arial" panose="020B0604020202020204" pitchFamily="34" charset="0"/>
              <a:buChar char="•"/>
            </a:pPr>
            <a:r>
              <a:rPr lang="en-US" dirty="0"/>
              <a:t>Best Brew</a:t>
            </a:r>
          </a:p>
          <a:p>
            <a:pPr marL="285750" indent="-285750">
              <a:buFont typeface="Arial" panose="020B0604020202020204" pitchFamily="34" charset="0"/>
              <a:buChar char="•"/>
            </a:pPr>
            <a:r>
              <a:rPr lang="en-US" dirty="0"/>
              <a:t>Tight Roses</a:t>
            </a:r>
          </a:p>
          <a:p>
            <a:pPr marL="285750" indent="-285750">
              <a:buFont typeface="Arial" panose="020B0604020202020204" pitchFamily="34" charset="0"/>
              <a:buChar char="•"/>
            </a:pPr>
            <a:r>
              <a:rPr lang="en-US" dirty="0"/>
              <a:t>Little Costs</a:t>
            </a:r>
          </a:p>
          <a:p>
            <a:pPr marL="285750" indent="-285750">
              <a:buFont typeface="Arial" panose="020B0604020202020204" pitchFamily="34" charset="0"/>
              <a:buChar char="•"/>
            </a:pPr>
            <a:r>
              <a:rPr lang="en-US" dirty="0"/>
              <a:t>Shadow Art</a:t>
            </a:r>
          </a:p>
          <a:p>
            <a:pPr marL="285750" indent="-285750">
              <a:buFont typeface="Arial" panose="020B0604020202020204" pitchFamily="34" charset="0"/>
              <a:buChar char="•"/>
            </a:pPr>
            <a:r>
              <a:rPr lang="en-US" dirty="0"/>
              <a:t>Network Building</a:t>
            </a:r>
          </a:p>
          <a:p>
            <a:pPr marL="285750" indent="-285750">
              <a:buFont typeface="Arial" panose="020B0604020202020204" pitchFamily="34" charset="0"/>
              <a:buChar char="•"/>
            </a:pPr>
            <a:r>
              <a:rPr lang="en-US" dirty="0"/>
              <a:t>That Ass</a:t>
            </a:r>
          </a:p>
        </p:txBody>
      </p:sp>
    </p:spTree>
    <p:extLst>
      <p:ext uri="{BB962C8B-B14F-4D97-AF65-F5344CB8AC3E}">
        <p14:creationId xmlns:p14="http://schemas.microsoft.com/office/powerpoint/2010/main" val="1677018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0DC2-7148-41CA-B179-8494FF394EFE}"/>
              </a:ext>
            </a:extLst>
          </p:cNvPr>
          <p:cNvSpPr>
            <a:spLocks noGrp="1"/>
          </p:cNvSpPr>
          <p:nvPr>
            <p:ph type="title"/>
          </p:nvPr>
        </p:nvSpPr>
        <p:spPr/>
        <p:txBody>
          <a:bodyPr/>
          <a:lstStyle/>
          <a:p>
            <a:r>
              <a:rPr lang="en-US" dirty="0"/>
              <a:t>Austin Albright</a:t>
            </a:r>
          </a:p>
        </p:txBody>
      </p:sp>
      <p:pic>
        <p:nvPicPr>
          <p:cNvPr id="6" name="Content Placeholder 5" descr="A picture containing letter&#10;&#10;Description automatically generated">
            <a:extLst>
              <a:ext uri="{FF2B5EF4-FFF2-40B4-BE49-F238E27FC236}">
                <a16:creationId xmlns:a16="http://schemas.microsoft.com/office/drawing/2014/main" id="{36FD543D-8C43-4A5A-B274-EF176A0FBEFE}"/>
              </a:ext>
            </a:extLst>
          </p:cNvPr>
          <p:cNvPicPr>
            <a:picLocks noGrp="1" noChangeAspect="1"/>
          </p:cNvPicPr>
          <p:nvPr>
            <p:ph sz="half" idx="1"/>
          </p:nvPr>
        </p:nvPicPr>
        <p:blipFill>
          <a:blip r:embed="rId2"/>
          <a:stretch>
            <a:fillRect/>
          </a:stretch>
        </p:blipFill>
        <p:spPr>
          <a:xfrm>
            <a:off x="2084246" y="2560638"/>
            <a:ext cx="3146707" cy="3309937"/>
          </a:xfrm>
        </p:spPr>
      </p:pic>
      <p:sp>
        <p:nvSpPr>
          <p:cNvPr id="4" name="Content Placeholder 3">
            <a:extLst>
              <a:ext uri="{FF2B5EF4-FFF2-40B4-BE49-F238E27FC236}">
                <a16:creationId xmlns:a16="http://schemas.microsoft.com/office/drawing/2014/main" id="{2A6B011E-5D62-4D50-9A84-692B578614DE}"/>
              </a:ext>
            </a:extLst>
          </p:cNvPr>
          <p:cNvSpPr>
            <a:spLocks noGrp="1"/>
          </p:cNvSpPr>
          <p:nvPr>
            <p:ph sz="half" idx="2"/>
          </p:nvPr>
        </p:nvSpPr>
        <p:spPr/>
        <p:txBody>
          <a:bodyPr/>
          <a:lstStyle/>
          <a:p>
            <a:r>
              <a:rPr lang="en-US" dirty="0"/>
              <a:t>I met Austin when I was 8 when John and Pam got divorced. She’s Chas’s son, he might have Bi-Polar with a girl named Camille. And I saw him fighting my brothers and thought he was an idiot. </a:t>
            </a:r>
          </a:p>
        </p:txBody>
      </p:sp>
    </p:spTree>
    <p:extLst>
      <p:ext uri="{BB962C8B-B14F-4D97-AF65-F5344CB8AC3E}">
        <p14:creationId xmlns:p14="http://schemas.microsoft.com/office/powerpoint/2010/main" val="1941546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120B-78B6-4826-A3CA-FE9CCADA7480}"/>
              </a:ext>
            </a:extLst>
          </p:cNvPr>
          <p:cNvSpPr>
            <a:spLocks noGrp="1"/>
          </p:cNvSpPr>
          <p:nvPr>
            <p:ph type="title"/>
          </p:nvPr>
        </p:nvSpPr>
        <p:spPr/>
        <p:txBody>
          <a:bodyPr/>
          <a:lstStyle/>
          <a:p>
            <a:r>
              <a:rPr lang="en-US" dirty="0"/>
              <a:t>Austin Williamson </a:t>
            </a:r>
          </a:p>
        </p:txBody>
      </p:sp>
      <p:pic>
        <p:nvPicPr>
          <p:cNvPr id="6" name="Content Placeholder 5" descr="Diagram&#10;&#10;Description automatically generated">
            <a:extLst>
              <a:ext uri="{FF2B5EF4-FFF2-40B4-BE49-F238E27FC236}">
                <a16:creationId xmlns:a16="http://schemas.microsoft.com/office/drawing/2014/main" id="{03853842-3E61-4EA4-8717-65C5BEA5FAC5}"/>
              </a:ext>
            </a:extLst>
          </p:cNvPr>
          <p:cNvPicPr>
            <a:picLocks noGrp="1" noChangeAspect="1"/>
          </p:cNvPicPr>
          <p:nvPr>
            <p:ph sz="half" idx="1"/>
          </p:nvPr>
        </p:nvPicPr>
        <p:blipFill>
          <a:blip r:embed="rId2"/>
          <a:stretch>
            <a:fillRect/>
          </a:stretch>
        </p:blipFill>
        <p:spPr>
          <a:xfrm>
            <a:off x="1852658" y="2560638"/>
            <a:ext cx="3609883" cy="3309937"/>
          </a:xfrm>
        </p:spPr>
      </p:pic>
      <p:sp>
        <p:nvSpPr>
          <p:cNvPr id="4" name="Content Placeholder 3">
            <a:extLst>
              <a:ext uri="{FF2B5EF4-FFF2-40B4-BE49-F238E27FC236}">
                <a16:creationId xmlns:a16="http://schemas.microsoft.com/office/drawing/2014/main" id="{EABAC026-832B-4C12-9E8C-D08C84C14861}"/>
              </a:ext>
            </a:extLst>
          </p:cNvPr>
          <p:cNvSpPr>
            <a:spLocks noGrp="1"/>
          </p:cNvSpPr>
          <p:nvPr>
            <p:ph sz="half" idx="2"/>
          </p:nvPr>
        </p:nvSpPr>
        <p:spPr/>
        <p:txBody>
          <a:bodyPr>
            <a:normAutofit lnSpcReduction="10000"/>
          </a:bodyPr>
          <a:lstStyle/>
          <a:p>
            <a:r>
              <a:rPr lang="en-US" dirty="0"/>
              <a:t>Austin and me made a boat one day, or I just had fun while Him and Ryan made the boat. I liked going out on the lake, but the boat gave out and water started pouring in and then we were afraid of snake, and life was Nice. Austin and me also pranked a few houses with forks. </a:t>
            </a:r>
          </a:p>
        </p:txBody>
      </p:sp>
    </p:spTree>
    <p:extLst>
      <p:ext uri="{BB962C8B-B14F-4D97-AF65-F5344CB8AC3E}">
        <p14:creationId xmlns:p14="http://schemas.microsoft.com/office/powerpoint/2010/main" val="2591445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E781-F5C6-463F-8A01-64048FE7D919}"/>
              </a:ext>
            </a:extLst>
          </p:cNvPr>
          <p:cNvSpPr>
            <a:spLocks noGrp="1"/>
          </p:cNvSpPr>
          <p:nvPr>
            <p:ph type="title"/>
          </p:nvPr>
        </p:nvSpPr>
        <p:spPr/>
        <p:txBody>
          <a:bodyPr/>
          <a:lstStyle/>
          <a:p>
            <a:r>
              <a:rPr lang="en-US" dirty="0"/>
              <a:t>Bart </a:t>
            </a:r>
            <a:r>
              <a:rPr lang="en-US" dirty="0" err="1"/>
              <a:t>Sibrel</a:t>
            </a:r>
            <a:endParaRPr lang="en-US" dirty="0"/>
          </a:p>
        </p:txBody>
      </p:sp>
      <p:pic>
        <p:nvPicPr>
          <p:cNvPr id="6" name="Content Placeholder 5" descr="Text&#10;&#10;Description automatically generated with medium confidence">
            <a:extLst>
              <a:ext uri="{FF2B5EF4-FFF2-40B4-BE49-F238E27FC236}">
                <a16:creationId xmlns:a16="http://schemas.microsoft.com/office/drawing/2014/main" id="{F3B483E7-173E-4D94-B460-BCF0A26E3B33}"/>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46FEC958-6883-4D8C-9550-E34EC49ABDEF}"/>
              </a:ext>
            </a:extLst>
          </p:cNvPr>
          <p:cNvSpPr>
            <a:spLocks noGrp="1"/>
          </p:cNvSpPr>
          <p:nvPr>
            <p:ph sz="half" idx="2"/>
          </p:nvPr>
        </p:nvSpPr>
        <p:spPr/>
        <p:txBody>
          <a:bodyPr/>
          <a:lstStyle/>
          <a:p>
            <a:r>
              <a:rPr lang="en-US" dirty="0"/>
              <a:t>I met Bart at my drunk driving incident and we watched some of his films he made. He a film management company, he wrote a book called Suspended by Faith. </a:t>
            </a:r>
          </a:p>
        </p:txBody>
      </p:sp>
    </p:spTree>
    <p:extLst>
      <p:ext uri="{BB962C8B-B14F-4D97-AF65-F5344CB8AC3E}">
        <p14:creationId xmlns:p14="http://schemas.microsoft.com/office/powerpoint/2010/main" val="1804390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3065-8535-4F66-BD2B-F67AD62E06FC}"/>
              </a:ext>
            </a:extLst>
          </p:cNvPr>
          <p:cNvSpPr>
            <a:spLocks noGrp="1"/>
          </p:cNvSpPr>
          <p:nvPr>
            <p:ph type="title"/>
          </p:nvPr>
        </p:nvSpPr>
        <p:spPr/>
        <p:txBody>
          <a:bodyPr/>
          <a:lstStyle/>
          <a:p>
            <a:r>
              <a:rPr lang="en-US" dirty="0"/>
              <a:t>Brad Pitt</a:t>
            </a:r>
          </a:p>
        </p:txBody>
      </p:sp>
      <p:pic>
        <p:nvPicPr>
          <p:cNvPr id="6" name="Content Placeholder 5" descr="A picture containing engineering drawing&#10;&#10;Description automatically generated">
            <a:extLst>
              <a:ext uri="{FF2B5EF4-FFF2-40B4-BE49-F238E27FC236}">
                <a16:creationId xmlns:a16="http://schemas.microsoft.com/office/drawing/2014/main" id="{55862D90-9287-4F6D-9D2A-4397C78A8BB9}"/>
              </a:ext>
            </a:extLst>
          </p:cNvPr>
          <p:cNvPicPr>
            <a:picLocks noGrp="1" noChangeAspect="1"/>
          </p:cNvPicPr>
          <p:nvPr>
            <p:ph sz="half" idx="1"/>
          </p:nvPr>
        </p:nvPicPr>
        <p:blipFill>
          <a:blip r:embed="rId2"/>
          <a:stretch>
            <a:fillRect/>
          </a:stretch>
        </p:blipFill>
        <p:spPr>
          <a:xfrm>
            <a:off x="2084246" y="2560638"/>
            <a:ext cx="3146707" cy="3309937"/>
          </a:xfrm>
        </p:spPr>
      </p:pic>
      <p:sp>
        <p:nvSpPr>
          <p:cNvPr id="4" name="Content Placeholder 3">
            <a:extLst>
              <a:ext uri="{FF2B5EF4-FFF2-40B4-BE49-F238E27FC236}">
                <a16:creationId xmlns:a16="http://schemas.microsoft.com/office/drawing/2014/main" id="{84B5D56A-7463-4562-9212-FA5E77EB1CC2}"/>
              </a:ext>
            </a:extLst>
          </p:cNvPr>
          <p:cNvSpPr>
            <a:spLocks noGrp="1"/>
          </p:cNvSpPr>
          <p:nvPr>
            <p:ph sz="half" idx="2"/>
          </p:nvPr>
        </p:nvSpPr>
        <p:spPr/>
        <p:txBody>
          <a:bodyPr/>
          <a:lstStyle/>
          <a:p>
            <a:r>
              <a:rPr lang="en-US" dirty="0"/>
              <a:t>Haven’t met Brad Pitt but am suspicious about his fame and How he Got Here. Seems to be bro kicking with George Clooney at the casino, but he must have a passion as a chef.</a:t>
            </a:r>
          </a:p>
        </p:txBody>
      </p:sp>
    </p:spTree>
    <p:extLst>
      <p:ext uri="{BB962C8B-B14F-4D97-AF65-F5344CB8AC3E}">
        <p14:creationId xmlns:p14="http://schemas.microsoft.com/office/powerpoint/2010/main" val="185862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B467-0E0D-4CAB-91F2-DB19BB8F530B}"/>
              </a:ext>
            </a:extLst>
          </p:cNvPr>
          <p:cNvSpPr>
            <a:spLocks noGrp="1"/>
          </p:cNvSpPr>
          <p:nvPr>
            <p:ph type="title"/>
          </p:nvPr>
        </p:nvSpPr>
        <p:spPr/>
        <p:txBody>
          <a:bodyPr/>
          <a:lstStyle/>
          <a:p>
            <a:r>
              <a:rPr lang="en-US" dirty="0"/>
              <a:t>Ben Rudnick</a:t>
            </a:r>
          </a:p>
        </p:txBody>
      </p:sp>
      <p:pic>
        <p:nvPicPr>
          <p:cNvPr id="6" name="Content Placeholder 5" descr="A picture containing diagram&#10;&#10;Description automatically generated">
            <a:extLst>
              <a:ext uri="{FF2B5EF4-FFF2-40B4-BE49-F238E27FC236}">
                <a16:creationId xmlns:a16="http://schemas.microsoft.com/office/drawing/2014/main" id="{82972D6D-48DF-4144-9D5D-0C4221A21604}"/>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8B7A1D81-585E-4E72-B693-F7E8FEF64FFD}"/>
              </a:ext>
            </a:extLst>
          </p:cNvPr>
          <p:cNvSpPr>
            <a:spLocks noGrp="1"/>
          </p:cNvSpPr>
          <p:nvPr>
            <p:ph sz="half" idx="2"/>
          </p:nvPr>
        </p:nvSpPr>
        <p:spPr/>
        <p:txBody>
          <a:bodyPr/>
          <a:lstStyle/>
          <a:p>
            <a:r>
              <a:rPr lang="en-US" dirty="0"/>
              <a:t>Rode the train to check out the bar. Met Ben, he bought me a drink. Went out on a boat with him and his whole team. So much fun, the storm was scary though.</a:t>
            </a:r>
          </a:p>
        </p:txBody>
      </p:sp>
    </p:spTree>
    <p:extLst>
      <p:ext uri="{BB962C8B-B14F-4D97-AF65-F5344CB8AC3E}">
        <p14:creationId xmlns:p14="http://schemas.microsoft.com/office/powerpoint/2010/main" val="3048476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2457-29BF-405C-811A-80C936770F05}"/>
              </a:ext>
            </a:extLst>
          </p:cNvPr>
          <p:cNvSpPr>
            <a:spLocks noGrp="1"/>
          </p:cNvSpPr>
          <p:nvPr>
            <p:ph type="title"/>
          </p:nvPr>
        </p:nvSpPr>
        <p:spPr/>
        <p:txBody>
          <a:bodyPr/>
          <a:lstStyle/>
          <a:p>
            <a:r>
              <a:rPr lang="en-US" dirty="0"/>
              <a:t>Bill Gates</a:t>
            </a:r>
          </a:p>
        </p:txBody>
      </p:sp>
      <p:pic>
        <p:nvPicPr>
          <p:cNvPr id="6" name="Content Placeholder 5" descr="Diagram, engineering drawing&#10;&#10;Description automatically generated">
            <a:extLst>
              <a:ext uri="{FF2B5EF4-FFF2-40B4-BE49-F238E27FC236}">
                <a16:creationId xmlns:a16="http://schemas.microsoft.com/office/drawing/2014/main" id="{2DD2E054-4134-497C-8DBB-155CF2436F8D}"/>
              </a:ext>
            </a:extLst>
          </p:cNvPr>
          <p:cNvPicPr>
            <a:picLocks noGrp="1" noChangeAspect="1"/>
          </p:cNvPicPr>
          <p:nvPr>
            <p:ph sz="half" idx="1"/>
          </p:nvPr>
        </p:nvPicPr>
        <p:blipFill>
          <a:blip r:embed="rId2"/>
          <a:stretch>
            <a:fillRect/>
          </a:stretch>
        </p:blipFill>
        <p:spPr>
          <a:xfrm>
            <a:off x="1793974" y="2560638"/>
            <a:ext cx="3727251" cy="3309937"/>
          </a:xfrm>
        </p:spPr>
      </p:pic>
      <p:sp>
        <p:nvSpPr>
          <p:cNvPr id="4" name="Content Placeholder 3">
            <a:extLst>
              <a:ext uri="{FF2B5EF4-FFF2-40B4-BE49-F238E27FC236}">
                <a16:creationId xmlns:a16="http://schemas.microsoft.com/office/drawing/2014/main" id="{B867E5A7-D3FB-4B6A-94B5-4528B0BBF779}"/>
              </a:ext>
            </a:extLst>
          </p:cNvPr>
          <p:cNvSpPr>
            <a:spLocks noGrp="1"/>
          </p:cNvSpPr>
          <p:nvPr>
            <p:ph sz="half" idx="2"/>
          </p:nvPr>
        </p:nvSpPr>
        <p:spPr/>
        <p:txBody>
          <a:bodyPr/>
          <a:lstStyle/>
          <a:p>
            <a:r>
              <a:rPr lang="en-US"/>
              <a:t>I haven’t met </a:t>
            </a:r>
            <a:r>
              <a:rPr lang="en-US" dirty="0"/>
              <a:t>Bill, but what I would say is eat healthy, maybe give some cereal Pointers. I hold my degree in nutrition, and There are so many bananas, any amount of darkness is a banana. Well you have to think, a current student, or a long lasting one. Ah! So much to know.</a:t>
            </a:r>
          </a:p>
        </p:txBody>
      </p:sp>
    </p:spTree>
    <p:extLst>
      <p:ext uri="{BB962C8B-B14F-4D97-AF65-F5344CB8AC3E}">
        <p14:creationId xmlns:p14="http://schemas.microsoft.com/office/powerpoint/2010/main" val="2620818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BF010-8194-42CA-9515-E285075771D8}"/>
              </a:ext>
            </a:extLst>
          </p:cNvPr>
          <p:cNvSpPr>
            <a:spLocks noGrp="1"/>
          </p:cNvSpPr>
          <p:nvPr>
            <p:ph type="title"/>
          </p:nvPr>
        </p:nvSpPr>
        <p:spPr/>
        <p:txBody>
          <a:bodyPr/>
          <a:lstStyle/>
          <a:p>
            <a:r>
              <a:rPr lang="en-US" dirty="0"/>
              <a:t>Blaise Newman</a:t>
            </a:r>
          </a:p>
        </p:txBody>
      </p:sp>
      <p:pic>
        <p:nvPicPr>
          <p:cNvPr id="6" name="Content Placeholder 5">
            <a:extLst>
              <a:ext uri="{FF2B5EF4-FFF2-40B4-BE49-F238E27FC236}">
                <a16:creationId xmlns:a16="http://schemas.microsoft.com/office/drawing/2014/main" id="{BF162145-CC0F-4A9F-8DF0-95138677D77B}"/>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C1CC62F7-7761-4E04-8935-0F9FFC716746}"/>
              </a:ext>
            </a:extLst>
          </p:cNvPr>
          <p:cNvSpPr>
            <a:spLocks noGrp="1"/>
          </p:cNvSpPr>
          <p:nvPr>
            <p:ph sz="half" idx="2"/>
          </p:nvPr>
        </p:nvSpPr>
        <p:spPr/>
        <p:txBody>
          <a:bodyPr/>
          <a:lstStyle/>
          <a:p>
            <a:r>
              <a:rPr lang="en-US" dirty="0"/>
              <a:t>I met Blaise when I was 17. He was nice and young, and reminded me of my brother. We, me Jordyn and him, baked cookies for the holiday.</a:t>
            </a:r>
          </a:p>
        </p:txBody>
      </p:sp>
    </p:spTree>
    <p:extLst>
      <p:ext uri="{BB962C8B-B14F-4D97-AF65-F5344CB8AC3E}">
        <p14:creationId xmlns:p14="http://schemas.microsoft.com/office/powerpoint/2010/main" val="646888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24CE-0D85-4C21-B3C2-672C9FB5356B}"/>
              </a:ext>
            </a:extLst>
          </p:cNvPr>
          <p:cNvSpPr>
            <a:spLocks noGrp="1"/>
          </p:cNvSpPr>
          <p:nvPr>
            <p:ph type="title"/>
          </p:nvPr>
        </p:nvSpPr>
        <p:spPr/>
        <p:txBody>
          <a:bodyPr/>
          <a:lstStyle/>
          <a:p>
            <a:r>
              <a:rPr lang="en-US" dirty="0"/>
              <a:t>Bobby Watson</a:t>
            </a:r>
          </a:p>
        </p:txBody>
      </p:sp>
      <p:pic>
        <p:nvPicPr>
          <p:cNvPr id="6" name="Content Placeholder 5" descr="Map&#10;&#10;Description automatically generated">
            <a:extLst>
              <a:ext uri="{FF2B5EF4-FFF2-40B4-BE49-F238E27FC236}">
                <a16:creationId xmlns:a16="http://schemas.microsoft.com/office/drawing/2014/main" id="{DE59D5ED-4B55-47ED-9D08-EFFED35DDA79}"/>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CCDAACD6-C84E-45C7-A6D5-E6CBFAB79F68}"/>
              </a:ext>
            </a:extLst>
          </p:cNvPr>
          <p:cNvSpPr>
            <a:spLocks noGrp="1"/>
          </p:cNvSpPr>
          <p:nvPr>
            <p:ph sz="half" idx="2"/>
          </p:nvPr>
        </p:nvSpPr>
        <p:spPr/>
        <p:txBody>
          <a:bodyPr/>
          <a:lstStyle/>
          <a:p>
            <a:r>
              <a:rPr lang="en-US" dirty="0"/>
              <a:t>I liked this party I went to and all of the class was like “BOBBY, HEATHER how about a Beer!” aw, and I liked to watch TV with him and set off a fire. It was nice.</a:t>
            </a:r>
          </a:p>
        </p:txBody>
      </p:sp>
    </p:spTree>
    <p:extLst>
      <p:ext uri="{BB962C8B-B14F-4D97-AF65-F5344CB8AC3E}">
        <p14:creationId xmlns:p14="http://schemas.microsoft.com/office/powerpoint/2010/main" val="4073361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CACF-3575-46B9-834C-F182BFEEEE75}"/>
              </a:ext>
            </a:extLst>
          </p:cNvPr>
          <p:cNvSpPr>
            <a:spLocks noGrp="1"/>
          </p:cNvSpPr>
          <p:nvPr>
            <p:ph type="title"/>
          </p:nvPr>
        </p:nvSpPr>
        <p:spPr/>
        <p:txBody>
          <a:bodyPr/>
          <a:lstStyle/>
          <a:p>
            <a:r>
              <a:rPr lang="en-US" dirty="0"/>
              <a:t>Brandon Mathis</a:t>
            </a:r>
          </a:p>
        </p:txBody>
      </p:sp>
      <p:pic>
        <p:nvPicPr>
          <p:cNvPr id="6" name="Content Placeholder 5" descr="A picture containing diagram&#10;&#10;Description automatically generated">
            <a:extLst>
              <a:ext uri="{FF2B5EF4-FFF2-40B4-BE49-F238E27FC236}">
                <a16:creationId xmlns:a16="http://schemas.microsoft.com/office/drawing/2014/main" id="{277DDFA4-3637-413B-BF2D-4296236A6BFB}"/>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B510E1C7-4E72-469D-B369-01DA64284C4A}"/>
              </a:ext>
            </a:extLst>
          </p:cNvPr>
          <p:cNvSpPr>
            <a:spLocks noGrp="1"/>
          </p:cNvSpPr>
          <p:nvPr>
            <p:ph sz="half" idx="2"/>
          </p:nvPr>
        </p:nvSpPr>
        <p:spPr/>
        <p:txBody>
          <a:bodyPr/>
          <a:lstStyle/>
          <a:p>
            <a:r>
              <a:rPr lang="en-US" dirty="0"/>
              <a:t>Brandon Mathis cussed at me in class. He used the F word. And I gave him a weird look. Hm…</a:t>
            </a:r>
          </a:p>
        </p:txBody>
      </p:sp>
    </p:spTree>
    <p:extLst>
      <p:ext uri="{BB962C8B-B14F-4D97-AF65-F5344CB8AC3E}">
        <p14:creationId xmlns:p14="http://schemas.microsoft.com/office/powerpoint/2010/main" val="1495255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95AA2-8306-4830-8E0C-5AE95F331037}"/>
              </a:ext>
            </a:extLst>
          </p:cNvPr>
          <p:cNvSpPr>
            <a:spLocks noGrp="1"/>
          </p:cNvSpPr>
          <p:nvPr>
            <p:ph type="title"/>
          </p:nvPr>
        </p:nvSpPr>
        <p:spPr/>
        <p:txBody>
          <a:bodyPr/>
          <a:lstStyle/>
          <a:p>
            <a:r>
              <a:rPr lang="en-US" dirty="0"/>
              <a:t>Brian </a:t>
            </a:r>
            <a:r>
              <a:rPr lang="en-US" dirty="0" err="1"/>
              <a:t>Monin</a:t>
            </a:r>
            <a:endParaRPr lang="en-US" dirty="0"/>
          </a:p>
        </p:txBody>
      </p:sp>
      <p:pic>
        <p:nvPicPr>
          <p:cNvPr id="6" name="Content Placeholder 5" descr="Diagram&#10;&#10;Description automatically generated">
            <a:extLst>
              <a:ext uri="{FF2B5EF4-FFF2-40B4-BE49-F238E27FC236}">
                <a16:creationId xmlns:a16="http://schemas.microsoft.com/office/drawing/2014/main" id="{E9B657B7-050A-4FA8-844C-7BD48594C01F}"/>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11DDD60D-590C-44AC-84A2-1C9AB97C036A}"/>
              </a:ext>
            </a:extLst>
          </p:cNvPr>
          <p:cNvSpPr>
            <a:spLocks noGrp="1"/>
          </p:cNvSpPr>
          <p:nvPr>
            <p:ph sz="half" idx="2"/>
          </p:nvPr>
        </p:nvSpPr>
        <p:spPr/>
        <p:txBody>
          <a:bodyPr/>
          <a:lstStyle/>
          <a:p>
            <a:r>
              <a:rPr lang="en-US" dirty="0"/>
              <a:t>Brian tried heroine in school. I helped save him. And he was like really bad and we went to go visit and bring him a soda. </a:t>
            </a:r>
          </a:p>
        </p:txBody>
      </p:sp>
    </p:spTree>
    <p:extLst>
      <p:ext uri="{BB962C8B-B14F-4D97-AF65-F5344CB8AC3E}">
        <p14:creationId xmlns:p14="http://schemas.microsoft.com/office/powerpoint/2010/main" val="340827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1EE9-9FE3-4F54-AA39-9E5126714CEB}"/>
              </a:ext>
            </a:extLst>
          </p:cNvPr>
          <p:cNvSpPr>
            <a:spLocks noGrp="1"/>
          </p:cNvSpPr>
          <p:nvPr>
            <p:ph type="title"/>
          </p:nvPr>
        </p:nvSpPr>
        <p:spPr>
          <a:xfrm>
            <a:off x="1295402" y="982132"/>
            <a:ext cx="9601196" cy="1303867"/>
          </a:xfrm>
        </p:spPr>
        <p:txBody>
          <a:bodyPr>
            <a:normAutofit/>
          </a:bodyPr>
          <a:lstStyle/>
          <a:p>
            <a:r>
              <a:rPr lang="en-US" dirty="0">
                <a:solidFill>
                  <a:srgbClr val="262626"/>
                </a:solidFill>
              </a:rPr>
              <a:t>African Americans</a:t>
            </a:r>
          </a:p>
        </p:txBody>
      </p:sp>
      <p:pic>
        <p:nvPicPr>
          <p:cNvPr id="5" name="Content Placeholder 4" descr="Diagram&#10;&#10;Description automatically generated">
            <a:extLst>
              <a:ext uri="{FF2B5EF4-FFF2-40B4-BE49-F238E27FC236}">
                <a16:creationId xmlns:a16="http://schemas.microsoft.com/office/drawing/2014/main" id="{DD34D44E-180F-48A0-8825-11E4788F7439}"/>
              </a:ext>
            </a:extLst>
          </p:cNvPr>
          <p:cNvPicPr>
            <a:picLocks noChangeAspect="1"/>
          </p:cNvPicPr>
          <p:nvPr/>
        </p:nvPicPr>
        <p:blipFill>
          <a:blip r:embed="rId3"/>
          <a:stretch>
            <a:fillRect/>
          </a:stretch>
        </p:blipFill>
        <p:spPr>
          <a:xfrm>
            <a:off x="1434269" y="2871458"/>
            <a:ext cx="2739728" cy="2512083"/>
          </a:xfrm>
          <a:prstGeom prst="rect">
            <a:avLst/>
          </a:prstGeom>
          <a:ln w="57150" cmpd="thickThin">
            <a:solidFill>
              <a:srgbClr val="7F7F7F"/>
            </a:solidFill>
            <a:miter lim="800000"/>
          </a:ln>
        </p:spPr>
      </p:pic>
      <p:sp>
        <p:nvSpPr>
          <p:cNvPr id="9" name="Content Placeholder 8">
            <a:extLst>
              <a:ext uri="{FF2B5EF4-FFF2-40B4-BE49-F238E27FC236}">
                <a16:creationId xmlns:a16="http://schemas.microsoft.com/office/drawing/2014/main" id="{619EB9C1-6F36-40FD-85D9-D7621AAD9C7C}"/>
              </a:ext>
            </a:extLst>
          </p:cNvPr>
          <p:cNvSpPr>
            <a:spLocks noGrp="1"/>
          </p:cNvSpPr>
          <p:nvPr>
            <p:ph idx="1"/>
          </p:nvPr>
        </p:nvSpPr>
        <p:spPr>
          <a:xfrm>
            <a:off x="4639732" y="2556932"/>
            <a:ext cx="6256863" cy="3318936"/>
          </a:xfrm>
        </p:spPr>
        <p:txBody>
          <a:bodyPr>
            <a:normAutofit/>
          </a:bodyPr>
          <a:lstStyle/>
          <a:p>
            <a:r>
              <a:rPr lang="en-US" dirty="0">
                <a:solidFill>
                  <a:srgbClr val="262626"/>
                </a:solidFill>
              </a:rPr>
              <a:t>The first African I met was my nanny. She had fake nails and her name was Rose. We had nice times like eating biscuits and doing homework when I get home from school.</a:t>
            </a:r>
          </a:p>
        </p:txBody>
      </p:sp>
    </p:spTree>
    <p:extLst>
      <p:ext uri="{BB962C8B-B14F-4D97-AF65-F5344CB8AC3E}">
        <p14:creationId xmlns:p14="http://schemas.microsoft.com/office/powerpoint/2010/main" val="793484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9608-613C-403C-92E9-86716CD659D4}"/>
              </a:ext>
            </a:extLst>
          </p:cNvPr>
          <p:cNvSpPr>
            <a:spLocks noGrp="1"/>
          </p:cNvSpPr>
          <p:nvPr>
            <p:ph type="title"/>
          </p:nvPr>
        </p:nvSpPr>
        <p:spPr/>
        <p:txBody>
          <a:bodyPr/>
          <a:lstStyle/>
          <a:p>
            <a:r>
              <a:rPr lang="en-US" dirty="0"/>
              <a:t>Brian Scott Weiss</a:t>
            </a:r>
          </a:p>
        </p:txBody>
      </p:sp>
      <p:pic>
        <p:nvPicPr>
          <p:cNvPr id="6" name="Content Placeholder 5" descr="Diagram&#10;&#10;Description automatically generated">
            <a:extLst>
              <a:ext uri="{FF2B5EF4-FFF2-40B4-BE49-F238E27FC236}">
                <a16:creationId xmlns:a16="http://schemas.microsoft.com/office/drawing/2014/main" id="{71F71254-A6B1-451E-81ED-6BABE39325D4}"/>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E4D2481F-B65D-452E-A1B7-CCE3ED2A9EFA}"/>
              </a:ext>
            </a:extLst>
          </p:cNvPr>
          <p:cNvSpPr>
            <a:spLocks noGrp="1"/>
          </p:cNvSpPr>
          <p:nvPr>
            <p:ph sz="half" idx="2"/>
          </p:nvPr>
        </p:nvSpPr>
        <p:spPr/>
        <p:txBody>
          <a:bodyPr/>
          <a:lstStyle/>
          <a:p>
            <a:r>
              <a:rPr lang="en-US" dirty="0"/>
              <a:t>I haven’t Brian. I heard he is mean and cruel and doesn’t have an outcome in a regular stance for me, but is he a Chef?</a:t>
            </a:r>
          </a:p>
        </p:txBody>
      </p:sp>
    </p:spTree>
    <p:extLst>
      <p:ext uri="{BB962C8B-B14F-4D97-AF65-F5344CB8AC3E}">
        <p14:creationId xmlns:p14="http://schemas.microsoft.com/office/powerpoint/2010/main" val="678055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5F69-4494-4291-912D-A437329D4592}"/>
              </a:ext>
            </a:extLst>
          </p:cNvPr>
          <p:cNvSpPr>
            <a:spLocks noGrp="1"/>
          </p:cNvSpPr>
          <p:nvPr>
            <p:ph type="title"/>
          </p:nvPr>
        </p:nvSpPr>
        <p:spPr/>
        <p:txBody>
          <a:bodyPr/>
          <a:lstStyle/>
          <a:p>
            <a:r>
              <a:rPr lang="en-US" dirty="0"/>
              <a:t>Brittany </a:t>
            </a:r>
            <a:r>
              <a:rPr lang="en-US" dirty="0" err="1"/>
              <a:t>Miel</a:t>
            </a:r>
            <a:endParaRPr lang="en-US" dirty="0"/>
          </a:p>
        </p:txBody>
      </p:sp>
      <p:pic>
        <p:nvPicPr>
          <p:cNvPr id="6" name="Content Placeholder 5" descr="Diagram&#10;&#10;Description automatically generated">
            <a:extLst>
              <a:ext uri="{FF2B5EF4-FFF2-40B4-BE49-F238E27FC236}">
                <a16:creationId xmlns:a16="http://schemas.microsoft.com/office/drawing/2014/main" id="{3DDDDB39-FE31-4486-B2E9-55B20E9D8AA5}"/>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043C6E46-D8BF-4904-BD58-983E36B10840}"/>
              </a:ext>
            </a:extLst>
          </p:cNvPr>
          <p:cNvSpPr>
            <a:spLocks noGrp="1"/>
          </p:cNvSpPr>
          <p:nvPr>
            <p:ph sz="half" idx="2"/>
          </p:nvPr>
        </p:nvSpPr>
        <p:spPr/>
        <p:txBody>
          <a:bodyPr/>
          <a:lstStyle/>
          <a:p>
            <a:r>
              <a:rPr lang="en-US" dirty="0"/>
              <a:t>Me and Brittany were friends in the </a:t>
            </a:r>
            <a:r>
              <a:rPr lang="en-US" dirty="0" err="1"/>
              <a:t>Chrysallis</a:t>
            </a:r>
            <a:r>
              <a:rPr lang="en-US" dirty="0"/>
              <a:t> House program, she typed me in on </a:t>
            </a:r>
            <a:r>
              <a:rPr lang="en-US" dirty="0" err="1"/>
              <a:t>youtube</a:t>
            </a:r>
            <a:r>
              <a:rPr lang="en-US" dirty="0"/>
              <a:t> and found my video, and I didn’t get her last name, I hope she comments so I can message her because she might be a chef!</a:t>
            </a:r>
          </a:p>
        </p:txBody>
      </p:sp>
    </p:spTree>
    <p:extLst>
      <p:ext uri="{BB962C8B-B14F-4D97-AF65-F5344CB8AC3E}">
        <p14:creationId xmlns:p14="http://schemas.microsoft.com/office/powerpoint/2010/main" val="2251461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B08A-749A-480F-A8EE-74D1D059AD29}"/>
              </a:ext>
            </a:extLst>
          </p:cNvPr>
          <p:cNvSpPr>
            <a:spLocks noGrp="1"/>
          </p:cNvSpPr>
          <p:nvPr>
            <p:ph type="title"/>
          </p:nvPr>
        </p:nvSpPr>
        <p:spPr/>
        <p:txBody>
          <a:bodyPr/>
          <a:lstStyle/>
          <a:p>
            <a:r>
              <a:rPr lang="en-US" dirty="0"/>
              <a:t>Brooks Willoughby</a:t>
            </a:r>
          </a:p>
        </p:txBody>
      </p:sp>
      <p:pic>
        <p:nvPicPr>
          <p:cNvPr id="6" name="Content Placeholder 5" descr="Diagram&#10;&#10;Description automatically generated">
            <a:extLst>
              <a:ext uri="{FF2B5EF4-FFF2-40B4-BE49-F238E27FC236}">
                <a16:creationId xmlns:a16="http://schemas.microsoft.com/office/drawing/2014/main" id="{15BF1753-90DA-4C61-A7E5-F510E66BD706}"/>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FC057DCA-AC54-4C52-976C-2555FC75679F}"/>
              </a:ext>
            </a:extLst>
          </p:cNvPr>
          <p:cNvSpPr>
            <a:spLocks noGrp="1"/>
          </p:cNvSpPr>
          <p:nvPr>
            <p:ph sz="half" idx="2"/>
          </p:nvPr>
        </p:nvSpPr>
        <p:spPr/>
        <p:txBody>
          <a:bodyPr/>
          <a:lstStyle/>
          <a:p>
            <a:r>
              <a:rPr lang="en-US" dirty="0"/>
              <a:t>Brooks and I met in High School. We went to the lake a few times, he was really nice about going to his place, I wish for him to meet my Dad one day.</a:t>
            </a:r>
          </a:p>
        </p:txBody>
      </p:sp>
    </p:spTree>
    <p:extLst>
      <p:ext uri="{BB962C8B-B14F-4D97-AF65-F5344CB8AC3E}">
        <p14:creationId xmlns:p14="http://schemas.microsoft.com/office/powerpoint/2010/main" val="2152142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0834-15A0-49B3-B616-1FB3AE4BDCC9}"/>
              </a:ext>
            </a:extLst>
          </p:cNvPr>
          <p:cNvSpPr>
            <a:spLocks noGrp="1"/>
          </p:cNvSpPr>
          <p:nvPr>
            <p:ph type="title"/>
          </p:nvPr>
        </p:nvSpPr>
        <p:spPr/>
        <p:txBody>
          <a:bodyPr/>
          <a:lstStyle/>
          <a:p>
            <a:r>
              <a:rPr lang="en-US" dirty="0"/>
              <a:t>Bryce </a:t>
            </a:r>
            <a:r>
              <a:rPr lang="en-US" dirty="0" err="1"/>
              <a:t>Skalsky</a:t>
            </a:r>
            <a:endParaRPr lang="en-US" dirty="0"/>
          </a:p>
        </p:txBody>
      </p:sp>
      <p:pic>
        <p:nvPicPr>
          <p:cNvPr id="6" name="Content Placeholder 5" descr="A picture containing diagram&#10;&#10;Description automatically generated">
            <a:extLst>
              <a:ext uri="{FF2B5EF4-FFF2-40B4-BE49-F238E27FC236}">
                <a16:creationId xmlns:a16="http://schemas.microsoft.com/office/drawing/2014/main" id="{62BA73D2-E419-4C08-AED1-C720AB731575}"/>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1AE3B8CD-AEFB-4DAD-9827-B1A96C792509}"/>
              </a:ext>
            </a:extLst>
          </p:cNvPr>
          <p:cNvSpPr>
            <a:spLocks noGrp="1"/>
          </p:cNvSpPr>
          <p:nvPr>
            <p:ph sz="half" idx="2"/>
          </p:nvPr>
        </p:nvSpPr>
        <p:spPr/>
        <p:txBody>
          <a:bodyPr/>
          <a:lstStyle/>
          <a:p>
            <a:r>
              <a:rPr lang="en-US" dirty="0"/>
              <a:t>I met Bryce when I was Young, And Jordyn is my closest sister, so I think we Should All be close and Sweeten the Tea for our parents is kind of how I feel when I think Of Bryce. </a:t>
            </a:r>
          </a:p>
          <a:p>
            <a:endParaRPr lang="en-US" dirty="0"/>
          </a:p>
        </p:txBody>
      </p:sp>
    </p:spTree>
    <p:extLst>
      <p:ext uri="{BB962C8B-B14F-4D97-AF65-F5344CB8AC3E}">
        <p14:creationId xmlns:p14="http://schemas.microsoft.com/office/powerpoint/2010/main" val="1512404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EA32-36D7-4C86-8B49-65D4599C165D}"/>
              </a:ext>
            </a:extLst>
          </p:cNvPr>
          <p:cNvSpPr>
            <a:spLocks noGrp="1"/>
          </p:cNvSpPr>
          <p:nvPr>
            <p:ph type="title"/>
          </p:nvPr>
        </p:nvSpPr>
        <p:spPr/>
        <p:txBody>
          <a:bodyPr/>
          <a:lstStyle/>
          <a:p>
            <a:r>
              <a:rPr lang="en-US" dirty="0"/>
              <a:t>Charlie Nadler</a:t>
            </a:r>
          </a:p>
        </p:txBody>
      </p:sp>
      <p:pic>
        <p:nvPicPr>
          <p:cNvPr id="6" name="Content Placeholder 5" descr="A picture containing shape&#10;&#10;Description automatically generated">
            <a:extLst>
              <a:ext uri="{FF2B5EF4-FFF2-40B4-BE49-F238E27FC236}">
                <a16:creationId xmlns:a16="http://schemas.microsoft.com/office/drawing/2014/main" id="{DC0E2EB1-B189-4A41-A84A-A42D7508952F}"/>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983233C5-25A5-421F-9612-40F5EE31995C}"/>
              </a:ext>
            </a:extLst>
          </p:cNvPr>
          <p:cNvSpPr>
            <a:spLocks noGrp="1"/>
          </p:cNvSpPr>
          <p:nvPr>
            <p:ph sz="half" idx="2"/>
          </p:nvPr>
        </p:nvSpPr>
        <p:spPr/>
        <p:txBody>
          <a:bodyPr/>
          <a:lstStyle/>
          <a:p>
            <a:r>
              <a:rPr lang="en-US" dirty="0"/>
              <a:t>I met Charlie when I was 19. We went to a few house parties and watched movies, saw Shows and Saw people balloons, but he kissed me and everything was great. </a:t>
            </a:r>
          </a:p>
        </p:txBody>
      </p:sp>
    </p:spTree>
    <p:extLst>
      <p:ext uri="{BB962C8B-B14F-4D97-AF65-F5344CB8AC3E}">
        <p14:creationId xmlns:p14="http://schemas.microsoft.com/office/powerpoint/2010/main" val="3007175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A54B-ED59-4B95-97D9-46E30A0A1BA4}"/>
              </a:ext>
            </a:extLst>
          </p:cNvPr>
          <p:cNvSpPr>
            <a:spLocks noGrp="1"/>
          </p:cNvSpPr>
          <p:nvPr>
            <p:ph type="title"/>
          </p:nvPr>
        </p:nvSpPr>
        <p:spPr/>
        <p:txBody>
          <a:bodyPr/>
          <a:lstStyle/>
          <a:p>
            <a:r>
              <a:rPr lang="en-US" dirty="0"/>
              <a:t>Chasity Mulloy</a:t>
            </a:r>
          </a:p>
        </p:txBody>
      </p:sp>
      <p:pic>
        <p:nvPicPr>
          <p:cNvPr id="6" name="Content Placeholder 5" descr="A picture containing diagram&#10;&#10;Description automatically generated">
            <a:extLst>
              <a:ext uri="{FF2B5EF4-FFF2-40B4-BE49-F238E27FC236}">
                <a16:creationId xmlns:a16="http://schemas.microsoft.com/office/drawing/2014/main" id="{17609BB3-E1E4-434E-9242-A4098F032B87}"/>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66446C18-5EF8-4706-88E0-6914ABC00229}"/>
              </a:ext>
            </a:extLst>
          </p:cNvPr>
          <p:cNvSpPr>
            <a:spLocks noGrp="1"/>
          </p:cNvSpPr>
          <p:nvPr>
            <p:ph sz="half" idx="2"/>
          </p:nvPr>
        </p:nvSpPr>
        <p:spPr/>
        <p:txBody>
          <a:bodyPr/>
          <a:lstStyle/>
          <a:p>
            <a:r>
              <a:rPr lang="en-US" dirty="0"/>
              <a:t>I met Chasity when I was 8. She gave me a white bra, thongs and birthday cakes. I wish she would feel towards me to just spend money on me. I think that it is important as a parent to just treat and not cause Drama. </a:t>
            </a:r>
          </a:p>
        </p:txBody>
      </p:sp>
    </p:spTree>
    <p:extLst>
      <p:ext uri="{BB962C8B-B14F-4D97-AF65-F5344CB8AC3E}">
        <p14:creationId xmlns:p14="http://schemas.microsoft.com/office/powerpoint/2010/main" val="3886164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B67D-D30E-4D11-B4FC-886A53A5731A}"/>
              </a:ext>
            </a:extLst>
          </p:cNvPr>
          <p:cNvSpPr>
            <a:spLocks noGrp="1"/>
          </p:cNvSpPr>
          <p:nvPr>
            <p:ph type="title"/>
          </p:nvPr>
        </p:nvSpPr>
        <p:spPr/>
        <p:txBody>
          <a:bodyPr/>
          <a:lstStyle/>
          <a:p>
            <a:r>
              <a:rPr lang="en-US" dirty="0"/>
              <a:t>Chloe Hoover</a:t>
            </a:r>
          </a:p>
        </p:txBody>
      </p:sp>
      <p:pic>
        <p:nvPicPr>
          <p:cNvPr id="6" name="Content Placeholder 5" descr="A picture containing diagram&#10;&#10;Description automatically generated">
            <a:extLst>
              <a:ext uri="{FF2B5EF4-FFF2-40B4-BE49-F238E27FC236}">
                <a16:creationId xmlns:a16="http://schemas.microsoft.com/office/drawing/2014/main" id="{D70AEE46-D023-4A76-BC94-FD6D69E6E019}"/>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9143482B-484C-42DF-8326-637EEF04F44A}"/>
              </a:ext>
            </a:extLst>
          </p:cNvPr>
          <p:cNvSpPr>
            <a:spLocks noGrp="1"/>
          </p:cNvSpPr>
          <p:nvPr>
            <p:ph sz="half" idx="2"/>
          </p:nvPr>
        </p:nvSpPr>
        <p:spPr/>
        <p:txBody>
          <a:bodyPr>
            <a:normAutofit fontScale="92500"/>
          </a:bodyPr>
          <a:lstStyle/>
          <a:p>
            <a:r>
              <a:rPr lang="en-US" dirty="0"/>
              <a:t>Chloe and I met when I was 18. I was happy to be her friend and wear her clothes and what not, but I had a run in with her and had to restrain her. She should be thankful I didn’t call the cops. Except, she was sketchy about deleting me from her </a:t>
            </a:r>
            <a:r>
              <a:rPr lang="en-US" dirty="0" err="1"/>
              <a:t>facebook</a:t>
            </a:r>
            <a:r>
              <a:rPr lang="en-US" dirty="0"/>
              <a:t>. I had many pictures of us together, and thought she was hateful.</a:t>
            </a:r>
          </a:p>
        </p:txBody>
      </p:sp>
    </p:spTree>
    <p:extLst>
      <p:ext uri="{BB962C8B-B14F-4D97-AF65-F5344CB8AC3E}">
        <p14:creationId xmlns:p14="http://schemas.microsoft.com/office/powerpoint/2010/main" val="1288456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5467-298C-4805-BF32-3EAD446CB3F0}"/>
              </a:ext>
            </a:extLst>
          </p:cNvPr>
          <p:cNvSpPr>
            <a:spLocks noGrp="1"/>
          </p:cNvSpPr>
          <p:nvPr>
            <p:ph type="title"/>
          </p:nvPr>
        </p:nvSpPr>
        <p:spPr/>
        <p:txBody>
          <a:bodyPr/>
          <a:lstStyle/>
          <a:p>
            <a:r>
              <a:rPr lang="en-US" dirty="0"/>
              <a:t>Chloe’s Dad</a:t>
            </a:r>
          </a:p>
        </p:txBody>
      </p:sp>
      <p:pic>
        <p:nvPicPr>
          <p:cNvPr id="6" name="Content Placeholder 5" descr="Diagram&#10;&#10;Description automatically generated with medium confidence">
            <a:extLst>
              <a:ext uri="{FF2B5EF4-FFF2-40B4-BE49-F238E27FC236}">
                <a16:creationId xmlns:a16="http://schemas.microsoft.com/office/drawing/2014/main" id="{47BC55F0-F158-4784-A4DE-5E468E9C2F74}"/>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5138A4D7-2A47-40A1-A0DE-BF541FC72007}"/>
              </a:ext>
            </a:extLst>
          </p:cNvPr>
          <p:cNvSpPr>
            <a:spLocks noGrp="1"/>
          </p:cNvSpPr>
          <p:nvPr>
            <p:ph sz="half" idx="2"/>
          </p:nvPr>
        </p:nvSpPr>
        <p:spPr/>
        <p:txBody>
          <a:bodyPr/>
          <a:lstStyle/>
          <a:p>
            <a:r>
              <a:rPr lang="en-US" dirty="0"/>
              <a:t>I met Chloe’s Dad going to Target. I thought he was nice, we just walked around it was a good intro to the East Coast.</a:t>
            </a:r>
          </a:p>
        </p:txBody>
      </p:sp>
    </p:spTree>
    <p:extLst>
      <p:ext uri="{BB962C8B-B14F-4D97-AF65-F5344CB8AC3E}">
        <p14:creationId xmlns:p14="http://schemas.microsoft.com/office/powerpoint/2010/main" val="4088847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91D0-0485-4045-A521-56942DADF3E0}"/>
              </a:ext>
            </a:extLst>
          </p:cNvPr>
          <p:cNvSpPr>
            <a:spLocks noGrp="1"/>
          </p:cNvSpPr>
          <p:nvPr>
            <p:ph type="title"/>
          </p:nvPr>
        </p:nvSpPr>
        <p:spPr/>
        <p:txBody>
          <a:bodyPr/>
          <a:lstStyle/>
          <a:p>
            <a:r>
              <a:rPr lang="en-US" dirty="0"/>
              <a:t>Chloe’s Mom</a:t>
            </a:r>
          </a:p>
        </p:txBody>
      </p:sp>
      <p:pic>
        <p:nvPicPr>
          <p:cNvPr id="6" name="Content Placeholder 5" descr="Diagram&#10;&#10;Description automatically generated">
            <a:extLst>
              <a:ext uri="{FF2B5EF4-FFF2-40B4-BE49-F238E27FC236}">
                <a16:creationId xmlns:a16="http://schemas.microsoft.com/office/drawing/2014/main" id="{4EE665C4-5BEB-44ED-984A-79152ED60E88}"/>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91D605A7-EA44-4F30-894E-BEDB57DFD456}"/>
              </a:ext>
            </a:extLst>
          </p:cNvPr>
          <p:cNvSpPr>
            <a:spLocks noGrp="1"/>
          </p:cNvSpPr>
          <p:nvPr>
            <p:ph sz="half" idx="2"/>
          </p:nvPr>
        </p:nvSpPr>
        <p:spPr/>
        <p:txBody>
          <a:bodyPr/>
          <a:lstStyle/>
          <a:p>
            <a:r>
              <a:rPr lang="en-US" dirty="0"/>
              <a:t>Chloe’s mom and I met when she took us to target. I remember she had like red hair. She was nice. But is she a chef!</a:t>
            </a:r>
          </a:p>
        </p:txBody>
      </p:sp>
    </p:spTree>
    <p:extLst>
      <p:ext uri="{BB962C8B-B14F-4D97-AF65-F5344CB8AC3E}">
        <p14:creationId xmlns:p14="http://schemas.microsoft.com/office/powerpoint/2010/main" val="3656342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8EEF-4116-48DB-AA44-610D555F4BD5}"/>
              </a:ext>
            </a:extLst>
          </p:cNvPr>
          <p:cNvSpPr>
            <a:spLocks noGrp="1"/>
          </p:cNvSpPr>
          <p:nvPr>
            <p:ph type="title"/>
          </p:nvPr>
        </p:nvSpPr>
        <p:spPr/>
        <p:txBody>
          <a:bodyPr/>
          <a:lstStyle/>
          <a:p>
            <a:r>
              <a:rPr lang="en-US" dirty="0"/>
              <a:t>Chris Angel</a:t>
            </a:r>
          </a:p>
        </p:txBody>
      </p:sp>
      <p:pic>
        <p:nvPicPr>
          <p:cNvPr id="6" name="Content Placeholder 5" descr="Diagram&#10;&#10;Description automatically generated">
            <a:extLst>
              <a:ext uri="{FF2B5EF4-FFF2-40B4-BE49-F238E27FC236}">
                <a16:creationId xmlns:a16="http://schemas.microsoft.com/office/drawing/2014/main" id="{0212B470-9A35-4243-A11B-3C01527C398B}"/>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6F9BE6A7-D218-464E-9D59-59EE5E1109AF}"/>
              </a:ext>
            </a:extLst>
          </p:cNvPr>
          <p:cNvSpPr>
            <a:spLocks noGrp="1"/>
          </p:cNvSpPr>
          <p:nvPr>
            <p:ph sz="half" idx="2"/>
          </p:nvPr>
        </p:nvSpPr>
        <p:spPr/>
        <p:txBody>
          <a:bodyPr/>
          <a:lstStyle/>
          <a:p>
            <a:r>
              <a:rPr lang="en-US" dirty="0"/>
              <a:t>A young Chris Angel would see the cooking as a confided Gateway to the Future. I see us all happy and Then I see Us All As A </a:t>
            </a:r>
            <a:r>
              <a:rPr lang="en-US" dirty="0" err="1"/>
              <a:t>Gunt</a:t>
            </a:r>
            <a:r>
              <a:rPr lang="en-US" dirty="0"/>
              <a:t> trinket trying to get him back to his keelhauling because he didn’t take his step. I met him at my internship in Hawaii.</a:t>
            </a:r>
          </a:p>
        </p:txBody>
      </p:sp>
    </p:spTree>
    <p:extLst>
      <p:ext uri="{BB962C8B-B14F-4D97-AF65-F5344CB8AC3E}">
        <p14:creationId xmlns:p14="http://schemas.microsoft.com/office/powerpoint/2010/main" val="243818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B05B-D418-492D-B937-B39C07F3E25C}"/>
              </a:ext>
            </a:extLst>
          </p:cNvPr>
          <p:cNvSpPr>
            <a:spLocks noGrp="1"/>
          </p:cNvSpPr>
          <p:nvPr>
            <p:ph type="title"/>
          </p:nvPr>
        </p:nvSpPr>
        <p:spPr>
          <a:xfrm>
            <a:off x="1295402" y="982132"/>
            <a:ext cx="9601196" cy="1303867"/>
          </a:xfrm>
        </p:spPr>
        <p:txBody>
          <a:bodyPr>
            <a:normAutofit/>
          </a:bodyPr>
          <a:lstStyle/>
          <a:p>
            <a:r>
              <a:rPr lang="en-US" dirty="0"/>
              <a:t>Alex Adams</a:t>
            </a:r>
          </a:p>
        </p:txBody>
      </p:sp>
      <p:pic>
        <p:nvPicPr>
          <p:cNvPr id="5" name="Content Placeholder 4" descr="Text, letter&#10;&#10;Description automatically generated">
            <a:extLst>
              <a:ext uri="{FF2B5EF4-FFF2-40B4-BE49-F238E27FC236}">
                <a16:creationId xmlns:a16="http://schemas.microsoft.com/office/drawing/2014/main" id="{7E4DDBEA-A4D6-4765-A7AE-F0998F5178F5}"/>
              </a:ext>
            </a:extLst>
          </p:cNvPr>
          <p:cNvPicPr>
            <a:picLocks noChangeAspect="1"/>
          </p:cNvPicPr>
          <p:nvPr/>
        </p:nvPicPr>
        <p:blipFill rotWithShape="1">
          <a:blip r:embed="rId3"/>
          <a:srcRect t="1085" r="3" b="3"/>
          <a:stretch/>
        </p:blipFill>
        <p:spPr>
          <a:xfrm>
            <a:off x="1434269" y="2701180"/>
            <a:ext cx="2739728" cy="2852640"/>
          </a:xfrm>
          <a:prstGeom prst="rect">
            <a:avLst/>
          </a:prstGeom>
          <a:ln w="57150" cmpd="thickThin">
            <a:solidFill>
              <a:schemeClr val="tx1">
                <a:lumMod val="50000"/>
                <a:lumOff val="50000"/>
              </a:schemeClr>
            </a:solidFill>
            <a:miter lim="800000"/>
          </a:ln>
        </p:spPr>
      </p:pic>
      <p:sp>
        <p:nvSpPr>
          <p:cNvPr id="9" name="Content Placeholder 8">
            <a:extLst>
              <a:ext uri="{FF2B5EF4-FFF2-40B4-BE49-F238E27FC236}">
                <a16:creationId xmlns:a16="http://schemas.microsoft.com/office/drawing/2014/main" id="{017E21EF-E75D-4508-8C87-2A93AAF9F579}"/>
              </a:ext>
            </a:extLst>
          </p:cNvPr>
          <p:cNvSpPr>
            <a:spLocks noGrp="1"/>
          </p:cNvSpPr>
          <p:nvPr>
            <p:ph idx="1"/>
          </p:nvPr>
        </p:nvSpPr>
        <p:spPr>
          <a:xfrm>
            <a:off x="4639732" y="2556932"/>
            <a:ext cx="6256863" cy="3318936"/>
          </a:xfrm>
        </p:spPr>
        <p:txBody>
          <a:bodyPr>
            <a:normAutofit/>
          </a:bodyPr>
          <a:lstStyle/>
          <a:p>
            <a:r>
              <a:rPr lang="en-US" dirty="0"/>
              <a:t>I met Alex Adams at a party, and we became friends at High School. We, Jordyn and Her and Me, went out to the lake once and took a nice Pink Floyd picture. I knew she liked to try and make drugs, and life wasn’t very difficult.</a:t>
            </a:r>
          </a:p>
          <a:p>
            <a:endParaRPr lang="en-US" dirty="0"/>
          </a:p>
        </p:txBody>
      </p:sp>
    </p:spTree>
    <p:extLst>
      <p:ext uri="{BB962C8B-B14F-4D97-AF65-F5344CB8AC3E}">
        <p14:creationId xmlns:p14="http://schemas.microsoft.com/office/powerpoint/2010/main" val="3702005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536D4-AADF-49B3-AE0A-EEE0137FA565}"/>
              </a:ext>
            </a:extLst>
          </p:cNvPr>
          <p:cNvSpPr>
            <a:spLocks noGrp="1"/>
          </p:cNvSpPr>
          <p:nvPr>
            <p:ph type="title"/>
          </p:nvPr>
        </p:nvSpPr>
        <p:spPr/>
        <p:txBody>
          <a:bodyPr/>
          <a:lstStyle/>
          <a:p>
            <a:r>
              <a:rPr lang="en-US" dirty="0"/>
              <a:t>Chris Hansen</a:t>
            </a:r>
          </a:p>
        </p:txBody>
      </p:sp>
      <p:pic>
        <p:nvPicPr>
          <p:cNvPr id="6" name="Content Placeholder 5" descr="Diagram&#10;&#10;Description automatically generated">
            <a:extLst>
              <a:ext uri="{FF2B5EF4-FFF2-40B4-BE49-F238E27FC236}">
                <a16:creationId xmlns:a16="http://schemas.microsoft.com/office/drawing/2014/main" id="{878D616D-CD93-4009-A089-52657489FE36}"/>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4FA15C60-C024-4FAF-A013-EF01F57AEDA3}"/>
              </a:ext>
            </a:extLst>
          </p:cNvPr>
          <p:cNvSpPr>
            <a:spLocks noGrp="1"/>
          </p:cNvSpPr>
          <p:nvPr>
            <p:ph sz="half" idx="2"/>
          </p:nvPr>
        </p:nvSpPr>
        <p:spPr/>
        <p:txBody>
          <a:bodyPr/>
          <a:lstStyle/>
          <a:p>
            <a:r>
              <a:rPr lang="en-US" dirty="0"/>
              <a:t>I met Chris in 6</a:t>
            </a:r>
            <a:r>
              <a:rPr lang="en-US" baseline="30000" dirty="0"/>
              <a:t>th</a:t>
            </a:r>
            <a:r>
              <a:rPr lang="en-US" dirty="0"/>
              <a:t> grade when I started cheerleading. He was young and healthy, I’ll have to work on future pieces for his coalescing and encouragement to get a grip and take a step.</a:t>
            </a:r>
          </a:p>
        </p:txBody>
      </p:sp>
    </p:spTree>
    <p:extLst>
      <p:ext uri="{BB962C8B-B14F-4D97-AF65-F5344CB8AC3E}">
        <p14:creationId xmlns:p14="http://schemas.microsoft.com/office/powerpoint/2010/main" val="927970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BEE7-212F-48AF-94F1-5B5CFE306848}"/>
              </a:ext>
            </a:extLst>
          </p:cNvPr>
          <p:cNvSpPr>
            <a:spLocks noGrp="1"/>
          </p:cNvSpPr>
          <p:nvPr>
            <p:ph type="title"/>
          </p:nvPr>
        </p:nvSpPr>
        <p:spPr/>
        <p:txBody>
          <a:bodyPr/>
          <a:lstStyle/>
          <a:p>
            <a:r>
              <a:rPr lang="en-US" dirty="0"/>
              <a:t>Chris Angel</a:t>
            </a:r>
          </a:p>
        </p:txBody>
      </p:sp>
      <p:pic>
        <p:nvPicPr>
          <p:cNvPr id="6" name="Content Placeholder 5" descr="A picture containing diagram&#10;&#10;Description automatically generated">
            <a:extLst>
              <a:ext uri="{FF2B5EF4-FFF2-40B4-BE49-F238E27FC236}">
                <a16:creationId xmlns:a16="http://schemas.microsoft.com/office/drawing/2014/main" id="{73B3EF8E-0203-43F1-A45D-5496922ED257}"/>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80BEC79B-CC2A-491C-98C1-4A54E0189CEB}"/>
              </a:ext>
            </a:extLst>
          </p:cNvPr>
          <p:cNvSpPr>
            <a:spLocks noGrp="1"/>
          </p:cNvSpPr>
          <p:nvPr>
            <p:ph sz="half" idx="2"/>
          </p:nvPr>
        </p:nvSpPr>
        <p:spPr/>
        <p:txBody>
          <a:bodyPr/>
          <a:lstStyle/>
          <a:p>
            <a:r>
              <a:rPr lang="en-US" dirty="0"/>
              <a:t>Same Chris with the </a:t>
            </a:r>
            <a:r>
              <a:rPr lang="en-US" dirty="0" err="1"/>
              <a:t>powerpoints</a:t>
            </a:r>
            <a:r>
              <a:rPr lang="en-US" dirty="0"/>
              <a:t>, this is an original culinary fitting evil that he had to go back to because he didn’t take his step. We met in Hawaii.</a:t>
            </a:r>
          </a:p>
        </p:txBody>
      </p:sp>
    </p:spTree>
    <p:extLst>
      <p:ext uri="{BB962C8B-B14F-4D97-AF65-F5344CB8AC3E}">
        <p14:creationId xmlns:p14="http://schemas.microsoft.com/office/powerpoint/2010/main" val="506752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9489F-31FD-45B2-9AE4-BD005F70B090}"/>
              </a:ext>
            </a:extLst>
          </p:cNvPr>
          <p:cNvSpPr>
            <a:spLocks noGrp="1"/>
          </p:cNvSpPr>
          <p:nvPr>
            <p:ph type="title"/>
          </p:nvPr>
        </p:nvSpPr>
        <p:spPr/>
        <p:txBody>
          <a:bodyPr/>
          <a:lstStyle/>
          <a:p>
            <a:r>
              <a:rPr lang="en-US" dirty="0"/>
              <a:t>Chris Wall</a:t>
            </a:r>
          </a:p>
        </p:txBody>
      </p:sp>
      <p:pic>
        <p:nvPicPr>
          <p:cNvPr id="6" name="Content Placeholder 5" descr="Diagram&#10;&#10;Description automatically generated">
            <a:extLst>
              <a:ext uri="{FF2B5EF4-FFF2-40B4-BE49-F238E27FC236}">
                <a16:creationId xmlns:a16="http://schemas.microsoft.com/office/drawing/2014/main" id="{1883BA9C-3AD0-401C-B7A3-19EBA0F7875A}"/>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879C54D0-CA16-4B79-9C1F-EA2C2D544FE3}"/>
              </a:ext>
            </a:extLst>
          </p:cNvPr>
          <p:cNvSpPr>
            <a:spLocks noGrp="1"/>
          </p:cNvSpPr>
          <p:nvPr>
            <p:ph sz="half" idx="2"/>
          </p:nvPr>
        </p:nvSpPr>
        <p:spPr/>
        <p:txBody>
          <a:bodyPr/>
          <a:lstStyle/>
          <a:p>
            <a:r>
              <a:rPr lang="en-US" dirty="0"/>
              <a:t>I met Chris Wall when I was 27. He was kind of grumpy, not really there. Tried to explain this was more important than even his Job. </a:t>
            </a:r>
          </a:p>
        </p:txBody>
      </p:sp>
    </p:spTree>
    <p:extLst>
      <p:ext uri="{BB962C8B-B14F-4D97-AF65-F5344CB8AC3E}">
        <p14:creationId xmlns:p14="http://schemas.microsoft.com/office/powerpoint/2010/main" val="3124499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F95E-6D16-4239-8457-9DAB12847122}"/>
              </a:ext>
            </a:extLst>
          </p:cNvPr>
          <p:cNvSpPr>
            <a:spLocks noGrp="1"/>
          </p:cNvSpPr>
          <p:nvPr>
            <p:ph type="title"/>
          </p:nvPr>
        </p:nvSpPr>
        <p:spPr/>
        <p:txBody>
          <a:bodyPr/>
          <a:lstStyle/>
          <a:p>
            <a:r>
              <a:rPr lang="en-US" dirty="0"/>
              <a:t>Chuck Palahniuk</a:t>
            </a:r>
          </a:p>
        </p:txBody>
      </p:sp>
      <p:pic>
        <p:nvPicPr>
          <p:cNvPr id="6" name="Content Placeholder 5" descr="Diagram&#10;&#10;Description automatically generated">
            <a:extLst>
              <a:ext uri="{FF2B5EF4-FFF2-40B4-BE49-F238E27FC236}">
                <a16:creationId xmlns:a16="http://schemas.microsoft.com/office/drawing/2014/main" id="{E3CD0175-185E-440F-9A22-CEEF9A4573D6}"/>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2137B4E2-E0AF-4EB7-AB0D-27DB0F52E791}"/>
              </a:ext>
            </a:extLst>
          </p:cNvPr>
          <p:cNvSpPr>
            <a:spLocks noGrp="1"/>
          </p:cNvSpPr>
          <p:nvPr>
            <p:ph sz="half" idx="2"/>
          </p:nvPr>
        </p:nvSpPr>
        <p:spPr/>
        <p:txBody>
          <a:bodyPr/>
          <a:lstStyle/>
          <a:p>
            <a:r>
              <a:rPr lang="en-US" dirty="0"/>
              <a:t>I haven’t met Chuck Palahniuk yet, but he is a great author and I am his friend.</a:t>
            </a:r>
          </a:p>
        </p:txBody>
      </p:sp>
    </p:spTree>
    <p:extLst>
      <p:ext uri="{BB962C8B-B14F-4D97-AF65-F5344CB8AC3E}">
        <p14:creationId xmlns:p14="http://schemas.microsoft.com/office/powerpoint/2010/main" val="1017263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4FB6-157C-49E6-A9E1-E6C918F9A27A}"/>
              </a:ext>
            </a:extLst>
          </p:cNvPr>
          <p:cNvSpPr>
            <a:spLocks noGrp="1"/>
          </p:cNvSpPr>
          <p:nvPr>
            <p:ph type="title"/>
          </p:nvPr>
        </p:nvSpPr>
        <p:spPr/>
        <p:txBody>
          <a:bodyPr/>
          <a:lstStyle/>
          <a:p>
            <a:r>
              <a:rPr lang="en-US" dirty="0"/>
              <a:t>Claudia Estrada</a:t>
            </a:r>
          </a:p>
        </p:txBody>
      </p:sp>
      <p:pic>
        <p:nvPicPr>
          <p:cNvPr id="6" name="Content Placeholder 5" descr="A picture containing letter&#10;&#10;Description automatically generated">
            <a:extLst>
              <a:ext uri="{FF2B5EF4-FFF2-40B4-BE49-F238E27FC236}">
                <a16:creationId xmlns:a16="http://schemas.microsoft.com/office/drawing/2014/main" id="{C5525852-6EDC-4F85-B6BA-0368AD4787D3}"/>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24C3AD15-903F-4CBB-BAD2-EADA24F8EDCF}"/>
              </a:ext>
            </a:extLst>
          </p:cNvPr>
          <p:cNvSpPr>
            <a:spLocks noGrp="1"/>
          </p:cNvSpPr>
          <p:nvPr>
            <p:ph sz="half" idx="2"/>
          </p:nvPr>
        </p:nvSpPr>
        <p:spPr/>
        <p:txBody>
          <a:bodyPr/>
          <a:lstStyle/>
          <a:p>
            <a:r>
              <a:rPr lang="en-US" dirty="0"/>
              <a:t>I met Claudia when I was 25. She is Walter Estrada’s sister. She is nice and happy and might have a throw up problem called I see the entrance. </a:t>
            </a:r>
          </a:p>
        </p:txBody>
      </p:sp>
    </p:spTree>
    <p:extLst>
      <p:ext uri="{BB962C8B-B14F-4D97-AF65-F5344CB8AC3E}">
        <p14:creationId xmlns:p14="http://schemas.microsoft.com/office/powerpoint/2010/main" val="33072356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E9FC8-0FCD-4A00-B0EE-6D2152252C82}"/>
              </a:ext>
            </a:extLst>
          </p:cNvPr>
          <p:cNvSpPr>
            <a:spLocks noGrp="1"/>
          </p:cNvSpPr>
          <p:nvPr>
            <p:ph type="title"/>
          </p:nvPr>
        </p:nvSpPr>
        <p:spPr/>
        <p:txBody>
          <a:bodyPr/>
          <a:lstStyle/>
          <a:p>
            <a:r>
              <a:rPr lang="en-US" dirty="0"/>
              <a:t>Coby Upton</a:t>
            </a:r>
          </a:p>
        </p:txBody>
      </p:sp>
      <p:pic>
        <p:nvPicPr>
          <p:cNvPr id="6" name="Content Placeholder 5" descr="Diagram&#10;&#10;Description automatically generated with medium confidence">
            <a:extLst>
              <a:ext uri="{FF2B5EF4-FFF2-40B4-BE49-F238E27FC236}">
                <a16:creationId xmlns:a16="http://schemas.microsoft.com/office/drawing/2014/main" id="{56124465-1713-4140-8FBB-32E652E57771}"/>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20D23D04-92E7-49D8-B5B9-32AE20C97C7E}"/>
              </a:ext>
            </a:extLst>
          </p:cNvPr>
          <p:cNvSpPr>
            <a:spLocks noGrp="1"/>
          </p:cNvSpPr>
          <p:nvPr>
            <p:ph sz="half" idx="2"/>
          </p:nvPr>
        </p:nvSpPr>
        <p:spPr/>
        <p:txBody>
          <a:bodyPr/>
          <a:lstStyle/>
          <a:p>
            <a:r>
              <a:rPr lang="en-US" dirty="0"/>
              <a:t>I met Coby when I was 21. I was happy about his Neat appearance and nice job. He let me stay on his couch. I remember I was hungry and we went out to the Jazz Club. I have new propositions for him and all people at that.</a:t>
            </a:r>
          </a:p>
        </p:txBody>
      </p:sp>
    </p:spTree>
    <p:extLst>
      <p:ext uri="{BB962C8B-B14F-4D97-AF65-F5344CB8AC3E}">
        <p14:creationId xmlns:p14="http://schemas.microsoft.com/office/powerpoint/2010/main" val="58301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63E8-3400-4810-B6C0-7290DB6BBEDD}"/>
              </a:ext>
            </a:extLst>
          </p:cNvPr>
          <p:cNvSpPr>
            <a:spLocks noGrp="1"/>
          </p:cNvSpPr>
          <p:nvPr>
            <p:ph type="title"/>
          </p:nvPr>
        </p:nvSpPr>
        <p:spPr/>
        <p:txBody>
          <a:bodyPr/>
          <a:lstStyle/>
          <a:p>
            <a:r>
              <a:rPr lang="en-US" dirty="0"/>
              <a:t>Cody Magnum</a:t>
            </a:r>
          </a:p>
        </p:txBody>
      </p:sp>
      <p:pic>
        <p:nvPicPr>
          <p:cNvPr id="6" name="Content Placeholder 5">
            <a:extLst>
              <a:ext uri="{FF2B5EF4-FFF2-40B4-BE49-F238E27FC236}">
                <a16:creationId xmlns:a16="http://schemas.microsoft.com/office/drawing/2014/main" id="{FEE55C14-8B6C-42B0-9030-BF9CE10364B6}"/>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CCDB9495-C18C-4A1E-AD0C-3F9F5DA23385}"/>
              </a:ext>
            </a:extLst>
          </p:cNvPr>
          <p:cNvSpPr>
            <a:spLocks noGrp="1"/>
          </p:cNvSpPr>
          <p:nvPr>
            <p:ph sz="half" idx="2"/>
          </p:nvPr>
        </p:nvSpPr>
        <p:spPr/>
        <p:txBody>
          <a:bodyPr/>
          <a:lstStyle/>
          <a:p>
            <a:r>
              <a:rPr lang="en-US" dirty="0"/>
              <a:t>I met Cody Magnum when I was 16. He was funny and he likes to talk and we sat next to each other at graduation on the way to the graduation on the bus. </a:t>
            </a:r>
          </a:p>
        </p:txBody>
      </p:sp>
    </p:spTree>
    <p:extLst>
      <p:ext uri="{BB962C8B-B14F-4D97-AF65-F5344CB8AC3E}">
        <p14:creationId xmlns:p14="http://schemas.microsoft.com/office/powerpoint/2010/main" val="2386354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92E3-34FE-41F6-BA0D-B7AD0C77F93F}"/>
              </a:ext>
            </a:extLst>
          </p:cNvPr>
          <p:cNvSpPr>
            <a:spLocks noGrp="1"/>
          </p:cNvSpPr>
          <p:nvPr>
            <p:ph type="title"/>
          </p:nvPr>
        </p:nvSpPr>
        <p:spPr/>
        <p:txBody>
          <a:bodyPr/>
          <a:lstStyle/>
          <a:p>
            <a:r>
              <a:rPr lang="en-US" dirty="0"/>
              <a:t>Connor Thompson</a:t>
            </a:r>
          </a:p>
        </p:txBody>
      </p:sp>
      <p:pic>
        <p:nvPicPr>
          <p:cNvPr id="6" name="Content Placeholder 5" descr="A picture containing diagram&#10;&#10;Description automatically generated">
            <a:extLst>
              <a:ext uri="{FF2B5EF4-FFF2-40B4-BE49-F238E27FC236}">
                <a16:creationId xmlns:a16="http://schemas.microsoft.com/office/drawing/2014/main" id="{BD1A4EE6-C9ED-4DA9-A751-24C563124FB7}"/>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513EB9FA-31DB-4904-9EA2-3945CD4F4C6B}"/>
              </a:ext>
            </a:extLst>
          </p:cNvPr>
          <p:cNvSpPr>
            <a:spLocks noGrp="1"/>
          </p:cNvSpPr>
          <p:nvPr>
            <p:ph sz="half" idx="2"/>
          </p:nvPr>
        </p:nvSpPr>
        <p:spPr/>
        <p:txBody>
          <a:bodyPr/>
          <a:lstStyle/>
          <a:p>
            <a:r>
              <a:rPr lang="en-US" dirty="0"/>
              <a:t>He was the head of yearbook. We talked a few times. He Really believes in himself and he Is A Chef!</a:t>
            </a:r>
          </a:p>
        </p:txBody>
      </p:sp>
    </p:spTree>
    <p:extLst>
      <p:ext uri="{BB962C8B-B14F-4D97-AF65-F5344CB8AC3E}">
        <p14:creationId xmlns:p14="http://schemas.microsoft.com/office/powerpoint/2010/main" val="4239512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3E30-B32E-4264-9300-245B282F5B5F}"/>
              </a:ext>
            </a:extLst>
          </p:cNvPr>
          <p:cNvSpPr>
            <a:spLocks noGrp="1"/>
          </p:cNvSpPr>
          <p:nvPr>
            <p:ph type="title"/>
          </p:nvPr>
        </p:nvSpPr>
        <p:spPr/>
        <p:txBody>
          <a:bodyPr/>
          <a:lstStyle/>
          <a:p>
            <a:r>
              <a:rPr lang="en-US" dirty="0"/>
              <a:t>Daniel </a:t>
            </a:r>
            <a:r>
              <a:rPr lang="en-US" dirty="0" err="1"/>
              <a:t>Driensky</a:t>
            </a:r>
            <a:endParaRPr lang="en-US" dirty="0"/>
          </a:p>
        </p:txBody>
      </p:sp>
      <p:pic>
        <p:nvPicPr>
          <p:cNvPr id="6" name="Content Placeholder 5" descr="Diagram&#10;&#10;Description automatically generated with low confidence">
            <a:extLst>
              <a:ext uri="{FF2B5EF4-FFF2-40B4-BE49-F238E27FC236}">
                <a16:creationId xmlns:a16="http://schemas.microsoft.com/office/drawing/2014/main" id="{7AEE414F-7ADF-4199-AC6F-29820E03C68F}"/>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2914352F-E7E4-4B1B-9F77-BD4B66A5556A}"/>
              </a:ext>
            </a:extLst>
          </p:cNvPr>
          <p:cNvSpPr>
            <a:spLocks noGrp="1"/>
          </p:cNvSpPr>
          <p:nvPr>
            <p:ph sz="half" idx="2"/>
          </p:nvPr>
        </p:nvSpPr>
        <p:spPr/>
        <p:txBody>
          <a:bodyPr/>
          <a:lstStyle/>
          <a:p>
            <a:r>
              <a:rPr lang="en-US" dirty="0"/>
              <a:t>He wasn’t the most attractive man when I met him, but he was like 30 when I was 18. He liked beer, he came up to Rhode Island to do a photo shoot of me. He likes being a hoarder and I just think we weren’t that great of friends…</a:t>
            </a:r>
          </a:p>
        </p:txBody>
      </p:sp>
    </p:spTree>
    <p:extLst>
      <p:ext uri="{BB962C8B-B14F-4D97-AF65-F5344CB8AC3E}">
        <p14:creationId xmlns:p14="http://schemas.microsoft.com/office/powerpoint/2010/main" val="9089011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BA39-8FCF-4201-A057-DCD575426E5D}"/>
              </a:ext>
            </a:extLst>
          </p:cNvPr>
          <p:cNvSpPr>
            <a:spLocks noGrp="1"/>
          </p:cNvSpPr>
          <p:nvPr>
            <p:ph type="title"/>
          </p:nvPr>
        </p:nvSpPr>
        <p:spPr/>
        <p:txBody>
          <a:bodyPr/>
          <a:lstStyle/>
          <a:p>
            <a:r>
              <a:rPr lang="en-US" dirty="0"/>
              <a:t>Danny </a:t>
            </a:r>
            <a:r>
              <a:rPr lang="en-US" dirty="0" err="1"/>
              <a:t>Kelman</a:t>
            </a:r>
            <a:endParaRPr lang="en-US" dirty="0"/>
          </a:p>
        </p:txBody>
      </p:sp>
      <p:pic>
        <p:nvPicPr>
          <p:cNvPr id="6" name="Content Placeholder 5" descr="Diagram&#10;&#10;Description automatically generated">
            <a:extLst>
              <a:ext uri="{FF2B5EF4-FFF2-40B4-BE49-F238E27FC236}">
                <a16:creationId xmlns:a16="http://schemas.microsoft.com/office/drawing/2014/main" id="{7DEC5E23-629B-4581-9BEA-7184B1A344F9}"/>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5F0E5568-B02A-46EF-95BB-05649ED671F6}"/>
              </a:ext>
            </a:extLst>
          </p:cNvPr>
          <p:cNvSpPr>
            <a:spLocks noGrp="1"/>
          </p:cNvSpPr>
          <p:nvPr>
            <p:ph sz="half" idx="2"/>
          </p:nvPr>
        </p:nvSpPr>
        <p:spPr/>
        <p:txBody>
          <a:bodyPr/>
          <a:lstStyle/>
          <a:p>
            <a:r>
              <a:rPr lang="en-US" dirty="0"/>
              <a:t>I met Danny when I was 16. He went to the same High School as me. He was interesting and I thought he was attractive. </a:t>
            </a:r>
          </a:p>
        </p:txBody>
      </p:sp>
    </p:spTree>
    <p:extLst>
      <p:ext uri="{BB962C8B-B14F-4D97-AF65-F5344CB8AC3E}">
        <p14:creationId xmlns:p14="http://schemas.microsoft.com/office/powerpoint/2010/main" val="1636319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3357-D7C6-41C8-BD59-23153A6E29D1}"/>
              </a:ext>
            </a:extLst>
          </p:cNvPr>
          <p:cNvSpPr>
            <a:spLocks noGrp="1"/>
          </p:cNvSpPr>
          <p:nvPr>
            <p:ph type="title"/>
          </p:nvPr>
        </p:nvSpPr>
        <p:spPr>
          <a:xfrm>
            <a:off x="1295402" y="982132"/>
            <a:ext cx="9601196" cy="1303867"/>
          </a:xfrm>
        </p:spPr>
        <p:txBody>
          <a:bodyPr>
            <a:normAutofit/>
          </a:bodyPr>
          <a:lstStyle/>
          <a:p>
            <a:r>
              <a:rPr lang="en-US" dirty="0"/>
              <a:t>Alex Zhu	</a:t>
            </a:r>
          </a:p>
        </p:txBody>
      </p:sp>
      <p:pic>
        <p:nvPicPr>
          <p:cNvPr id="5" name="Content Placeholder 4" descr="Text, letter&#10;&#10;Description automatically generated">
            <a:extLst>
              <a:ext uri="{FF2B5EF4-FFF2-40B4-BE49-F238E27FC236}">
                <a16:creationId xmlns:a16="http://schemas.microsoft.com/office/drawing/2014/main" id="{615125CD-B580-493F-B9FF-F9A2BC7F876A}"/>
              </a:ext>
            </a:extLst>
          </p:cNvPr>
          <p:cNvPicPr>
            <a:picLocks noChangeAspect="1"/>
          </p:cNvPicPr>
          <p:nvPr/>
        </p:nvPicPr>
        <p:blipFill rotWithShape="1">
          <a:blip r:embed="rId3"/>
          <a:srcRect l="10133" r="18319" b="4"/>
          <a:stretch/>
        </p:blipFill>
        <p:spPr>
          <a:xfrm>
            <a:off x="1434269" y="2701180"/>
            <a:ext cx="2739728" cy="2852640"/>
          </a:xfrm>
          <a:prstGeom prst="rect">
            <a:avLst/>
          </a:prstGeom>
          <a:ln w="57150" cmpd="thickThin">
            <a:solidFill>
              <a:schemeClr val="tx1">
                <a:lumMod val="50000"/>
                <a:lumOff val="50000"/>
              </a:schemeClr>
            </a:solidFill>
            <a:miter lim="800000"/>
          </a:ln>
        </p:spPr>
      </p:pic>
      <p:sp>
        <p:nvSpPr>
          <p:cNvPr id="9" name="Content Placeholder 8">
            <a:extLst>
              <a:ext uri="{FF2B5EF4-FFF2-40B4-BE49-F238E27FC236}">
                <a16:creationId xmlns:a16="http://schemas.microsoft.com/office/drawing/2014/main" id="{20CF7086-2A1C-4988-871A-87D275A51B04}"/>
              </a:ext>
            </a:extLst>
          </p:cNvPr>
          <p:cNvSpPr>
            <a:spLocks noGrp="1"/>
          </p:cNvSpPr>
          <p:nvPr>
            <p:ph idx="1"/>
          </p:nvPr>
        </p:nvSpPr>
        <p:spPr>
          <a:xfrm>
            <a:off x="4639732" y="2556932"/>
            <a:ext cx="6256863" cy="3318936"/>
          </a:xfrm>
        </p:spPr>
        <p:txBody>
          <a:bodyPr>
            <a:normAutofit/>
          </a:bodyPr>
          <a:lstStyle/>
          <a:p>
            <a:r>
              <a:rPr lang="en-US" dirty="0"/>
              <a:t>I met Alex Zhu on the bus when I was 15. I remember he kept a lot of guns at his house, and often brough gun magazines to school. I was scared of him, but didn’t show it. He was an upper classman than me. And He is Asian.</a:t>
            </a:r>
          </a:p>
        </p:txBody>
      </p:sp>
    </p:spTree>
    <p:extLst>
      <p:ext uri="{BB962C8B-B14F-4D97-AF65-F5344CB8AC3E}">
        <p14:creationId xmlns:p14="http://schemas.microsoft.com/office/powerpoint/2010/main" val="429742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E717-27E1-4C5F-B4C3-555D02290E2D}"/>
              </a:ext>
            </a:extLst>
          </p:cNvPr>
          <p:cNvSpPr>
            <a:spLocks noGrp="1"/>
          </p:cNvSpPr>
          <p:nvPr>
            <p:ph type="title"/>
          </p:nvPr>
        </p:nvSpPr>
        <p:spPr/>
        <p:txBody>
          <a:bodyPr/>
          <a:lstStyle/>
          <a:p>
            <a:r>
              <a:rPr lang="en-US" dirty="0"/>
              <a:t>David </a:t>
            </a:r>
            <a:r>
              <a:rPr lang="en-US" dirty="0" err="1"/>
              <a:t>Groth</a:t>
            </a:r>
            <a:endParaRPr lang="en-US" dirty="0"/>
          </a:p>
        </p:txBody>
      </p:sp>
      <p:pic>
        <p:nvPicPr>
          <p:cNvPr id="6" name="Content Placeholder 5" descr="Diagram&#10;&#10;Description automatically generated">
            <a:extLst>
              <a:ext uri="{FF2B5EF4-FFF2-40B4-BE49-F238E27FC236}">
                <a16:creationId xmlns:a16="http://schemas.microsoft.com/office/drawing/2014/main" id="{3606307B-A8FC-4CF9-A138-02CBB4586494}"/>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898AF8FE-0C32-45A1-85F8-14139DB1C75F}"/>
              </a:ext>
            </a:extLst>
          </p:cNvPr>
          <p:cNvSpPr>
            <a:spLocks noGrp="1"/>
          </p:cNvSpPr>
          <p:nvPr>
            <p:ph sz="half" idx="2"/>
          </p:nvPr>
        </p:nvSpPr>
        <p:spPr/>
        <p:txBody>
          <a:bodyPr/>
          <a:lstStyle/>
          <a:p>
            <a:r>
              <a:rPr lang="en-US" dirty="0"/>
              <a:t>I met him when I was 19 in Hawaii. And I like All of the Grooves with my new ukulele. I plan on getting my next ukulele in Hawaii with Walter.</a:t>
            </a:r>
          </a:p>
        </p:txBody>
      </p:sp>
    </p:spTree>
    <p:extLst>
      <p:ext uri="{BB962C8B-B14F-4D97-AF65-F5344CB8AC3E}">
        <p14:creationId xmlns:p14="http://schemas.microsoft.com/office/powerpoint/2010/main" val="29586611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385D-7777-4EB2-A9D5-DF038A14CA57}"/>
              </a:ext>
            </a:extLst>
          </p:cNvPr>
          <p:cNvSpPr>
            <a:spLocks noGrp="1"/>
          </p:cNvSpPr>
          <p:nvPr>
            <p:ph type="title"/>
          </p:nvPr>
        </p:nvSpPr>
        <p:spPr/>
        <p:txBody>
          <a:bodyPr/>
          <a:lstStyle/>
          <a:p>
            <a:r>
              <a:rPr lang="en-US" dirty="0"/>
              <a:t>David Portner</a:t>
            </a:r>
          </a:p>
        </p:txBody>
      </p:sp>
      <p:pic>
        <p:nvPicPr>
          <p:cNvPr id="6" name="Content Placeholder 5" descr="Diagram&#10;&#10;Description automatically generated">
            <a:extLst>
              <a:ext uri="{FF2B5EF4-FFF2-40B4-BE49-F238E27FC236}">
                <a16:creationId xmlns:a16="http://schemas.microsoft.com/office/drawing/2014/main" id="{76BD8F25-EEEF-411D-B091-680307C21CA0}"/>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5DE5B22E-DA3C-495F-82D8-EAA5E9BBDD1A}"/>
              </a:ext>
            </a:extLst>
          </p:cNvPr>
          <p:cNvSpPr>
            <a:spLocks noGrp="1"/>
          </p:cNvSpPr>
          <p:nvPr>
            <p:ph sz="half" idx="2"/>
          </p:nvPr>
        </p:nvSpPr>
        <p:spPr/>
        <p:txBody>
          <a:bodyPr>
            <a:normAutofit lnSpcReduction="10000"/>
          </a:bodyPr>
          <a:lstStyle/>
          <a:p>
            <a:r>
              <a:rPr lang="en-US" dirty="0"/>
              <a:t>David makes me think of the people I have included that I haven’t met, who might really want to be Chefs, well I could create a new </a:t>
            </a:r>
            <a:r>
              <a:rPr lang="en-US" dirty="0" err="1"/>
              <a:t>powerpoint</a:t>
            </a:r>
            <a:r>
              <a:rPr lang="en-US" dirty="0"/>
              <a:t> every time I meet one. With ALL of the characters. I love him and he should love me to. What if we went to El Salvador in July?</a:t>
            </a:r>
          </a:p>
        </p:txBody>
      </p:sp>
    </p:spTree>
    <p:extLst>
      <p:ext uri="{BB962C8B-B14F-4D97-AF65-F5344CB8AC3E}">
        <p14:creationId xmlns:p14="http://schemas.microsoft.com/office/powerpoint/2010/main" val="11582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1208-647E-45BD-89C7-D23963DE2872}"/>
              </a:ext>
            </a:extLst>
          </p:cNvPr>
          <p:cNvSpPr>
            <a:spLocks noGrp="1"/>
          </p:cNvSpPr>
          <p:nvPr>
            <p:ph type="title"/>
          </p:nvPr>
        </p:nvSpPr>
        <p:spPr/>
        <p:txBody>
          <a:bodyPr/>
          <a:lstStyle/>
          <a:p>
            <a:r>
              <a:rPr lang="en-US" dirty="0"/>
              <a:t>Debra Tribble</a:t>
            </a:r>
          </a:p>
        </p:txBody>
      </p:sp>
      <p:pic>
        <p:nvPicPr>
          <p:cNvPr id="6" name="Content Placeholder 5" descr="Text&#10;&#10;Description automatically generated with medium confidence">
            <a:extLst>
              <a:ext uri="{FF2B5EF4-FFF2-40B4-BE49-F238E27FC236}">
                <a16:creationId xmlns:a16="http://schemas.microsoft.com/office/drawing/2014/main" id="{64671084-20A5-4F90-BC90-38B0924F2FD4}"/>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835DAAD5-34DC-46FA-85F5-CD2211EE9CDD}"/>
              </a:ext>
            </a:extLst>
          </p:cNvPr>
          <p:cNvSpPr>
            <a:spLocks noGrp="1"/>
          </p:cNvSpPr>
          <p:nvPr>
            <p:ph sz="half" idx="2"/>
          </p:nvPr>
        </p:nvSpPr>
        <p:spPr/>
        <p:txBody>
          <a:bodyPr/>
          <a:lstStyle/>
          <a:p>
            <a:r>
              <a:rPr lang="en-US" dirty="0"/>
              <a:t>I met Debra when I was pregnant with Joann when I was 28. She gave me nice gifts and I was very happy about her. </a:t>
            </a:r>
          </a:p>
        </p:txBody>
      </p:sp>
    </p:spTree>
    <p:extLst>
      <p:ext uri="{BB962C8B-B14F-4D97-AF65-F5344CB8AC3E}">
        <p14:creationId xmlns:p14="http://schemas.microsoft.com/office/powerpoint/2010/main" val="1218314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63C9-258D-4362-81BB-89BC763912F8}"/>
              </a:ext>
            </a:extLst>
          </p:cNvPr>
          <p:cNvSpPr>
            <a:spLocks noGrp="1"/>
          </p:cNvSpPr>
          <p:nvPr>
            <p:ph type="title"/>
          </p:nvPr>
        </p:nvSpPr>
        <p:spPr/>
        <p:txBody>
          <a:bodyPr/>
          <a:lstStyle/>
          <a:p>
            <a:r>
              <a:rPr lang="en-US" dirty="0"/>
              <a:t>Debra Tribble</a:t>
            </a:r>
          </a:p>
        </p:txBody>
      </p:sp>
      <p:pic>
        <p:nvPicPr>
          <p:cNvPr id="6" name="Content Placeholder 5" descr="A picture containing text&#10;&#10;Description automatically generated">
            <a:extLst>
              <a:ext uri="{FF2B5EF4-FFF2-40B4-BE49-F238E27FC236}">
                <a16:creationId xmlns:a16="http://schemas.microsoft.com/office/drawing/2014/main" id="{020E2583-47C5-4C74-82C3-01825361A3F9}"/>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651391F3-D485-4C42-A10D-9DC81339A71C}"/>
              </a:ext>
            </a:extLst>
          </p:cNvPr>
          <p:cNvSpPr>
            <a:spLocks noGrp="1"/>
          </p:cNvSpPr>
          <p:nvPr>
            <p:ph sz="half" idx="2"/>
          </p:nvPr>
        </p:nvSpPr>
        <p:spPr/>
        <p:txBody>
          <a:bodyPr/>
          <a:lstStyle/>
          <a:p>
            <a:r>
              <a:rPr lang="en-US" dirty="0"/>
              <a:t>This is a starting point for Debra Tribble. I have it in my original deck that the sugar war in her mind SHATTERS and creates depictions of worshipping god, what she cooks. </a:t>
            </a:r>
          </a:p>
        </p:txBody>
      </p:sp>
    </p:spTree>
    <p:extLst>
      <p:ext uri="{BB962C8B-B14F-4D97-AF65-F5344CB8AC3E}">
        <p14:creationId xmlns:p14="http://schemas.microsoft.com/office/powerpoint/2010/main" val="41687451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E337-AB9D-4AF9-B918-0ABBC7693616}"/>
              </a:ext>
            </a:extLst>
          </p:cNvPr>
          <p:cNvSpPr>
            <a:spLocks noGrp="1"/>
          </p:cNvSpPr>
          <p:nvPr>
            <p:ph type="title"/>
          </p:nvPr>
        </p:nvSpPr>
        <p:spPr/>
        <p:txBody>
          <a:bodyPr/>
          <a:lstStyle/>
          <a:p>
            <a:r>
              <a:rPr lang="en-US" dirty="0"/>
              <a:t>Deepak Chopra</a:t>
            </a:r>
          </a:p>
        </p:txBody>
      </p:sp>
      <p:pic>
        <p:nvPicPr>
          <p:cNvPr id="6" name="Content Placeholder 5" descr="Diagram&#10;&#10;Description automatically generated with medium confidence">
            <a:extLst>
              <a:ext uri="{FF2B5EF4-FFF2-40B4-BE49-F238E27FC236}">
                <a16:creationId xmlns:a16="http://schemas.microsoft.com/office/drawing/2014/main" id="{AD9B2E12-2EEE-41B5-901D-E12CCC1BF31A}"/>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9C3A6801-BB2D-423A-BE0E-75C9504CB73A}"/>
              </a:ext>
            </a:extLst>
          </p:cNvPr>
          <p:cNvSpPr>
            <a:spLocks noGrp="1"/>
          </p:cNvSpPr>
          <p:nvPr>
            <p:ph sz="half" idx="2"/>
          </p:nvPr>
        </p:nvSpPr>
        <p:spPr/>
        <p:txBody>
          <a:bodyPr/>
          <a:lstStyle/>
          <a:p>
            <a:r>
              <a:rPr lang="en-US" dirty="0"/>
              <a:t>I met Deep, what all of his name that he told me was, when I was 21. I went out of my way to make tea one day, he said thanks. He also helped me go to the emergency room when I broke My Wrist.</a:t>
            </a:r>
          </a:p>
        </p:txBody>
      </p:sp>
    </p:spTree>
    <p:extLst>
      <p:ext uri="{BB962C8B-B14F-4D97-AF65-F5344CB8AC3E}">
        <p14:creationId xmlns:p14="http://schemas.microsoft.com/office/powerpoint/2010/main" val="28187703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4F97-CC41-4C44-B05B-6A59D0CA63C0}"/>
              </a:ext>
            </a:extLst>
          </p:cNvPr>
          <p:cNvSpPr>
            <a:spLocks noGrp="1"/>
          </p:cNvSpPr>
          <p:nvPr>
            <p:ph type="title"/>
          </p:nvPr>
        </p:nvSpPr>
        <p:spPr/>
        <p:txBody>
          <a:bodyPr/>
          <a:lstStyle/>
          <a:p>
            <a:r>
              <a:rPr lang="en-US" dirty="0"/>
              <a:t>Donald Trump</a:t>
            </a:r>
          </a:p>
        </p:txBody>
      </p:sp>
      <p:pic>
        <p:nvPicPr>
          <p:cNvPr id="6" name="Content Placeholder 5" descr="A picture containing text&#10;&#10;Description automatically generated">
            <a:extLst>
              <a:ext uri="{FF2B5EF4-FFF2-40B4-BE49-F238E27FC236}">
                <a16:creationId xmlns:a16="http://schemas.microsoft.com/office/drawing/2014/main" id="{99441A8F-84B3-4B44-91F9-02A5E80744B1}"/>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B1C101A8-FF80-4313-9E53-1F6067FC0C5C}"/>
              </a:ext>
            </a:extLst>
          </p:cNvPr>
          <p:cNvSpPr>
            <a:spLocks noGrp="1"/>
          </p:cNvSpPr>
          <p:nvPr>
            <p:ph sz="half" idx="2"/>
          </p:nvPr>
        </p:nvSpPr>
        <p:spPr/>
        <p:txBody>
          <a:bodyPr/>
          <a:lstStyle/>
          <a:p>
            <a:r>
              <a:rPr lang="en-US" dirty="0"/>
              <a:t>I haven’t met Donald, I think he is a good chef. I found him on my TV when I was a teenager, sort a weird but I don’t know about him being the president. He’s kind of big, I like small presidents.</a:t>
            </a:r>
          </a:p>
        </p:txBody>
      </p:sp>
    </p:spTree>
    <p:extLst>
      <p:ext uri="{BB962C8B-B14F-4D97-AF65-F5344CB8AC3E}">
        <p14:creationId xmlns:p14="http://schemas.microsoft.com/office/powerpoint/2010/main" val="3043679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2534-E000-41B6-B077-94BD67DE3767}"/>
              </a:ext>
            </a:extLst>
          </p:cNvPr>
          <p:cNvSpPr>
            <a:spLocks noGrp="1"/>
          </p:cNvSpPr>
          <p:nvPr>
            <p:ph type="title"/>
          </p:nvPr>
        </p:nvSpPr>
        <p:spPr/>
        <p:txBody>
          <a:bodyPr/>
          <a:lstStyle/>
          <a:p>
            <a:r>
              <a:rPr lang="en-US" dirty="0"/>
              <a:t>Dr. Abrams</a:t>
            </a:r>
          </a:p>
        </p:txBody>
      </p:sp>
      <p:pic>
        <p:nvPicPr>
          <p:cNvPr id="6" name="Content Placeholder 5" descr="Diagram&#10;&#10;Description automatically generated">
            <a:extLst>
              <a:ext uri="{FF2B5EF4-FFF2-40B4-BE49-F238E27FC236}">
                <a16:creationId xmlns:a16="http://schemas.microsoft.com/office/drawing/2014/main" id="{4D833095-6987-47B2-9494-0C1B391E5078}"/>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8E94DBE4-2FC4-4EE6-8ACB-0187EA528AF7}"/>
              </a:ext>
            </a:extLst>
          </p:cNvPr>
          <p:cNvSpPr>
            <a:spLocks noGrp="1"/>
          </p:cNvSpPr>
          <p:nvPr>
            <p:ph sz="half" idx="2"/>
          </p:nvPr>
        </p:nvSpPr>
        <p:spPr/>
        <p:txBody>
          <a:bodyPr/>
          <a:lstStyle/>
          <a:p>
            <a:r>
              <a:rPr lang="en-US" dirty="0"/>
              <a:t>I met Dr. Abrams when I was 20. She printed a book about Mahadeva and </a:t>
            </a:r>
            <a:r>
              <a:rPr lang="en-US" dirty="0" err="1"/>
              <a:t>Pavarti</a:t>
            </a:r>
            <a:r>
              <a:rPr lang="en-US" dirty="0"/>
              <a:t> and she Liked my story quilt. </a:t>
            </a:r>
          </a:p>
        </p:txBody>
      </p:sp>
    </p:spTree>
    <p:extLst>
      <p:ext uri="{BB962C8B-B14F-4D97-AF65-F5344CB8AC3E}">
        <p14:creationId xmlns:p14="http://schemas.microsoft.com/office/powerpoint/2010/main" val="3153338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9AF6-EFFF-4C5A-9E06-BEF093DE700A}"/>
              </a:ext>
            </a:extLst>
          </p:cNvPr>
          <p:cNvSpPr>
            <a:spLocks noGrp="1"/>
          </p:cNvSpPr>
          <p:nvPr>
            <p:ph type="title"/>
          </p:nvPr>
        </p:nvSpPr>
        <p:spPr/>
        <p:txBody>
          <a:bodyPr/>
          <a:lstStyle/>
          <a:p>
            <a:r>
              <a:rPr lang="en-US" dirty="0"/>
              <a:t>Dr. Cohen</a:t>
            </a:r>
          </a:p>
        </p:txBody>
      </p:sp>
      <p:pic>
        <p:nvPicPr>
          <p:cNvPr id="6" name="Content Placeholder 5" descr="Diagram, engineering drawing&#10;&#10;Description automatically generated">
            <a:extLst>
              <a:ext uri="{FF2B5EF4-FFF2-40B4-BE49-F238E27FC236}">
                <a16:creationId xmlns:a16="http://schemas.microsoft.com/office/drawing/2014/main" id="{25AB6383-2E66-4480-BB05-48976372F74D}"/>
              </a:ext>
            </a:extLst>
          </p:cNvPr>
          <p:cNvPicPr>
            <a:picLocks noGrp="1" noChangeAspect="1"/>
          </p:cNvPicPr>
          <p:nvPr>
            <p:ph sz="half" idx="1"/>
          </p:nvPr>
        </p:nvPicPr>
        <p:blipFill>
          <a:blip r:embed="rId2"/>
          <a:stretch>
            <a:fillRect/>
          </a:stretch>
        </p:blipFill>
        <p:spPr>
          <a:xfrm>
            <a:off x="1852658" y="2560638"/>
            <a:ext cx="3609883" cy="3309937"/>
          </a:xfrm>
        </p:spPr>
      </p:pic>
      <p:sp>
        <p:nvSpPr>
          <p:cNvPr id="4" name="Content Placeholder 3">
            <a:extLst>
              <a:ext uri="{FF2B5EF4-FFF2-40B4-BE49-F238E27FC236}">
                <a16:creationId xmlns:a16="http://schemas.microsoft.com/office/drawing/2014/main" id="{E751AE62-D531-4770-81ED-2041DE63EDD4}"/>
              </a:ext>
            </a:extLst>
          </p:cNvPr>
          <p:cNvSpPr>
            <a:spLocks noGrp="1"/>
          </p:cNvSpPr>
          <p:nvPr>
            <p:ph sz="half" idx="2"/>
          </p:nvPr>
        </p:nvSpPr>
        <p:spPr/>
        <p:txBody>
          <a:bodyPr/>
          <a:lstStyle/>
          <a:p>
            <a:r>
              <a:rPr lang="en-US" dirty="0"/>
              <a:t>I met Dr. Cohen when I was pregnant with Joann. She Loved Me and I got to do a seminar At John Hopkins Hospital. </a:t>
            </a:r>
          </a:p>
        </p:txBody>
      </p:sp>
    </p:spTree>
    <p:extLst>
      <p:ext uri="{BB962C8B-B14F-4D97-AF65-F5344CB8AC3E}">
        <p14:creationId xmlns:p14="http://schemas.microsoft.com/office/powerpoint/2010/main" val="40835358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9DD2-F2BD-457F-873F-47EECA09FF67}"/>
              </a:ext>
            </a:extLst>
          </p:cNvPr>
          <p:cNvSpPr>
            <a:spLocks noGrp="1"/>
          </p:cNvSpPr>
          <p:nvPr>
            <p:ph type="title"/>
          </p:nvPr>
        </p:nvSpPr>
        <p:spPr/>
        <p:txBody>
          <a:bodyPr/>
          <a:lstStyle/>
          <a:p>
            <a:r>
              <a:rPr lang="en-US" dirty="0"/>
              <a:t>Dr. </a:t>
            </a:r>
            <a:r>
              <a:rPr lang="en-US" dirty="0" err="1"/>
              <a:t>Siad</a:t>
            </a:r>
            <a:endParaRPr lang="en-US" dirty="0"/>
          </a:p>
        </p:txBody>
      </p:sp>
      <p:pic>
        <p:nvPicPr>
          <p:cNvPr id="6" name="Content Placeholder 5" descr="Diagram&#10;&#10;Description automatically generated">
            <a:extLst>
              <a:ext uri="{FF2B5EF4-FFF2-40B4-BE49-F238E27FC236}">
                <a16:creationId xmlns:a16="http://schemas.microsoft.com/office/drawing/2014/main" id="{9BB9E052-21DB-472F-9F4B-4A6797B21C44}"/>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26ABC8BB-C260-4516-B2F4-C67D3E776262}"/>
              </a:ext>
            </a:extLst>
          </p:cNvPr>
          <p:cNvSpPr>
            <a:spLocks noGrp="1"/>
          </p:cNvSpPr>
          <p:nvPr>
            <p:ph sz="half" idx="2"/>
          </p:nvPr>
        </p:nvSpPr>
        <p:spPr/>
        <p:txBody>
          <a:bodyPr/>
          <a:lstStyle/>
          <a:p>
            <a:r>
              <a:rPr lang="en-US" dirty="0"/>
              <a:t>I met Dr. </a:t>
            </a:r>
            <a:r>
              <a:rPr lang="en-US" dirty="0" err="1"/>
              <a:t>Siad</a:t>
            </a:r>
            <a:r>
              <a:rPr lang="en-US" dirty="0"/>
              <a:t> when I was 28. I find her to be extremely ugly and don’t ever want to be caught </a:t>
            </a:r>
            <a:r>
              <a:rPr lang="en-US" dirty="0" err="1"/>
              <a:t>colding</a:t>
            </a:r>
            <a:r>
              <a:rPr lang="en-US" dirty="0"/>
              <a:t> her. And no, I wont hire her. </a:t>
            </a:r>
          </a:p>
        </p:txBody>
      </p:sp>
    </p:spTree>
    <p:extLst>
      <p:ext uri="{BB962C8B-B14F-4D97-AF65-F5344CB8AC3E}">
        <p14:creationId xmlns:p14="http://schemas.microsoft.com/office/powerpoint/2010/main" val="11068192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709A-69F1-44FB-A632-129C0A420F95}"/>
              </a:ext>
            </a:extLst>
          </p:cNvPr>
          <p:cNvSpPr>
            <a:spLocks noGrp="1"/>
          </p:cNvSpPr>
          <p:nvPr>
            <p:ph type="title"/>
          </p:nvPr>
        </p:nvSpPr>
        <p:spPr/>
        <p:txBody>
          <a:bodyPr/>
          <a:lstStyle/>
          <a:p>
            <a:r>
              <a:rPr lang="en-US" dirty="0"/>
              <a:t>Elaine Williamson</a:t>
            </a:r>
          </a:p>
        </p:txBody>
      </p:sp>
      <p:pic>
        <p:nvPicPr>
          <p:cNvPr id="6" name="Content Placeholder 5" descr="A picture containing letter&#10;&#10;Description automatically generated">
            <a:extLst>
              <a:ext uri="{FF2B5EF4-FFF2-40B4-BE49-F238E27FC236}">
                <a16:creationId xmlns:a16="http://schemas.microsoft.com/office/drawing/2014/main" id="{538E9C69-CAAB-4BF1-AC3F-378A19AA7EF1}"/>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03262A0D-B618-4689-84E5-F3F5D570EA5F}"/>
              </a:ext>
            </a:extLst>
          </p:cNvPr>
          <p:cNvSpPr>
            <a:spLocks noGrp="1"/>
          </p:cNvSpPr>
          <p:nvPr>
            <p:ph sz="half" idx="2"/>
          </p:nvPr>
        </p:nvSpPr>
        <p:spPr/>
        <p:txBody>
          <a:bodyPr/>
          <a:lstStyle/>
          <a:p>
            <a:r>
              <a:rPr lang="en-US" dirty="0"/>
              <a:t>I met Elaine Williamson when I was 13 and I love for the days I was working at her company “Bella Cosa” when I was 16. She is nice, I saw her in a bra once. I liked eating her cheesecake.</a:t>
            </a:r>
          </a:p>
        </p:txBody>
      </p:sp>
    </p:spTree>
    <p:extLst>
      <p:ext uri="{BB962C8B-B14F-4D97-AF65-F5344CB8AC3E}">
        <p14:creationId xmlns:p14="http://schemas.microsoft.com/office/powerpoint/2010/main" val="2073706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6193-A71B-47C9-999F-E6274F0992FC}"/>
              </a:ext>
            </a:extLst>
          </p:cNvPr>
          <p:cNvSpPr>
            <a:spLocks noGrp="1"/>
          </p:cNvSpPr>
          <p:nvPr>
            <p:ph type="title"/>
          </p:nvPr>
        </p:nvSpPr>
        <p:spPr>
          <a:xfrm>
            <a:off x="1295402" y="982132"/>
            <a:ext cx="9601196" cy="1303867"/>
          </a:xfrm>
        </p:spPr>
        <p:txBody>
          <a:bodyPr>
            <a:normAutofit/>
          </a:bodyPr>
          <a:lstStyle/>
          <a:p>
            <a:r>
              <a:rPr lang="en-US" dirty="0"/>
              <a:t>Alex Keating</a:t>
            </a:r>
          </a:p>
        </p:txBody>
      </p:sp>
      <p:pic>
        <p:nvPicPr>
          <p:cNvPr id="5" name="Content Placeholder 4" descr="Diagram&#10;&#10;Description automatically generated with low confidence">
            <a:extLst>
              <a:ext uri="{FF2B5EF4-FFF2-40B4-BE49-F238E27FC236}">
                <a16:creationId xmlns:a16="http://schemas.microsoft.com/office/drawing/2014/main" id="{FA9C52A8-FAC7-474E-AC95-59E262413FFB}"/>
              </a:ext>
            </a:extLst>
          </p:cNvPr>
          <p:cNvPicPr>
            <a:picLocks noChangeAspect="1"/>
          </p:cNvPicPr>
          <p:nvPr/>
        </p:nvPicPr>
        <p:blipFill rotWithShape="1">
          <a:blip r:embed="rId3"/>
          <a:srcRect l="15415" r="13036" b="4"/>
          <a:stretch/>
        </p:blipFill>
        <p:spPr>
          <a:xfrm>
            <a:off x="1434269" y="2701180"/>
            <a:ext cx="2739728" cy="2852640"/>
          </a:xfrm>
          <a:prstGeom prst="rect">
            <a:avLst/>
          </a:prstGeom>
          <a:ln w="57150" cmpd="thickThin">
            <a:solidFill>
              <a:schemeClr val="tx1">
                <a:lumMod val="50000"/>
                <a:lumOff val="50000"/>
              </a:schemeClr>
            </a:solidFill>
            <a:miter lim="800000"/>
          </a:ln>
        </p:spPr>
      </p:pic>
      <p:sp>
        <p:nvSpPr>
          <p:cNvPr id="9" name="Content Placeholder 8">
            <a:extLst>
              <a:ext uri="{FF2B5EF4-FFF2-40B4-BE49-F238E27FC236}">
                <a16:creationId xmlns:a16="http://schemas.microsoft.com/office/drawing/2014/main" id="{4F402AFB-7010-4623-A8D1-F30FE5107BD8}"/>
              </a:ext>
            </a:extLst>
          </p:cNvPr>
          <p:cNvSpPr>
            <a:spLocks noGrp="1"/>
          </p:cNvSpPr>
          <p:nvPr>
            <p:ph idx="1"/>
          </p:nvPr>
        </p:nvSpPr>
        <p:spPr>
          <a:xfrm>
            <a:off x="4500868" y="2701180"/>
            <a:ext cx="6256863" cy="3318936"/>
          </a:xfrm>
        </p:spPr>
        <p:txBody>
          <a:bodyPr>
            <a:normAutofit/>
          </a:bodyPr>
          <a:lstStyle/>
          <a:p>
            <a:r>
              <a:rPr lang="en-US" dirty="0"/>
              <a:t>I met Alex Keating when I was 13, he moved into the Mansion across the street. He has a brother named Josh and life was peaceful and good.</a:t>
            </a:r>
          </a:p>
        </p:txBody>
      </p:sp>
    </p:spTree>
    <p:extLst>
      <p:ext uri="{BB962C8B-B14F-4D97-AF65-F5344CB8AC3E}">
        <p14:creationId xmlns:p14="http://schemas.microsoft.com/office/powerpoint/2010/main" val="3198991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2F37-1663-40E5-87D1-130F554D9D46}"/>
              </a:ext>
            </a:extLst>
          </p:cNvPr>
          <p:cNvSpPr>
            <a:spLocks noGrp="1"/>
          </p:cNvSpPr>
          <p:nvPr>
            <p:ph type="title"/>
          </p:nvPr>
        </p:nvSpPr>
        <p:spPr/>
        <p:txBody>
          <a:bodyPr/>
          <a:lstStyle/>
          <a:p>
            <a:r>
              <a:rPr lang="en-US" dirty="0"/>
              <a:t>Emma Watson</a:t>
            </a:r>
          </a:p>
        </p:txBody>
      </p:sp>
      <p:pic>
        <p:nvPicPr>
          <p:cNvPr id="6" name="Content Placeholder 5" descr="Letter&#10;&#10;Description automatically generated with medium confidence">
            <a:extLst>
              <a:ext uri="{FF2B5EF4-FFF2-40B4-BE49-F238E27FC236}">
                <a16:creationId xmlns:a16="http://schemas.microsoft.com/office/drawing/2014/main" id="{9B3685FE-E36E-453E-980E-E97729DBD4D7}"/>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639AC2B6-DA7D-4403-B8AB-EAA5FEF87F94}"/>
              </a:ext>
            </a:extLst>
          </p:cNvPr>
          <p:cNvSpPr>
            <a:spLocks noGrp="1"/>
          </p:cNvSpPr>
          <p:nvPr>
            <p:ph sz="half" idx="2"/>
          </p:nvPr>
        </p:nvSpPr>
        <p:spPr/>
        <p:txBody>
          <a:bodyPr/>
          <a:lstStyle/>
          <a:p>
            <a:r>
              <a:rPr lang="en-US" dirty="0"/>
              <a:t>I met Emma Watson when I was 18. She dined in at Kebob and Curry, I was tipped $10.</a:t>
            </a:r>
          </a:p>
        </p:txBody>
      </p:sp>
    </p:spTree>
    <p:extLst>
      <p:ext uri="{BB962C8B-B14F-4D97-AF65-F5344CB8AC3E}">
        <p14:creationId xmlns:p14="http://schemas.microsoft.com/office/powerpoint/2010/main" val="14174383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512B-509D-4A9E-B742-1D9650920FD9}"/>
              </a:ext>
            </a:extLst>
          </p:cNvPr>
          <p:cNvSpPr>
            <a:spLocks noGrp="1"/>
          </p:cNvSpPr>
          <p:nvPr>
            <p:ph type="title"/>
          </p:nvPr>
        </p:nvSpPr>
        <p:spPr/>
        <p:txBody>
          <a:bodyPr/>
          <a:lstStyle/>
          <a:p>
            <a:r>
              <a:rPr lang="en-US" dirty="0" err="1"/>
              <a:t>Ensieh</a:t>
            </a:r>
            <a:r>
              <a:rPr lang="en-US" dirty="0"/>
              <a:t> </a:t>
            </a:r>
            <a:r>
              <a:rPr lang="en-US" dirty="0" err="1"/>
              <a:t>Zare</a:t>
            </a:r>
            <a:endParaRPr lang="en-US" dirty="0"/>
          </a:p>
        </p:txBody>
      </p:sp>
      <p:pic>
        <p:nvPicPr>
          <p:cNvPr id="6" name="Content Placeholder 5" descr="A picture containing diagram&#10;&#10;Description automatically generated">
            <a:extLst>
              <a:ext uri="{FF2B5EF4-FFF2-40B4-BE49-F238E27FC236}">
                <a16:creationId xmlns:a16="http://schemas.microsoft.com/office/drawing/2014/main" id="{FA740D79-AFE8-49A0-B84D-2FD9D80BA457}"/>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415FCBB6-6C32-4307-875B-080CBBACAC11}"/>
              </a:ext>
            </a:extLst>
          </p:cNvPr>
          <p:cNvSpPr>
            <a:spLocks noGrp="1"/>
          </p:cNvSpPr>
          <p:nvPr>
            <p:ph sz="half" idx="2"/>
          </p:nvPr>
        </p:nvSpPr>
        <p:spPr/>
        <p:txBody>
          <a:bodyPr/>
          <a:lstStyle/>
          <a:p>
            <a:r>
              <a:rPr lang="en-US" dirty="0"/>
              <a:t>I met </a:t>
            </a:r>
            <a:r>
              <a:rPr lang="en-US" dirty="0" err="1"/>
              <a:t>Ensieh</a:t>
            </a:r>
            <a:r>
              <a:rPr lang="en-US" dirty="0"/>
              <a:t> when I was 17. She was an exchange student at Jordyn’s Plano High School. She is from Sweden, taught us about fashion blogging. I made a plan to start fashion blogging in 2025.</a:t>
            </a:r>
          </a:p>
        </p:txBody>
      </p:sp>
    </p:spTree>
    <p:extLst>
      <p:ext uri="{BB962C8B-B14F-4D97-AF65-F5344CB8AC3E}">
        <p14:creationId xmlns:p14="http://schemas.microsoft.com/office/powerpoint/2010/main" val="41286428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2A56-E9AE-43E0-A350-D41A2912CFC2}"/>
              </a:ext>
            </a:extLst>
          </p:cNvPr>
          <p:cNvSpPr>
            <a:spLocks noGrp="1"/>
          </p:cNvSpPr>
          <p:nvPr>
            <p:ph type="title"/>
          </p:nvPr>
        </p:nvSpPr>
        <p:spPr/>
        <p:txBody>
          <a:bodyPr/>
          <a:lstStyle/>
          <a:p>
            <a:r>
              <a:rPr lang="en-US" dirty="0"/>
              <a:t>Eric Altieri</a:t>
            </a:r>
          </a:p>
        </p:txBody>
      </p:sp>
      <p:pic>
        <p:nvPicPr>
          <p:cNvPr id="6" name="Content Placeholder 5" descr="A picture containing letter&#10;&#10;Description automatically generated">
            <a:extLst>
              <a:ext uri="{FF2B5EF4-FFF2-40B4-BE49-F238E27FC236}">
                <a16:creationId xmlns:a16="http://schemas.microsoft.com/office/drawing/2014/main" id="{114C5FD4-1BEB-476E-BD36-D33891DF78DD}"/>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CD47D364-C28F-42BF-B911-DBB3E1D207EA}"/>
              </a:ext>
            </a:extLst>
          </p:cNvPr>
          <p:cNvSpPr>
            <a:spLocks noGrp="1"/>
          </p:cNvSpPr>
          <p:nvPr>
            <p:ph sz="half" idx="2"/>
          </p:nvPr>
        </p:nvSpPr>
        <p:spPr/>
        <p:txBody>
          <a:bodyPr/>
          <a:lstStyle/>
          <a:p>
            <a:r>
              <a:rPr lang="en-US" dirty="0"/>
              <a:t>I met Eric Altieri working at </a:t>
            </a:r>
            <a:r>
              <a:rPr lang="en-US" dirty="0" err="1"/>
              <a:t>Wildflour</a:t>
            </a:r>
            <a:r>
              <a:rPr lang="en-US" dirty="0"/>
              <a:t> Vegan Bakery when I was 20. I give a kiss to the sky to him because he was cool and collective.</a:t>
            </a:r>
          </a:p>
        </p:txBody>
      </p:sp>
    </p:spTree>
    <p:extLst>
      <p:ext uri="{BB962C8B-B14F-4D97-AF65-F5344CB8AC3E}">
        <p14:creationId xmlns:p14="http://schemas.microsoft.com/office/powerpoint/2010/main" val="20302824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79CF-4846-4B24-B545-D18AE7F097F7}"/>
              </a:ext>
            </a:extLst>
          </p:cNvPr>
          <p:cNvSpPr>
            <a:spLocks noGrp="1"/>
          </p:cNvSpPr>
          <p:nvPr>
            <p:ph type="title"/>
          </p:nvPr>
        </p:nvSpPr>
        <p:spPr/>
        <p:txBody>
          <a:bodyPr/>
          <a:lstStyle/>
          <a:p>
            <a:r>
              <a:rPr lang="en-US" dirty="0"/>
              <a:t>Erica </a:t>
            </a:r>
            <a:r>
              <a:rPr lang="en-US" dirty="0" err="1"/>
              <a:t>DeMallo</a:t>
            </a:r>
            <a:endParaRPr lang="en-US" dirty="0"/>
          </a:p>
        </p:txBody>
      </p:sp>
      <p:pic>
        <p:nvPicPr>
          <p:cNvPr id="6" name="Content Placeholder 5" descr="Text, letter&#10;&#10;Description automatically generated">
            <a:extLst>
              <a:ext uri="{FF2B5EF4-FFF2-40B4-BE49-F238E27FC236}">
                <a16:creationId xmlns:a16="http://schemas.microsoft.com/office/drawing/2014/main" id="{7FAA743A-FDB5-48A4-BCF6-A85D3F7EF0BC}"/>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78AC35F9-FB6B-4171-A2BF-7584E6981769}"/>
              </a:ext>
            </a:extLst>
          </p:cNvPr>
          <p:cNvSpPr>
            <a:spLocks noGrp="1"/>
          </p:cNvSpPr>
          <p:nvPr>
            <p:ph sz="half" idx="2"/>
          </p:nvPr>
        </p:nvSpPr>
        <p:spPr/>
        <p:txBody>
          <a:bodyPr/>
          <a:lstStyle/>
          <a:p>
            <a:r>
              <a:rPr lang="en-US" dirty="0"/>
              <a:t>I met Erica when working at Café Zog in Rhode Island. I was 20, she was nice and I was gaining restaurant experience.</a:t>
            </a:r>
          </a:p>
        </p:txBody>
      </p:sp>
    </p:spTree>
    <p:extLst>
      <p:ext uri="{BB962C8B-B14F-4D97-AF65-F5344CB8AC3E}">
        <p14:creationId xmlns:p14="http://schemas.microsoft.com/office/powerpoint/2010/main" val="27749615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0253-5157-431D-8227-0736C6B27C5D}"/>
              </a:ext>
            </a:extLst>
          </p:cNvPr>
          <p:cNvSpPr>
            <a:spLocks noGrp="1"/>
          </p:cNvSpPr>
          <p:nvPr>
            <p:ph type="title"/>
          </p:nvPr>
        </p:nvSpPr>
        <p:spPr/>
        <p:txBody>
          <a:bodyPr/>
          <a:lstStyle/>
          <a:p>
            <a:r>
              <a:rPr lang="en-US" dirty="0"/>
              <a:t>Erica Mayes</a:t>
            </a:r>
          </a:p>
        </p:txBody>
      </p:sp>
      <p:pic>
        <p:nvPicPr>
          <p:cNvPr id="6" name="Content Placeholder 5" descr="Text, letter&#10;&#10;Description automatically generated">
            <a:extLst>
              <a:ext uri="{FF2B5EF4-FFF2-40B4-BE49-F238E27FC236}">
                <a16:creationId xmlns:a16="http://schemas.microsoft.com/office/drawing/2014/main" id="{81A8C487-EB83-4377-8911-88579C60B26F}"/>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F62ADCC2-FC2D-4F03-AA17-0CCC5D21BF1F}"/>
              </a:ext>
            </a:extLst>
          </p:cNvPr>
          <p:cNvSpPr>
            <a:spLocks noGrp="1"/>
          </p:cNvSpPr>
          <p:nvPr>
            <p:ph sz="half" idx="2"/>
          </p:nvPr>
        </p:nvSpPr>
        <p:spPr/>
        <p:txBody>
          <a:bodyPr/>
          <a:lstStyle/>
          <a:p>
            <a:r>
              <a:rPr lang="en-US" dirty="0"/>
              <a:t>I met Erica in middle school. We were friends and I went over to her house for an afternoon. She has red hair and is a total babe!</a:t>
            </a:r>
          </a:p>
        </p:txBody>
      </p:sp>
    </p:spTree>
    <p:extLst>
      <p:ext uri="{BB962C8B-B14F-4D97-AF65-F5344CB8AC3E}">
        <p14:creationId xmlns:p14="http://schemas.microsoft.com/office/powerpoint/2010/main" val="24886679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C4E2-AE51-4B11-AB3C-5F8AF841B40A}"/>
              </a:ext>
            </a:extLst>
          </p:cNvPr>
          <p:cNvSpPr>
            <a:spLocks noGrp="1"/>
          </p:cNvSpPr>
          <p:nvPr>
            <p:ph type="title"/>
          </p:nvPr>
        </p:nvSpPr>
        <p:spPr/>
        <p:txBody>
          <a:bodyPr/>
          <a:lstStyle/>
          <a:p>
            <a:r>
              <a:rPr lang="en-US" dirty="0" err="1"/>
              <a:t>Goetsch</a:t>
            </a:r>
            <a:r>
              <a:rPr lang="en-US" dirty="0"/>
              <a:t> Tien</a:t>
            </a:r>
          </a:p>
        </p:txBody>
      </p:sp>
      <p:pic>
        <p:nvPicPr>
          <p:cNvPr id="6" name="Content Placeholder 5" descr="A picture containing diagram&#10;&#10;Description automatically generated">
            <a:extLst>
              <a:ext uri="{FF2B5EF4-FFF2-40B4-BE49-F238E27FC236}">
                <a16:creationId xmlns:a16="http://schemas.microsoft.com/office/drawing/2014/main" id="{2E4AA162-B883-4034-BB64-67928DBF1217}"/>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8A2F33EB-F715-4248-AF25-8127CF2C9E2F}"/>
              </a:ext>
            </a:extLst>
          </p:cNvPr>
          <p:cNvSpPr>
            <a:spLocks noGrp="1"/>
          </p:cNvSpPr>
          <p:nvPr>
            <p:ph sz="half" idx="2"/>
          </p:nvPr>
        </p:nvSpPr>
        <p:spPr/>
        <p:txBody>
          <a:bodyPr/>
          <a:lstStyle/>
          <a:p>
            <a:r>
              <a:rPr lang="en-US" dirty="0"/>
              <a:t>I haven’t met </a:t>
            </a:r>
            <a:r>
              <a:rPr lang="en-US" dirty="0" err="1"/>
              <a:t>Goetsch</a:t>
            </a:r>
            <a:r>
              <a:rPr lang="en-US" dirty="0"/>
              <a:t>, and I think of the cleanliness and my appearance getting better and wiser, I liked her episode that I saw while I was staying at the hotel.</a:t>
            </a:r>
          </a:p>
        </p:txBody>
      </p:sp>
    </p:spTree>
    <p:extLst>
      <p:ext uri="{BB962C8B-B14F-4D97-AF65-F5344CB8AC3E}">
        <p14:creationId xmlns:p14="http://schemas.microsoft.com/office/powerpoint/2010/main" val="534108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7C1A-00A1-45F0-AC15-DFF529C3FCF7}"/>
              </a:ext>
            </a:extLst>
          </p:cNvPr>
          <p:cNvSpPr>
            <a:spLocks noGrp="1"/>
          </p:cNvSpPr>
          <p:nvPr>
            <p:ph type="title"/>
          </p:nvPr>
        </p:nvSpPr>
        <p:spPr/>
        <p:txBody>
          <a:bodyPr/>
          <a:lstStyle/>
          <a:p>
            <a:r>
              <a:rPr lang="en-US" dirty="0"/>
              <a:t>Grandpa</a:t>
            </a:r>
          </a:p>
        </p:txBody>
      </p:sp>
      <p:pic>
        <p:nvPicPr>
          <p:cNvPr id="6" name="Content Placeholder 5" descr="Diagram&#10;&#10;Description automatically generated">
            <a:extLst>
              <a:ext uri="{FF2B5EF4-FFF2-40B4-BE49-F238E27FC236}">
                <a16:creationId xmlns:a16="http://schemas.microsoft.com/office/drawing/2014/main" id="{3F1006CC-C92F-475B-B8A9-631372E14932}"/>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3A662242-68CE-491B-8A6E-4F6DD3FB90B9}"/>
              </a:ext>
            </a:extLst>
          </p:cNvPr>
          <p:cNvSpPr>
            <a:spLocks noGrp="1"/>
          </p:cNvSpPr>
          <p:nvPr>
            <p:ph sz="half" idx="2"/>
          </p:nvPr>
        </p:nvSpPr>
        <p:spPr/>
        <p:txBody>
          <a:bodyPr/>
          <a:lstStyle/>
          <a:p>
            <a:r>
              <a:rPr lang="en-US" dirty="0"/>
              <a:t>I know my grandpa is the judge, and clearly took off and left the country before I was born. I hope he is okay.</a:t>
            </a:r>
          </a:p>
        </p:txBody>
      </p:sp>
    </p:spTree>
    <p:extLst>
      <p:ext uri="{BB962C8B-B14F-4D97-AF65-F5344CB8AC3E}">
        <p14:creationId xmlns:p14="http://schemas.microsoft.com/office/powerpoint/2010/main" val="29959351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390F2-3AE0-495F-ABBE-8B186435CA8E}"/>
              </a:ext>
            </a:extLst>
          </p:cNvPr>
          <p:cNvSpPr>
            <a:spLocks noGrp="1"/>
          </p:cNvSpPr>
          <p:nvPr>
            <p:ph type="title"/>
          </p:nvPr>
        </p:nvSpPr>
        <p:spPr/>
        <p:txBody>
          <a:bodyPr/>
          <a:lstStyle/>
          <a:p>
            <a:r>
              <a:rPr lang="en-US" dirty="0"/>
              <a:t>Gryphon Sage Anderson</a:t>
            </a:r>
          </a:p>
        </p:txBody>
      </p:sp>
      <p:pic>
        <p:nvPicPr>
          <p:cNvPr id="6" name="Content Placeholder 5" descr="Diagram&#10;&#10;Description automatically generated">
            <a:extLst>
              <a:ext uri="{FF2B5EF4-FFF2-40B4-BE49-F238E27FC236}">
                <a16:creationId xmlns:a16="http://schemas.microsoft.com/office/drawing/2014/main" id="{B41C315B-9D09-4F4E-AD4A-F405F4DD3164}"/>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2C076807-E102-4612-BE53-D9665AF98541}"/>
              </a:ext>
            </a:extLst>
          </p:cNvPr>
          <p:cNvSpPr>
            <a:spLocks noGrp="1"/>
          </p:cNvSpPr>
          <p:nvPr>
            <p:ph sz="half" idx="2"/>
          </p:nvPr>
        </p:nvSpPr>
        <p:spPr/>
        <p:txBody>
          <a:bodyPr/>
          <a:lstStyle/>
          <a:p>
            <a:r>
              <a:rPr lang="en-US" dirty="0"/>
              <a:t>I met Gryphon when I worked at Jamba Juice when I was 16. I really liked his video taste and thought of healing prospects for his adventures. He is a loyal to truth, but I’ve tried to convince him to believe in the </a:t>
            </a:r>
            <a:r>
              <a:rPr lang="en-US" dirty="0" err="1"/>
              <a:t>GrAJ</a:t>
            </a:r>
            <a:r>
              <a:rPr lang="en-US" dirty="0"/>
              <a:t> Mahal.</a:t>
            </a:r>
          </a:p>
        </p:txBody>
      </p:sp>
    </p:spTree>
    <p:extLst>
      <p:ext uri="{BB962C8B-B14F-4D97-AF65-F5344CB8AC3E}">
        <p14:creationId xmlns:p14="http://schemas.microsoft.com/office/powerpoint/2010/main" val="23472443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124B-05D5-48D6-9EAE-EEB6D8D06A3F}"/>
              </a:ext>
            </a:extLst>
          </p:cNvPr>
          <p:cNvSpPr>
            <a:spLocks noGrp="1"/>
          </p:cNvSpPr>
          <p:nvPr>
            <p:ph type="title"/>
          </p:nvPr>
        </p:nvSpPr>
        <p:spPr/>
        <p:txBody>
          <a:bodyPr/>
          <a:lstStyle/>
          <a:p>
            <a:r>
              <a:rPr lang="en-US" dirty="0"/>
              <a:t>Gunner Mraz</a:t>
            </a:r>
          </a:p>
        </p:txBody>
      </p:sp>
      <p:pic>
        <p:nvPicPr>
          <p:cNvPr id="6" name="Content Placeholder 5" descr="Text&#10;&#10;Description automatically generated">
            <a:extLst>
              <a:ext uri="{FF2B5EF4-FFF2-40B4-BE49-F238E27FC236}">
                <a16:creationId xmlns:a16="http://schemas.microsoft.com/office/drawing/2014/main" id="{75CCA95D-C62C-4DB1-ACA6-46A15809729A}"/>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FCCBDF30-1844-4B32-B1D7-CCFE2457BA21}"/>
              </a:ext>
            </a:extLst>
          </p:cNvPr>
          <p:cNvSpPr>
            <a:spLocks noGrp="1"/>
          </p:cNvSpPr>
          <p:nvPr>
            <p:ph sz="half" idx="2"/>
          </p:nvPr>
        </p:nvSpPr>
        <p:spPr/>
        <p:txBody>
          <a:bodyPr/>
          <a:lstStyle/>
          <a:p>
            <a:r>
              <a:rPr lang="en-US" dirty="0"/>
              <a:t>I met Gunner in High school. He is an interesting fit, small and big. He looks nice for hiking or riding a bike. I liked him, and hope he is </a:t>
            </a:r>
            <a:r>
              <a:rPr lang="en-US" dirty="0" err="1"/>
              <a:t>doin</a:t>
            </a:r>
            <a:r>
              <a:rPr lang="en-US" dirty="0"/>
              <a:t> well.</a:t>
            </a:r>
          </a:p>
        </p:txBody>
      </p:sp>
    </p:spTree>
    <p:extLst>
      <p:ext uri="{BB962C8B-B14F-4D97-AF65-F5344CB8AC3E}">
        <p14:creationId xmlns:p14="http://schemas.microsoft.com/office/powerpoint/2010/main" val="35631972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04CF-951D-407C-956B-CB60822C715C}"/>
              </a:ext>
            </a:extLst>
          </p:cNvPr>
          <p:cNvSpPr>
            <a:spLocks noGrp="1"/>
          </p:cNvSpPr>
          <p:nvPr>
            <p:ph type="title"/>
          </p:nvPr>
        </p:nvSpPr>
        <p:spPr/>
        <p:txBody>
          <a:bodyPr/>
          <a:lstStyle/>
          <a:p>
            <a:r>
              <a:rPr lang="en-US" dirty="0"/>
              <a:t>Guyon Sanders</a:t>
            </a:r>
          </a:p>
        </p:txBody>
      </p:sp>
      <p:pic>
        <p:nvPicPr>
          <p:cNvPr id="6" name="Content Placeholder 5" descr="Diagram&#10;&#10;Description automatically generated with medium confidence">
            <a:extLst>
              <a:ext uri="{FF2B5EF4-FFF2-40B4-BE49-F238E27FC236}">
                <a16:creationId xmlns:a16="http://schemas.microsoft.com/office/drawing/2014/main" id="{3D376FFA-6EF3-44AC-A409-948E873DF8E0}"/>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A0027907-F6A2-472A-91EB-B77F46AF763D}"/>
              </a:ext>
            </a:extLst>
          </p:cNvPr>
          <p:cNvSpPr>
            <a:spLocks noGrp="1"/>
          </p:cNvSpPr>
          <p:nvPr>
            <p:ph sz="half" idx="2"/>
          </p:nvPr>
        </p:nvSpPr>
        <p:spPr/>
        <p:txBody>
          <a:bodyPr/>
          <a:lstStyle/>
          <a:p>
            <a:r>
              <a:rPr lang="en-US" dirty="0"/>
              <a:t>I have yet to meet Guyon Sanders. I hear he is quite the techno wizard with lots of dollars for life and living even music. He is an incredible chef, and He knows the road, as in weighs outstanding privilege To Suicide and Atherosclerosis. </a:t>
            </a:r>
          </a:p>
        </p:txBody>
      </p:sp>
    </p:spTree>
    <p:extLst>
      <p:ext uri="{BB962C8B-B14F-4D97-AF65-F5344CB8AC3E}">
        <p14:creationId xmlns:p14="http://schemas.microsoft.com/office/powerpoint/2010/main" val="418844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8C6D-DB9D-4FD2-A496-AE6DEC3E382E}"/>
              </a:ext>
            </a:extLst>
          </p:cNvPr>
          <p:cNvSpPr>
            <a:spLocks noGrp="1"/>
          </p:cNvSpPr>
          <p:nvPr>
            <p:ph type="title"/>
          </p:nvPr>
        </p:nvSpPr>
        <p:spPr>
          <a:xfrm>
            <a:off x="1295402" y="982132"/>
            <a:ext cx="9601196" cy="1303867"/>
          </a:xfrm>
        </p:spPr>
        <p:txBody>
          <a:bodyPr>
            <a:normAutofit/>
          </a:bodyPr>
          <a:lstStyle/>
          <a:p>
            <a:r>
              <a:rPr lang="en-US" dirty="0"/>
              <a:t>Alexandria Williamson</a:t>
            </a:r>
          </a:p>
        </p:txBody>
      </p:sp>
      <p:pic>
        <p:nvPicPr>
          <p:cNvPr id="5" name="Content Placeholder 4" descr="Letter&#10;&#10;Description automatically generated">
            <a:extLst>
              <a:ext uri="{FF2B5EF4-FFF2-40B4-BE49-F238E27FC236}">
                <a16:creationId xmlns:a16="http://schemas.microsoft.com/office/drawing/2014/main" id="{C52AD3C4-AB22-4360-9B73-0F5792FC0943}"/>
              </a:ext>
            </a:extLst>
          </p:cNvPr>
          <p:cNvPicPr>
            <a:picLocks noChangeAspect="1"/>
          </p:cNvPicPr>
          <p:nvPr/>
        </p:nvPicPr>
        <p:blipFill rotWithShape="1">
          <a:blip r:embed="rId3"/>
          <a:srcRect l="5660" r="22791" b="4"/>
          <a:stretch/>
        </p:blipFill>
        <p:spPr>
          <a:xfrm>
            <a:off x="1434269" y="2701180"/>
            <a:ext cx="2739728" cy="2852640"/>
          </a:xfrm>
          <a:prstGeom prst="rect">
            <a:avLst/>
          </a:prstGeom>
          <a:ln w="57150" cmpd="thickThin">
            <a:solidFill>
              <a:schemeClr val="tx1">
                <a:lumMod val="50000"/>
                <a:lumOff val="50000"/>
              </a:schemeClr>
            </a:solidFill>
            <a:miter lim="800000"/>
          </a:ln>
        </p:spPr>
      </p:pic>
      <p:sp>
        <p:nvSpPr>
          <p:cNvPr id="9" name="Content Placeholder 8">
            <a:extLst>
              <a:ext uri="{FF2B5EF4-FFF2-40B4-BE49-F238E27FC236}">
                <a16:creationId xmlns:a16="http://schemas.microsoft.com/office/drawing/2014/main" id="{2EC07123-6A0A-4F50-BA19-20D0DFB504E1}"/>
              </a:ext>
            </a:extLst>
          </p:cNvPr>
          <p:cNvSpPr>
            <a:spLocks noGrp="1"/>
          </p:cNvSpPr>
          <p:nvPr>
            <p:ph idx="1"/>
          </p:nvPr>
        </p:nvSpPr>
        <p:spPr>
          <a:xfrm>
            <a:off x="4639732" y="2556932"/>
            <a:ext cx="6256863" cy="3318936"/>
          </a:xfrm>
        </p:spPr>
        <p:txBody>
          <a:bodyPr>
            <a:normAutofit/>
          </a:bodyPr>
          <a:lstStyle/>
          <a:p>
            <a:r>
              <a:rPr lang="en-US" dirty="0"/>
              <a:t>Alexandria was my friend in 6</a:t>
            </a:r>
            <a:r>
              <a:rPr lang="en-US" baseline="30000" dirty="0"/>
              <a:t>th</a:t>
            </a:r>
            <a:r>
              <a:rPr lang="en-US" dirty="0"/>
              <a:t> grade all the way to graduation. I heard after graduation she made her way to LSU and did good as far as she let us know. I remember designing a radio station with her and painting pots and taking nice pictures next to my tree.</a:t>
            </a:r>
          </a:p>
        </p:txBody>
      </p:sp>
    </p:spTree>
    <p:extLst>
      <p:ext uri="{BB962C8B-B14F-4D97-AF65-F5344CB8AC3E}">
        <p14:creationId xmlns:p14="http://schemas.microsoft.com/office/powerpoint/2010/main" val="2220603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0CF5-094C-4D6F-9706-F3924EC59390}"/>
              </a:ext>
            </a:extLst>
          </p:cNvPr>
          <p:cNvSpPr>
            <a:spLocks noGrp="1"/>
          </p:cNvSpPr>
          <p:nvPr>
            <p:ph type="title"/>
          </p:nvPr>
        </p:nvSpPr>
        <p:spPr/>
        <p:txBody>
          <a:bodyPr/>
          <a:lstStyle/>
          <a:p>
            <a:r>
              <a:rPr lang="en-US" dirty="0"/>
              <a:t>Hannah Mulloy</a:t>
            </a:r>
          </a:p>
        </p:txBody>
      </p:sp>
      <p:pic>
        <p:nvPicPr>
          <p:cNvPr id="6" name="Content Placeholder 5" descr="A picture containing diagram&#10;&#10;Description automatically generated">
            <a:extLst>
              <a:ext uri="{FF2B5EF4-FFF2-40B4-BE49-F238E27FC236}">
                <a16:creationId xmlns:a16="http://schemas.microsoft.com/office/drawing/2014/main" id="{E2E5DC8F-6B62-4D55-BB03-9D090138FAAF}"/>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D3667EDE-5BCE-469A-8B76-3AC4E145B17F}"/>
              </a:ext>
            </a:extLst>
          </p:cNvPr>
          <p:cNvSpPr>
            <a:spLocks noGrp="1"/>
          </p:cNvSpPr>
          <p:nvPr>
            <p:ph sz="half" idx="2"/>
          </p:nvPr>
        </p:nvSpPr>
        <p:spPr/>
        <p:txBody>
          <a:bodyPr/>
          <a:lstStyle/>
          <a:p>
            <a:r>
              <a:rPr lang="en-US" dirty="0"/>
              <a:t>I’ve known Hannah a long time, like since I was Born, she notices me and thinks of our greatness as a Royalty. And doesn’t DRIVE the cause, lets the Cause drive her, only if it is growth of the heart and soul, build don’t die!</a:t>
            </a:r>
          </a:p>
        </p:txBody>
      </p:sp>
    </p:spTree>
    <p:extLst>
      <p:ext uri="{BB962C8B-B14F-4D97-AF65-F5344CB8AC3E}">
        <p14:creationId xmlns:p14="http://schemas.microsoft.com/office/powerpoint/2010/main" val="29712511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738A-3383-478F-80D9-33792FCB7367}"/>
              </a:ext>
            </a:extLst>
          </p:cNvPr>
          <p:cNvSpPr>
            <a:spLocks noGrp="1"/>
          </p:cNvSpPr>
          <p:nvPr>
            <p:ph type="title"/>
          </p:nvPr>
        </p:nvSpPr>
        <p:spPr/>
        <p:txBody>
          <a:bodyPr/>
          <a:lstStyle/>
          <a:p>
            <a:r>
              <a:rPr lang="en-US" dirty="0" err="1"/>
              <a:t>Hauke</a:t>
            </a:r>
            <a:r>
              <a:rPr lang="en-US" dirty="0"/>
              <a:t> Pohl</a:t>
            </a:r>
          </a:p>
        </p:txBody>
      </p:sp>
      <p:pic>
        <p:nvPicPr>
          <p:cNvPr id="6" name="Content Placeholder 5" descr="A picture containing diagram&#10;&#10;Description automatically generated">
            <a:extLst>
              <a:ext uri="{FF2B5EF4-FFF2-40B4-BE49-F238E27FC236}">
                <a16:creationId xmlns:a16="http://schemas.microsoft.com/office/drawing/2014/main" id="{7F56CCA2-20E9-4A66-A69F-D320CF41B625}"/>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24B55306-AD78-4A5F-BD3E-C15E94AD07DF}"/>
              </a:ext>
            </a:extLst>
          </p:cNvPr>
          <p:cNvSpPr>
            <a:spLocks noGrp="1"/>
          </p:cNvSpPr>
          <p:nvPr>
            <p:ph sz="half" idx="2"/>
          </p:nvPr>
        </p:nvSpPr>
        <p:spPr/>
        <p:txBody>
          <a:bodyPr/>
          <a:lstStyle/>
          <a:p>
            <a:r>
              <a:rPr lang="en-US" dirty="0"/>
              <a:t>I met </a:t>
            </a:r>
            <a:r>
              <a:rPr lang="en-US" dirty="0" err="1"/>
              <a:t>Hauke</a:t>
            </a:r>
            <a:r>
              <a:rPr lang="en-US" dirty="0"/>
              <a:t> when I was 18. He is very handsome, smart and harmonious. He has a beautiful jaw line, would love to make him a chef model!</a:t>
            </a:r>
          </a:p>
        </p:txBody>
      </p:sp>
    </p:spTree>
    <p:extLst>
      <p:ext uri="{BB962C8B-B14F-4D97-AF65-F5344CB8AC3E}">
        <p14:creationId xmlns:p14="http://schemas.microsoft.com/office/powerpoint/2010/main" val="40595835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675C-DE8F-4ED3-8E7C-F70C7F081F8E}"/>
              </a:ext>
            </a:extLst>
          </p:cNvPr>
          <p:cNvSpPr>
            <a:spLocks noGrp="1"/>
          </p:cNvSpPr>
          <p:nvPr>
            <p:ph type="title"/>
          </p:nvPr>
        </p:nvSpPr>
        <p:spPr/>
        <p:txBody>
          <a:bodyPr/>
          <a:lstStyle/>
          <a:p>
            <a:r>
              <a:rPr lang="en-US" dirty="0"/>
              <a:t>Heather Caton</a:t>
            </a:r>
          </a:p>
        </p:txBody>
      </p:sp>
      <p:pic>
        <p:nvPicPr>
          <p:cNvPr id="6" name="Content Placeholder 5" descr="A picture containing diagram&#10;&#10;Description automatically generated">
            <a:extLst>
              <a:ext uri="{FF2B5EF4-FFF2-40B4-BE49-F238E27FC236}">
                <a16:creationId xmlns:a16="http://schemas.microsoft.com/office/drawing/2014/main" id="{550B80C2-558C-4AA5-83E3-F683325A8B7D}"/>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2380AFF3-B57C-4D7F-9E51-9082626B3754}"/>
              </a:ext>
            </a:extLst>
          </p:cNvPr>
          <p:cNvSpPr>
            <a:spLocks noGrp="1"/>
          </p:cNvSpPr>
          <p:nvPr>
            <p:ph sz="half" idx="2"/>
          </p:nvPr>
        </p:nvSpPr>
        <p:spPr/>
        <p:txBody>
          <a:bodyPr/>
          <a:lstStyle/>
          <a:p>
            <a:r>
              <a:rPr lang="en-US" dirty="0"/>
              <a:t>I met Heather when I was in 6</a:t>
            </a:r>
            <a:r>
              <a:rPr lang="en-US" baseline="30000" dirty="0"/>
              <a:t>th</a:t>
            </a:r>
            <a:r>
              <a:rPr lang="en-US" dirty="0"/>
              <a:t> grade. Her mom was the teacher. I liked her voice and she taught me a fun game called “7 minutes in heaven”. She might be a nice chef.</a:t>
            </a:r>
          </a:p>
        </p:txBody>
      </p:sp>
    </p:spTree>
    <p:extLst>
      <p:ext uri="{BB962C8B-B14F-4D97-AF65-F5344CB8AC3E}">
        <p14:creationId xmlns:p14="http://schemas.microsoft.com/office/powerpoint/2010/main" val="24732946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25F8-78DC-4000-9252-92B0DC2E5B1B}"/>
              </a:ext>
            </a:extLst>
          </p:cNvPr>
          <p:cNvSpPr>
            <a:spLocks noGrp="1"/>
          </p:cNvSpPr>
          <p:nvPr>
            <p:ph type="title"/>
          </p:nvPr>
        </p:nvSpPr>
        <p:spPr/>
        <p:txBody>
          <a:bodyPr/>
          <a:lstStyle/>
          <a:p>
            <a:r>
              <a:rPr lang="en-US" dirty="0"/>
              <a:t>Heather Dieter</a:t>
            </a:r>
          </a:p>
        </p:txBody>
      </p:sp>
      <p:pic>
        <p:nvPicPr>
          <p:cNvPr id="6" name="Content Placeholder 5" descr="A picture containing diagram&#10;&#10;Description automatically generated">
            <a:extLst>
              <a:ext uri="{FF2B5EF4-FFF2-40B4-BE49-F238E27FC236}">
                <a16:creationId xmlns:a16="http://schemas.microsoft.com/office/drawing/2014/main" id="{CDBD7C5E-6053-4D5C-9F25-28D651A404A2}"/>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7A46908D-BF60-4F18-B43D-CC8FC49DEE9D}"/>
              </a:ext>
            </a:extLst>
          </p:cNvPr>
          <p:cNvSpPr>
            <a:spLocks noGrp="1"/>
          </p:cNvSpPr>
          <p:nvPr>
            <p:ph sz="half" idx="2"/>
          </p:nvPr>
        </p:nvSpPr>
        <p:spPr/>
        <p:txBody>
          <a:bodyPr/>
          <a:lstStyle/>
          <a:p>
            <a:r>
              <a:rPr lang="en-US" dirty="0"/>
              <a:t>Me and Heather went to the same middle school and High school. We didn’t really hang out very much, but what we really like was that both our names were Heather.</a:t>
            </a:r>
          </a:p>
        </p:txBody>
      </p:sp>
    </p:spTree>
    <p:extLst>
      <p:ext uri="{BB962C8B-B14F-4D97-AF65-F5344CB8AC3E}">
        <p14:creationId xmlns:p14="http://schemas.microsoft.com/office/powerpoint/2010/main" val="20620639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D59A-8BC2-4BDF-BE4C-66B1B644F8E4}"/>
              </a:ext>
            </a:extLst>
          </p:cNvPr>
          <p:cNvSpPr>
            <a:spLocks noGrp="1"/>
          </p:cNvSpPr>
          <p:nvPr>
            <p:ph type="title"/>
          </p:nvPr>
        </p:nvSpPr>
        <p:spPr/>
        <p:txBody>
          <a:bodyPr/>
          <a:lstStyle/>
          <a:p>
            <a:r>
              <a:rPr lang="en-US" dirty="0"/>
              <a:t>Heather Mulloy</a:t>
            </a:r>
          </a:p>
        </p:txBody>
      </p:sp>
      <p:pic>
        <p:nvPicPr>
          <p:cNvPr id="6" name="Content Placeholder 5" descr="Diagram&#10;&#10;Description automatically generated">
            <a:extLst>
              <a:ext uri="{FF2B5EF4-FFF2-40B4-BE49-F238E27FC236}">
                <a16:creationId xmlns:a16="http://schemas.microsoft.com/office/drawing/2014/main" id="{25AB6FBE-DA0D-4602-AFD2-5EB4608119BF}"/>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5634D4A3-C2EE-4DF3-A125-6F593A9D9FD1}"/>
              </a:ext>
            </a:extLst>
          </p:cNvPr>
          <p:cNvSpPr>
            <a:spLocks noGrp="1"/>
          </p:cNvSpPr>
          <p:nvPr>
            <p:ph sz="half" idx="2"/>
          </p:nvPr>
        </p:nvSpPr>
        <p:spPr/>
        <p:txBody>
          <a:bodyPr/>
          <a:lstStyle/>
          <a:p>
            <a:r>
              <a:rPr lang="en-US" dirty="0"/>
              <a:t>I love myself. I love how I stood up for myself when I was in school and they showed the child abuse case, its like reassurance that I can present this information the way I want. I just hope and pray my mom gets caught soon, she kind of supposed to do as say.</a:t>
            </a:r>
          </a:p>
        </p:txBody>
      </p:sp>
    </p:spTree>
    <p:extLst>
      <p:ext uri="{BB962C8B-B14F-4D97-AF65-F5344CB8AC3E}">
        <p14:creationId xmlns:p14="http://schemas.microsoft.com/office/powerpoint/2010/main" val="42693654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53E5-B4F3-4808-91A0-C0620264548C}"/>
              </a:ext>
            </a:extLst>
          </p:cNvPr>
          <p:cNvSpPr>
            <a:spLocks noGrp="1"/>
          </p:cNvSpPr>
          <p:nvPr>
            <p:ph type="title"/>
          </p:nvPr>
        </p:nvSpPr>
        <p:spPr/>
        <p:txBody>
          <a:bodyPr/>
          <a:lstStyle/>
          <a:p>
            <a:r>
              <a:rPr lang="en-US" dirty="0"/>
              <a:t>Heather’s </a:t>
            </a:r>
            <a:r>
              <a:rPr lang="en-US" dirty="0" err="1"/>
              <a:t>Dillema</a:t>
            </a:r>
            <a:endParaRPr lang="en-US" dirty="0"/>
          </a:p>
        </p:txBody>
      </p:sp>
      <p:pic>
        <p:nvPicPr>
          <p:cNvPr id="6" name="Content Placeholder 5" descr="A picture containing text, silhouette&#10;&#10;Description automatically generated">
            <a:extLst>
              <a:ext uri="{FF2B5EF4-FFF2-40B4-BE49-F238E27FC236}">
                <a16:creationId xmlns:a16="http://schemas.microsoft.com/office/drawing/2014/main" id="{4EF8459A-CCB5-46E0-A60E-956B5E785770}"/>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4D1655A3-F407-45A6-A54F-1D23CE6D2E97}"/>
              </a:ext>
            </a:extLst>
          </p:cNvPr>
          <p:cNvSpPr>
            <a:spLocks noGrp="1"/>
          </p:cNvSpPr>
          <p:nvPr>
            <p:ph sz="half" idx="2"/>
          </p:nvPr>
        </p:nvSpPr>
        <p:spPr/>
        <p:txBody>
          <a:bodyPr/>
          <a:lstStyle/>
          <a:p>
            <a:r>
              <a:rPr lang="en-US" dirty="0"/>
              <a:t>There was this girl I met when I was in kindergarten that I swore was a chef. I had a strange dream about her, how her mom didn’t get enough respect to shop regularly at the store, like someone defiled the aisles every time and provided them with Shanti food.</a:t>
            </a:r>
          </a:p>
        </p:txBody>
      </p:sp>
    </p:spTree>
    <p:extLst>
      <p:ext uri="{BB962C8B-B14F-4D97-AF65-F5344CB8AC3E}">
        <p14:creationId xmlns:p14="http://schemas.microsoft.com/office/powerpoint/2010/main" val="17895618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8665-905F-478F-99BF-6F158526FAEB}"/>
              </a:ext>
            </a:extLst>
          </p:cNvPr>
          <p:cNvSpPr>
            <a:spLocks noGrp="1"/>
          </p:cNvSpPr>
          <p:nvPr>
            <p:ph type="title"/>
          </p:nvPr>
        </p:nvSpPr>
        <p:spPr/>
        <p:txBody>
          <a:bodyPr/>
          <a:lstStyle/>
          <a:p>
            <a:r>
              <a:rPr lang="en-US" dirty="0"/>
              <a:t>Heterotrophic Face Paint</a:t>
            </a:r>
          </a:p>
        </p:txBody>
      </p:sp>
      <p:pic>
        <p:nvPicPr>
          <p:cNvPr id="6" name="Content Placeholder 5" descr="Diagram&#10;&#10;Description automatically generated">
            <a:extLst>
              <a:ext uri="{FF2B5EF4-FFF2-40B4-BE49-F238E27FC236}">
                <a16:creationId xmlns:a16="http://schemas.microsoft.com/office/drawing/2014/main" id="{D933DBA8-E7BA-40F6-B6CB-D51A03808C2F}"/>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CF186124-E648-4A0C-ABBA-8E4FF43458C3}"/>
              </a:ext>
            </a:extLst>
          </p:cNvPr>
          <p:cNvSpPr>
            <a:spLocks noGrp="1"/>
          </p:cNvSpPr>
          <p:nvPr>
            <p:ph sz="half" idx="2"/>
          </p:nvPr>
        </p:nvSpPr>
        <p:spPr/>
        <p:txBody>
          <a:bodyPr/>
          <a:lstStyle/>
          <a:p>
            <a:r>
              <a:rPr lang="en-US" dirty="0"/>
              <a:t>I think all people named Fran were seen as this evil, a super horny button, like a mini penis disconnected riding the orbits of the earth, claws and a cape.</a:t>
            </a:r>
          </a:p>
        </p:txBody>
      </p:sp>
    </p:spTree>
    <p:extLst>
      <p:ext uri="{BB962C8B-B14F-4D97-AF65-F5344CB8AC3E}">
        <p14:creationId xmlns:p14="http://schemas.microsoft.com/office/powerpoint/2010/main" val="30279179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65AE-E89C-4973-AE83-DCD2C8B619A1}"/>
              </a:ext>
            </a:extLst>
          </p:cNvPr>
          <p:cNvSpPr>
            <a:spLocks noGrp="1"/>
          </p:cNvSpPr>
          <p:nvPr>
            <p:ph type="title"/>
          </p:nvPr>
        </p:nvSpPr>
        <p:spPr/>
        <p:txBody>
          <a:bodyPr/>
          <a:lstStyle/>
          <a:p>
            <a:r>
              <a:rPr lang="en-US" dirty="0"/>
              <a:t>Ian Crystal</a:t>
            </a:r>
          </a:p>
        </p:txBody>
      </p:sp>
      <p:pic>
        <p:nvPicPr>
          <p:cNvPr id="6" name="Content Placeholder 5" descr="Text&#10;&#10;Description automatically generated">
            <a:extLst>
              <a:ext uri="{FF2B5EF4-FFF2-40B4-BE49-F238E27FC236}">
                <a16:creationId xmlns:a16="http://schemas.microsoft.com/office/drawing/2014/main" id="{090CB129-E988-47BF-B6F1-188BD7137AD3}"/>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05742EC8-E455-4C44-A1F6-E19B30A36AED}"/>
              </a:ext>
            </a:extLst>
          </p:cNvPr>
          <p:cNvSpPr>
            <a:spLocks noGrp="1"/>
          </p:cNvSpPr>
          <p:nvPr>
            <p:ph sz="half" idx="2"/>
          </p:nvPr>
        </p:nvSpPr>
        <p:spPr/>
        <p:txBody>
          <a:bodyPr/>
          <a:lstStyle/>
          <a:p>
            <a:r>
              <a:rPr lang="en-US" dirty="0"/>
              <a:t>A day in Hawaii I met Ian. He was from the same city Francesco went to high school in. I thought he was nice looking, not as nice as David.</a:t>
            </a:r>
          </a:p>
        </p:txBody>
      </p:sp>
    </p:spTree>
    <p:extLst>
      <p:ext uri="{BB962C8B-B14F-4D97-AF65-F5344CB8AC3E}">
        <p14:creationId xmlns:p14="http://schemas.microsoft.com/office/powerpoint/2010/main" val="9340053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A235-BE14-4F90-A903-D02EF5D922E4}"/>
              </a:ext>
            </a:extLst>
          </p:cNvPr>
          <p:cNvSpPr>
            <a:spLocks noGrp="1"/>
          </p:cNvSpPr>
          <p:nvPr>
            <p:ph type="title"/>
          </p:nvPr>
        </p:nvSpPr>
        <p:spPr/>
        <p:txBody>
          <a:bodyPr/>
          <a:lstStyle/>
          <a:p>
            <a:r>
              <a:rPr lang="en-US" dirty="0" err="1"/>
              <a:t>Ilan</a:t>
            </a:r>
            <a:r>
              <a:rPr lang="en-US" dirty="0"/>
              <a:t> Musk</a:t>
            </a:r>
          </a:p>
        </p:txBody>
      </p:sp>
      <p:pic>
        <p:nvPicPr>
          <p:cNvPr id="6" name="Content Placeholder 5" descr="A picture containing plant&#10;&#10;Description automatically generated">
            <a:extLst>
              <a:ext uri="{FF2B5EF4-FFF2-40B4-BE49-F238E27FC236}">
                <a16:creationId xmlns:a16="http://schemas.microsoft.com/office/drawing/2014/main" id="{DC09E2CB-1F50-439E-B5A3-758C1A76A1FB}"/>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889D521A-A94C-44A0-A6E6-A5F78815182F}"/>
              </a:ext>
            </a:extLst>
          </p:cNvPr>
          <p:cNvSpPr>
            <a:spLocks noGrp="1"/>
          </p:cNvSpPr>
          <p:nvPr>
            <p:ph sz="half" idx="2"/>
          </p:nvPr>
        </p:nvSpPr>
        <p:spPr/>
        <p:txBody>
          <a:bodyPr/>
          <a:lstStyle/>
          <a:p>
            <a:r>
              <a:rPr lang="en-US" dirty="0"/>
              <a:t>I haven’t met </a:t>
            </a:r>
            <a:r>
              <a:rPr lang="en-US" dirty="0" err="1"/>
              <a:t>Ilan</a:t>
            </a:r>
            <a:r>
              <a:rPr lang="en-US" dirty="0"/>
              <a:t> Musk, but I heard he has an interesting personality and knows a lot about computers. Including Space, which I hope it all started with a designer who shined their light on them, forever a guide.</a:t>
            </a:r>
          </a:p>
        </p:txBody>
      </p:sp>
    </p:spTree>
    <p:extLst>
      <p:ext uri="{BB962C8B-B14F-4D97-AF65-F5344CB8AC3E}">
        <p14:creationId xmlns:p14="http://schemas.microsoft.com/office/powerpoint/2010/main" val="20279368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F71E-3CAD-41C2-837D-80B0D5EA72B2}"/>
              </a:ext>
            </a:extLst>
          </p:cNvPr>
          <p:cNvSpPr>
            <a:spLocks noGrp="1"/>
          </p:cNvSpPr>
          <p:nvPr>
            <p:ph type="title"/>
          </p:nvPr>
        </p:nvSpPr>
        <p:spPr/>
        <p:txBody>
          <a:bodyPr/>
          <a:lstStyle/>
          <a:p>
            <a:r>
              <a:rPr lang="en-US" dirty="0" err="1"/>
              <a:t>Ilan</a:t>
            </a:r>
            <a:r>
              <a:rPr lang="en-US" dirty="0"/>
              <a:t> Schnell</a:t>
            </a:r>
          </a:p>
        </p:txBody>
      </p:sp>
      <p:pic>
        <p:nvPicPr>
          <p:cNvPr id="6" name="Content Placeholder 5" descr="Text, letter&#10;&#10;Description automatically generated">
            <a:extLst>
              <a:ext uri="{FF2B5EF4-FFF2-40B4-BE49-F238E27FC236}">
                <a16:creationId xmlns:a16="http://schemas.microsoft.com/office/drawing/2014/main" id="{E928FC6F-71A9-49D6-85EF-2213379556EA}"/>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12930150-D91C-4331-9EC5-EACF4F7CC314}"/>
              </a:ext>
            </a:extLst>
          </p:cNvPr>
          <p:cNvSpPr>
            <a:spLocks noGrp="1"/>
          </p:cNvSpPr>
          <p:nvPr>
            <p:ph sz="half" idx="2"/>
          </p:nvPr>
        </p:nvSpPr>
        <p:spPr/>
        <p:txBody>
          <a:bodyPr>
            <a:normAutofit fontScale="92500"/>
          </a:bodyPr>
          <a:lstStyle/>
          <a:p>
            <a:r>
              <a:rPr lang="en-US" dirty="0"/>
              <a:t>A great day turned into a great night when I lied to </a:t>
            </a:r>
            <a:r>
              <a:rPr lang="en-US" dirty="0" err="1"/>
              <a:t>Ilan</a:t>
            </a:r>
            <a:r>
              <a:rPr lang="en-US" dirty="0"/>
              <a:t> Schnell and said I am from Argentina. He was great about the whole needs and necessity thing we even programmed that my cold data wont have to arrive at his company anymore, he also took me on two vacations! What a great friend…or I mean what a great first occurrence.</a:t>
            </a:r>
          </a:p>
        </p:txBody>
      </p:sp>
    </p:spTree>
    <p:extLst>
      <p:ext uri="{BB962C8B-B14F-4D97-AF65-F5344CB8AC3E}">
        <p14:creationId xmlns:p14="http://schemas.microsoft.com/office/powerpoint/2010/main" val="6834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A95D-6791-4E75-80B4-8F9AF17619CB}"/>
              </a:ext>
            </a:extLst>
          </p:cNvPr>
          <p:cNvSpPr>
            <a:spLocks noGrp="1"/>
          </p:cNvSpPr>
          <p:nvPr>
            <p:ph type="title"/>
          </p:nvPr>
        </p:nvSpPr>
        <p:spPr>
          <a:xfrm>
            <a:off x="1295402" y="982132"/>
            <a:ext cx="9601196" cy="1303867"/>
          </a:xfrm>
        </p:spPr>
        <p:txBody>
          <a:bodyPr>
            <a:normAutofit/>
          </a:bodyPr>
          <a:lstStyle/>
          <a:p>
            <a:r>
              <a:rPr lang="en-US" dirty="0"/>
              <a:t>Andrea Estrada</a:t>
            </a:r>
          </a:p>
        </p:txBody>
      </p:sp>
      <p:pic>
        <p:nvPicPr>
          <p:cNvPr id="5" name="Content Placeholder 4" descr="Diagram&#10;&#10;Description automatically generated with medium confidence">
            <a:extLst>
              <a:ext uri="{FF2B5EF4-FFF2-40B4-BE49-F238E27FC236}">
                <a16:creationId xmlns:a16="http://schemas.microsoft.com/office/drawing/2014/main" id="{A11181D4-9F71-4994-9368-224947BBBCCF}"/>
              </a:ext>
            </a:extLst>
          </p:cNvPr>
          <p:cNvPicPr>
            <a:picLocks noChangeAspect="1"/>
          </p:cNvPicPr>
          <p:nvPr/>
        </p:nvPicPr>
        <p:blipFill rotWithShape="1">
          <a:blip r:embed="rId3"/>
          <a:srcRect l="20502" r="7949" b="4"/>
          <a:stretch/>
        </p:blipFill>
        <p:spPr>
          <a:xfrm>
            <a:off x="1434269" y="2701180"/>
            <a:ext cx="2739728" cy="2852640"/>
          </a:xfrm>
          <a:prstGeom prst="rect">
            <a:avLst/>
          </a:prstGeom>
          <a:ln w="57150" cmpd="thickThin">
            <a:solidFill>
              <a:schemeClr val="tx1">
                <a:lumMod val="50000"/>
                <a:lumOff val="50000"/>
              </a:schemeClr>
            </a:solidFill>
            <a:miter lim="800000"/>
          </a:ln>
        </p:spPr>
      </p:pic>
      <p:sp>
        <p:nvSpPr>
          <p:cNvPr id="9" name="Content Placeholder 8">
            <a:extLst>
              <a:ext uri="{FF2B5EF4-FFF2-40B4-BE49-F238E27FC236}">
                <a16:creationId xmlns:a16="http://schemas.microsoft.com/office/drawing/2014/main" id="{6A85B244-ABD4-44BF-90E0-5E7659936D3E}"/>
              </a:ext>
            </a:extLst>
          </p:cNvPr>
          <p:cNvSpPr>
            <a:spLocks noGrp="1"/>
          </p:cNvSpPr>
          <p:nvPr>
            <p:ph idx="1"/>
          </p:nvPr>
        </p:nvSpPr>
        <p:spPr>
          <a:xfrm>
            <a:off x="4639732" y="2556932"/>
            <a:ext cx="6256863" cy="3318936"/>
          </a:xfrm>
        </p:spPr>
        <p:txBody>
          <a:bodyPr>
            <a:normAutofit/>
          </a:bodyPr>
          <a:lstStyle/>
          <a:p>
            <a:r>
              <a:rPr lang="en-US" dirty="0"/>
              <a:t>I met Andrea as a young graduate, she was in dire need even desperate for the answer, I felt sad that her parents didn’t treat her right and get her to her scheduled design choice corral, just a simple corral at home about you choosing any fashion, or the variance corral, serving any food you would like.</a:t>
            </a:r>
          </a:p>
        </p:txBody>
      </p:sp>
    </p:spTree>
    <p:extLst>
      <p:ext uri="{BB962C8B-B14F-4D97-AF65-F5344CB8AC3E}">
        <p14:creationId xmlns:p14="http://schemas.microsoft.com/office/powerpoint/2010/main" val="24140718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8413-2248-47D7-89F4-8E3BFD8541B5}"/>
              </a:ext>
            </a:extLst>
          </p:cNvPr>
          <p:cNvSpPr>
            <a:spLocks noGrp="1"/>
          </p:cNvSpPr>
          <p:nvPr>
            <p:ph type="title"/>
          </p:nvPr>
        </p:nvSpPr>
        <p:spPr/>
        <p:txBody>
          <a:bodyPr/>
          <a:lstStyle/>
          <a:p>
            <a:r>
              <a:rPr lang="en-US" dirty="0"/>
              <a:t>Isaiah Pottle</a:t>
            </a:r>
          </a:p>
        </p:txBody>
      </p:sp>
      <p:pic>
        <p:nvPicPr>
          <p:cNvPr id="6" name="Content Placeholder 5" descr="Diagram&#10;&#10;Description automatically generated">
            <a:extLst>
              <a:ext uri="{FF2B5EF4-FFF2-40B4-BE49-F238E27FC236}">
                <a16:creationId xmlns:a16="http://schemas.microsoft.com/office/drawing/2014/main" id="{77E66A07-4160-4712-8319-48499BDC75E1}"/>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09E67F1D-1598-4633-9330-335F99871726}"/>
              </a:ext>
            </a:extLst>
          </p:cNvPr>
          <p:cNvSpPr>
            <a:spLocks noGrp="1"/>
          </p:cNvSpPr>
          <p:nvPr>
            <p:ph sz="half" idx="2"/>
          </p:nvPr>
        </p:nvSpPr>
        <p:spPr/>
        <p:txBody>
          <a:bodyPr/>
          <a:lstStyle/>
          <a:p>
            <a:r>
              <a:rPr lang="en-US" dirty="0"/>
              <a:t>I met Isaiah when I got the job at </a:t>
            </a:r>
            <a:r>
              <a:rPr lang="en-US" dirty="0" err="1"/>
              <a:t>Wildflour</a:t>
            </a:r>
            <a:r>
              <a:rPr lang="en-US" dirty="0"/>
              <a:t> Vegan Bakery. I loved it there, we didn’t have any extra curricular time, but I noticed his professionalism and style, and how he didn’t like to be bothered.</a:t>
            </a:r>
          </a:p>
        </p:txBody>
      </p:sp>
    </p:spTree>
    <p:extLst>
      <p:ext uri="{BB962C8B-B14F-4D97-AF65-F5344CB8AC3E}">
        <p14:creationId xmlns:p14="http://schemas.microsoft.com/office/powerpoint/2010/main" val="10956867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292D-2C6F-41FE-8F10-510B3811B74E}"/>
              </a:ext>
            </a:extLst>
          </p:cNvPr>
          <p:cNvSpPr>
            <a:spLocks noGrp="1"/>
          </p:cNvSpPr>
          <p:nvPr>
            <p:ph type="title"/>
          </p:nvPr>
        </p:nvSpPr>
        <p:spPr/>
        <p:txBody>
          <a:bodyPr/>
          <a:lstStyle/>
          <a:p>
            <a:r>
              <a:rPr lang="en-US" dirty="0"/>
              <a:t>Jack </a:t>
            </a:r>
            <a:r>
              <a:rPr lang="en-US" dirty="0" err="1"/>
              <a:t>Skalsky</a:t>
            </a:r>
            <a:endParaRPr lang="en-US" dirty="0"/>
          </a:p>
        </p:txBody>
      </p:sp>
      <p:pic>
        <p:nvPicPr>
          <p:cNvPr id="6" name="Content Placeholder 5">
            <a:extLst>
              <a:ext uri="{FF2B5EF4-FFF2-40B4-BE49-F238E27FC236}">
                <a16:creationId xmlns:a16="http://schemas.microsoft.com/office/drawing/2014/main" id="{00D21496-1CE6-4084-8C5F-E3FCAD59B99F}"/>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6CE18CA3-64B1-4BD1-BB99-B2EBE01539C9}"/>
              </a:ext>
            </a:extLst>
          </p:cNvPr>
          <p:cNvSpPr>
            <a:spLocks noGrp="1"/>
          </p:cNvSpPr>
          <p:nvPr>
            <p:ph sz="half" idx="2"/>
          </p:nvPr>
        </p:nvSpPr>
        <p:spPr/>
        <p:txBody>
          <a:bodyPr/>
          <a:lstStyle/>
          <a:p>
            <a:r>
              <a:rPr lang="en-US" dirty="0"/>
              <a:t>I met Jack when he was just a baby, he accidentally cut himself on the Christmas ornament, one just fell off blah. It was fine, he is already a graduate from high school. And life is good.</a:t>
            </a:r>
          </a:p>
        </p:txBody>
      </p:sp>
    </p:spTree>
    <p:extLst>
      <p:ext uri="{BB962C8B-B14F-4D97-AF65-F5344CB8AC3E}">
        <p14:creationId xmlns:p14="http://schemas.microsoft.com/office/powerpoint/2010/main" val="31442172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E77F2-CCFA-4CCB-A4DD-56B7EA93D062}"/>
              </a:ext>
            </a:extLst>
          </p:cNvPr>
          <p:cNvSpPr>
            <a:spLocks noGrp="1"/>
          </p:cNvSpPr>
          <p:nvPr>
            <p:ph type="title"/>
          </p:nvPr>
        </p:nvSpPr>
        <p:spPr/>
        <p:txBody>
          <a:bodyPr/>
          <a:lstStyle/>
          <a:p>
            <a:r>
              <a:rPr lang="en-US" dirty="0"/>
              <a:t>Jaclyn </a:t>
            </a:r>
            <a:r>
              <a:rPr lang="en-US" dirty="0" err="1"/>
              <a:t>Yetter</a:t>
            </a:r>
            <a:endParaRPr lang="en-US" dirty="0"/>
          </a:p>
        </p:txBody>
      </p:sp>
      <p:pic>
        <p:nvPicPr>
          <p:cNvPr id="6" name="Content Placeholder 5" descr="Diagram&#10;&#10;Description automatically generated">
            <a:extLst>
              <a:ext uri="{FF2B5EF4-FFF2-40B4-BE49-F238E27FC236}">
                <a16:creationId xmlns:a16="http://schemas.microsoft.com/office/drawing/2014/main" id="{66D05B8C-3A36-4EAC-BB1D-BB2D514A7D2D}"/>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F44779F0-C5F3-4C54-9BFC-B10A3C81B1FA}"/>
              </a:ext>
            </a:extLst>
          </p:cNvPr>
          <p:cNvSpPr>
            <a:spLocks noGrp="1"/>
          </p:cNvSpPr>
          <p:nvPr>
            <p:ph sz="half" idx="2"/>
          </p:nvPr>
        </p:nvSpPr>
        <p:spPr/>
        <p:txBody>
          <a:bodyPr/>
          <a:lstStyle/>
          <a:p>
            <a:r>
              <a:rPr lang="en-US" dirty="0"/>
              <a:t>I met Jaclyn in High School. We weren’t close friends or anything I just remember her. </a:t>
            </a:r>
          </a:p>
        </p:txBody>
      </p:sp>
    </p:spTree>
    <p:extLst>
      <p:ext uri="{BB962C8B-B14F-4D97-AF65-F5344CB8AC3E}">
        <p14:creationId xmlns:p14="http://schemas.microsoft.com/office/powerpoint/2010/main" val="2219684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7BEE-C9D6-4E17-BC39-731FE38FA3E9}"/>
              </a:ext>
            </a:extLst>
          </p:cNvPr>
          <p:cNvSpPr>
            <a:spLocks noGrp="1"/>
          </p:cNvSpPr>
          <p:nvPr>
            <p:ph type="title"/>
          </p:nvPr>
        </p:nvSpPr>
        <p:spPr/>
        <p:txBody>
          <a:bodyPr/>
          <a:lstStyle/>
          <a:p>
            <a:r>
              <a:rPr lang="en-US" dirty="0"/>
              <a:t>Jade Moon</a:t>
            </a:r>
          </a:p>
        </p:txBody>
      </p:sp>
      <p:pic>
        <p:nvPicPr>
          <p:cNvPr id="6" name="Content Placeholder 5" descr="Diagram&#10;&#10;Description automatically generated">
            <a:extLst>
              <a:ext uri="{FF2B5EF4-FFF2-40B4-BE49-F238E27FC236}">
                <a16:creationId xmlns:a16="http://schemas.microsoft.com/office/drawing/2014/main" id="{B2F465B7-64E2-44A6-812A-02E7A9526D2E}"/>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8D87350E-050E-4089-9C24-A28CE6282B5A}"/>
              </a:ext>
            </a:extLst>
          </p:cNvPr>
          <p:cNvSpPr>
            <a:spLocks noGrp="1"/>
          </p:cNvSpPr>
          <p:nvPr>
            <p:ph sz="half" idx="2"/>
          </p:nvPr>
        </p:nvSpPr>
        <p:spPr/>
        <p:txBody>
          <a:bodyPr/>
          <a:lstStyle/>
          <a:p>
            <a:r>
              <a:rPr lang="en-US" dirty="0"/>
              <a:t>An interesting person I used to work with at Forever 21. I liked her name and I was the only associate on one night, when the store got trashed by huge crowds of shoppers. Was pretty awesome. We took a few breaks. I was stoked.</a:t>
            </a:r>
          </a:p>
        </p:txBody>
      </p:sp>
    </p:spTree>
    <p:extLst>
      <p:ext uri="{BB962C8B-B14F-4D97-AF65-F5344CB8AC3E}">
        <p14:creationId xmlns:p14="http://schemas.microsoft.com/office/powerpoint/2010/main" val="3781973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FF4B-CA9F-423F-82B1-1E29808A78D9}"/>
              </a:ext>
            </a:extLst>
          </p:cNvPr>
          <p:cNvSpPr>
            <a:spLocks noGrp="1"/>
          </p:cNvSpPr>
          <p:nvPr>
            <p:ph type="title"/>
          </p:nvPr>
        </p:nvSpPr>
        <p:spPr/>
        <p:txBody>
          <a:bodyPr/>
          <a:lstStyle/>
          <a:p>
            <a:r>
              <a:rPr lang="en-US" dirty="0"/>
              <a:t>James Nelson</a:t>
            </a:r>
          </a:p>
        </p:txBody>
      </p:sp>
      <p:pic>
        <p:nvPicPr>
          <p:cNvPr id="6" name="Content Placeholder 5" descr="Diagram&#10;&#10;Description automatically generated">
            <a:extLst>
              <a:ext uri="{FF2B5EF4-FFF2-40B4-BE49-F238E27FC236}">
                <a16:creationId xmlns:a16="http://schemas.microsoft.com/office/drawing/2014/main" id="{84D2A526-02C9-4A00-A5F7-99ACDB47CF5B}"/>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92F45D82-411D-4EC0-B9E2-DCFD3C8FD866}"/>
              </a:ext>
            </a:extLst>
          </p:cNvPr>
          <p:cNvSpPr>
            <a:spLocks noGrp="1"/>
          </p:cNvSpPr>
          <p:nvPr>
            <p:ph sz="half" idx="2"/>
          </p:nvPr>
        </p:nvSpPr>
        <p:spPr/>
        <p:txBody>
          <a:bodyPr/>
          <a:lstStyle/>
          <a:p>
            <a:r>
              <a:rPr lang="en-US" dirty="0"/>
              <a:t>I have never seen a girl turn into a guy, but I wanted to know if it effects the way you cook. Isn’t my idea, but I met “him” when I was a freshman in college, he was a “she” and Life was pretty nice.</a:t>
            </a:r>
          </a:p>
        </p:txBody>
      </p:sp>
    </p:spTree>
    <p:extLst>
      <p:ext uri="{BB962C8B-B14F-4D97-AF65-F5344CB8AC3E}">
        <p14:creationId xmlns:p14="http://schemas.microsoft.com/office/powerpoint/2010/main" val="6333378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0897-84E5-4A6B-9B9F-AB5ED22F2AA2}"/>
              </a:ext>
            </a:extLst>
          </p:cNvPr>
          <p:cNvSpPr>
            <a:spLocks noGrp="1"/>
          </p:cNvSpPr>
          <p:nvPr>
            <p:ph type="title"/>
          </p:nvPr>
        </p:nvSpPr>
        <p:spPr/>
        <p:txBody>
          <a:bodyPr/>
          <a:lstStyle/>
          <a:p>
            <a:r>
              <a:rPr lang="en-US" dirty="0"/>
              <a:t>Janice Mulloy Wieck</a:t>
            </a:r>
          </a:p>
        </p:txBody>
      </p:sp>
      <p:pic>
        <p:nvPicPr>
          <p:cNvPr id="6" name="Content Placeholder 5" descr="A picture containing diagram&#10;&#10;Description automatically generated">
            <a:extLst>
              <a:ext uri="{FF2B5EF4-FFF2-40B4-BE49-F238E27FC236}">
                <a16:creationId xmlns:a16="http://schemas.microsoft.com/office/drawing/2014/main" id="{68F654C6-672F-4658-A2B6-ACBBF2322B95}"/>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6E94A88E-63BC-4276-8E08-D6F102F2CBAD}"/>
              </a:ext>
            </a:extLst>
          </p:cNvPr>
          <p:cNvSpPr>
            <a:spLocks noGrp="1"/>
          </p:cNvSpPr>
          <p:nvPr>
            <p:ph sz="half" idx="2"/>
          </p:nvPr>
        </p:nvSpPr>
        <p:spPr/>
        <p:txBody>
          <a:bodyPr>
            <a:normAutofit fontScale="92500"/>
          </a:bodyPr>
          <a:lstStyle/>
          <a:p>
            <a:r>
              <a:rPr lang="en-US" dirty="0"/>
              <a:t>I met Janice when I was young and wrote her a letter, I felt as thought our relationship was supposed to get better the more and more I learned, I think she has a tremendous head cold and must take the information presented to her seriously. If only she’d agree that I can easily get her a ETE tattoo.</a:t>
            </a:r>
          </a:p>
        </p:txBody>
      </p:sp>
    </p:spTree>
    <p:extLst>
      <p:ext uri="{BB962C8B-B14F-4D97-AF65-F5344CB8AC3E}">
        <p14:creationId xmlns:p14="http://schemas.microsoft.com/office/powerpoint/2010/main" val="7886094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C621-7C2E-480A-A53C-C10B0F491768}"/>
              </a:ext>
            </a:extLst>
          </p:cNvPr>
          <p:cNvSpPr>
            <a:spLocks noGrp="1"/>
          </p:cNvSpPr>
          <p:nvPr>
            <p:ph type="title"/>
          </p:nvPr>
        </p:nvSpPr>
        <p:spPr/>
        <p:txBody>
          <a:bodyPr/>
          <a:lstStyle/>
          <a:p>
            <a:r>
              <a:rPr lang="en-US" dirty="0"/>
              <a:t>Jason Owens</a:t>
            </a:r>
          </a:p>
        </p:txBody>
      </p:sp>
      <p:pic>
        <p:nvPicPr>
          <p:cNvPr id="6" name="Content Placeholder 5" descr="Text, letter&#10;&#10;Description automatically generated">
            <a:extLst>
              <a:ext uri="{FF2B5EF4-FFF2-40B4-BE49-F238E27FC236}">
                <a16:creationId xmlns:a16="http://schemas.microsoft.com/office/drawing/2014/main" id="{26ECC2D7-F8C5-4B6E-B3F6-566EDDB0E278}"/>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0042AFCF-33FE-40CD-9837-12F32D245EFE}"/>
              </a:ext>
            </a:extLst>
          </p:cNvPr>
          <p:cNvSpPr>
            <a:spLocks noGrp="1"/>
          </p:cNvSpPr>
          <p:nvPr>
            <p:ph sz="half" idx="2"/>
          </p:nvPr>
        </p:nvSpPr>
        <p:spPr/>
        <p:txBody>
          <a:bodyPr/>
          <a:lstStyle/>
          <a:p>
            <a:r>
              <a:rPr lang="en-US" dirty="0"/>
              <a:t>I met Jason around when I turned 27. He bought me a fruit cup. He wasn’t really mean but he liked to get out and get around and drink and smoke. </a:t>
            </a:r>
          </a:p>
        </p:txBody>
      </p:sp>
    </p:spTree>
    <p:extLst>
      <p:ext uri="{BB962C8B-B14F-4D97-AF65-F5344CB8AC3E}">
        <p14:creationId xmlns:p14="http://schemas.microsoft.com/office/powerpoint/2010/main" val="1908452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A784-6845-4D75-9A36-01BCBD7DBDFA}"/>
              </a:ext>
            </a:extLst>
          </p:cNvPr>
          <p:cNvSpPr>
            <a:spLocks noGrp="1"/>
          </p:cNvSpPr>
          <p:nvPr>
            <p:ph type="title"/>
          </p:nvPr>
        </p:nvSpPr>
        <p:spPr/>
        <p:txBody>
          <a:bodyPr/>
          <a:lstStyle/>
          <a:p>
            <a:r>
              <a:rPr lang="en-US" dirty="0"/>
              <a:t>Jenson Lavallee</a:t>
            </a:r>
          </a:p>
        </p:txBody>
      </p:sp>
      <p:pic>
        <p:nvPicPr>
          <p:cNvPr id="6" name="Content Placeholder 5" descr="Diagram&#10;&#10;Description automatically generated with medium confidence">
            <a:extLst>
              <a:ext uri="{FF2B5EF4-FFF2-40B4-BE49-F238E27FC236}">
                <a16:creationId xmlns:a16="http://schemas.microsoft.com/office/drawing/2014/main" id="{91746398-C6E9-4C3C-B631-4835D0C6DA23}"/>
              </a:ext>
            </a:extLst>
          </p:cNvPr>
          <p:cNvPicPr>
            <a:picLocks noGrp="1" noChangeAspect="1"/>
          </p:cNvPicPr>
          <p:nvPr>
            <p:ph sz="half" idx="1"/>
          </p:nvPr>
        </p:nvPicPr>
        <p:blipFill>
          <a:blip r:embed="rId2"/>
          <a:stretch>
            <a:fillRect/>
          </a:stretch>
        </p:blipFill>
        <p:spPr>
          <a:xfrm>
            <a:off x="2084246" y="2560638"/>
            <a:ext cx="3146707" cy="3309937"/>
          </a:xfrm>
        </p:spPr>
      </p:pic>
      <p:sp>
        <p:nvSpPr>
          <p:cNvPr id="4" name="Content Placeholder 3">
            <a:extLst>
              <a:ext uri="{FF2B5EF4-FFF2-40B4-BE49-F238E27FC236}">
                <a16:creationId xmlns:a16="http://schemas.microsoft.com/office/drawing/2014/main" id="{649C4548-34F3-4717-9D48-214AE428E271}"/>
              </a:ext>
            </a:extLst>
          </p:cNvPr>
          <p:cNvSpPr>
            <a:spLocks noGrp="1"/>
          </p:cNvSpPr>
          <p:nvPr>
            <p:ph sz="half" idx="2"/>
          </p:nvPr>
        </p:nvSpPr>
        <p:spPr/>
        <p:txBody>
          <a:bodyPr/>
          <a:lstStyle/>
          <a:p>
            <a:r>
              <a:rPr lang="en-US" dirty="0"/>
              <a:t>I met Jenson when I was 14, I used to love his hair, and I liked giving him a hug before class. It was fun see excitement and have love stories playing. Because we care about our Moms. </a:t>
            </a:r>
          </a:p>
        </p:txBody>
      </p:sp>
    </p:spTree>
    <p:extLst>
      <p:ext uri="{BB962C8B-B14F-4D97-AF65-F5344CB8AC3E}">
        <p14:creationId xmlns:p14="http://schemas.microsoft.com/office/powerpoint/2010/main" val="38327109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AB36-DBB9-41FF-89C1-3D5AA6A06476}"/>
              </a:ext>
            </a:extLst>
          </p:cNvPr>
          <p:cNvSpPr>
            <a:spLocks noGrp="1"/>
          </p:cNvSpPr>
          <p:nvPr>
            <p:ph type="title"/>
          </p:nvPr>
        </p:nvSpPr>
        <p:spPr/>
        <p:txBody>
          <a:bodyPr/>
          <a:lstStyle/>
          <a:p>
            <a:r>
              <a:rPr lang="en-US" dirty="0"/>
              <a:t>Jeremy </a:t>
            </a:r>
            <a:r>
              <a:rPr lang="en-US" dirty="0" err="1"/>
              <a:t>Alliger</a:t>
            </a:r>
            <a:endParaRPr lang="en-US" dirty="0"/>
          </a:p>
        </p:txBody>
      </p:sp>
      <p:pic>
        <p:nvPicPr>
          <p:cNvPr id="6" name="Content Placeholder 5" descr="A picture containing text&#10;&#10;Description automatically generated">
            <a:extLst>
              <a:ext uri="{FF2B5EF4-FFF2-40B4-BE49-F238E27FC236}">
                <a16:creationId xmlns:a16="http://schemas.microsoft.com/office/drawing/2014/main" id="{9AB4B460-5F27-4E27-8055-ADD89B94BEB1}"/>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4291ADC8-5864-425C-AEEF-9B7577CE7E7A}"/>
              </a:ext>
            </a:extLst>
          </p:cNvPr>
          <p:cNvSpPr>
            <a:spLocks noGrp="1"/>
          </p:cNvSpPr>
          <p:nvPr>
            <p:ph sz="half" idx="2"/>
          </p:nvPr>
        </p:nvSpPr>
        <p:spPr/>
        <p:txBody>
          <a:bodyPr/>
          <a:lstStyle/>
          <a:p>
            <a:r>
              <a:rPr lang="en-US" dirty="0"/>
              <a:t>I met Jeremy when I was 21. It was nice to work at a Halloween Party and we all did the high bakes and the match you </a:t>
            </a:r>
            <a:r>
              <a:rPr lang="en-US" dirty="0" err="1"/>
              <a:t>laters</a:t>
            </a:r>
            <a:r>
              <a:rPr lang="en-US" dirty="0"/>
              <a:t>. In our Costumes. The cops came and I hid in the bathroom. Someone did knock and I stayed silent. </a:t>
            </a:r>
          </a:p>
        </p:txBody>
      </p:sp>
    </p:spTree>
    <p:extLst>
      <p:ext uri="{BB962C8B-B14F-4D97-AF65-F5344CB8AC3E}">
        <p14:creationId xmlns:p14="http://schemas.microsoft.com/office/powerpoint/2010/main" val="28755314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D9FE-DFFB-4BFD-B56F-A09DD9736C2F}"/>
              </a:ext>
            </a:extLst>
          </p:cNvPr>
          <p:cNvSpPr>
            <a:spLocks noGrp="1"/>
          </p:cNvSpPr>
          <p:nvPr>
            <p:ph type="title"/>
          </p:nvPr>
        </p:nvSpPr>
        <p:spPr/>
        <p:txBody>
          <a:bodyPr/>
          <a:lstStyle/>
          <a:p>
            <a:r>
              <a:rPr lang="en-US" dirty="0"/>
              <a:t>Jessica______</a:t>
            </a:r>
          </a:p>
        </p:txBody>
      </p:sp>
      <p:pic>
        <p:nvPicPr>
          <p:cNvPr id="6" name="Content Placeholder 5" descr="Diagram&#10;&#10;Description automatically generated">
            <a:extLst>
              <a:ext uri="{FF2B5EF4-FFF2-40B4-BE49-F238E27FC236}">
                <a16:creationId xmlns:a16="http://schemas.microsoft.com/office/drawing/2014/main" id="{FD70E293-6FEF-4963-9071-07262676922C}"/>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E9272028-D212-450B-B6DC-CA1DE8DBE38F}"/>
              </a:ext>
            </a:extLst>
          </p:cNvPr>
          <p:cNvSpPr>
            <a:spLocks noGrp="1"/>
          </p:cNvSpPr>
          <p:nvPr>
            <p:ph sz="half" idx="2"/>
          </p:nvPr>
        </p:nvSpPr>
        <p:spPr/>
        <p:txBody>
          <a:bodyPr/>
          <a:lstStyle/>
          <a:p>
            <a:r>
              <a:rPr lang="en-US" dirty="0"/>
              <a:t>She is a really nice chef, me and David may make one. I believe it to be true that all </a:t>
            </a:r>
            <a:r>
              <a:rPr lang="en-US" dirty="0" err="1"/>
              <a:t>Jessicas</a:t>
            </a:r>
            <a:r>
              <a:rPr lang="en-US" dirty="0"/>
              <a:t> want to catch the phone and present a nice carrot. </a:t>
            </a:r>
          </a:p>
        </p:txBody>
      </p:sp>
    </p:spTree>
    <p:extLst>
      <p:ext uri="{BB962C8B-B14F-4D97-AF65-F5344CB8AC3E}">
        <p14:creationId xmlns:p14="http://schemas.microsoft.com/office/powerpoint/2010/main" val="3894358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1C75-1BD7-45FB-A0D1-BEE96E82BBEE}"/>
              </a:ext>
            </a:extLst>
          </p:cNvPr>
          <p:cNvSpPr>
            <a:spLocks noGrp="1"/>
          </p:cNvSpPr>
          <p:nvPr>
            <p:ph type="title"/>
          </p:nvPr>
        </p:nvSpPr>
        <p:spPr>
          <a:xfrm>
            <a:off x="1295402" y="982132"/>
            <a:ext cx="9601196" cy="1303867"/>
          </a:xfrm>
        </p:spPr>
        <p:txBody>
          <a:bodyPr>
            <a:normAutofit/>
          </a:bodyPr>
          <a:lstStyle/>
          <a:p>
            <a:r>
              <a:rPr lang="en-US" dirty="0"/>
              <a:t>Andrew Ferrero</a:t>
            </a:r>
          </a:p>
        </p:txBody>
      </p:sp>
      <p:pic>
        <p:nvPicPr>
          <p:cNvPr id="5" name="Content Placeholder 4" descr="A picture containing diagram&#10;&#10;Description automatically generated">
            <a:extLst>
              <a:ext uri="{FF2B5EF4-FFF2-40B4-BE49-F238E27FC236}">
                <a16:creationId xmlns:a16="http://schemas.microsoft.com/office/drawing/2014/main" id="{5986B5CE-517C-4ACE-94A9-4B63C686374D}"/>
              </a:ext>
            </a:extLst>
          </p:cNvPr>
          <p:cNvPicPr>
            <a:picLocks noChangeAspect="1"/>
          </p:cNvPicPr>
          <p:nvPr/>
        </p:nvPicPr>
        <p:blipFill rotWithShape="1">
          <a:blip r:embed="rId3"/>
          <a:srcRect l="8237" r="3" b="3"/>
          <a:stretch/>
        </p:blipFill>
        <p:spPr>
          <a:xfrm>
            <a:off x="1434269" y="2701180"/>
            <a:ext cx="2739728" cy="2852640"/>
          </a:xfrm>
          <a:prstGeom prst="rect">
            <a:avLst/>
          </a:prstGeom>
          <a:ln w="57150" cmpd="thickThin">
            <a:solidFill>
              <a:schemeClr val="tx1">
                <a:lumMod val="50000"/>
                <a:lumOff val="50000"/>
              </a:schemeClr>
            </a:solidFill>
            <a:miter lim="800000"/>
          </a:ln>
        </p:spPr>
      </p:pic>
      <p:sp>
        <p:nvSpPr>
          <p:cNvPr id="9" name="Content Placeholder 8">
            <a:extLst>
              <a:ext uri="{FF2B5EF4-FFF2-40B4-BE49-F238E27FC236}">
                <a16:creationId xmlns:a16="http://schemas.microsoft.com/office/drawing/2014/main" id="{E2BAAF53-2C39-4D2B-8D0B-E7BCE1488DE7}"/>
              </a:ext>
            </a:extLst>
          </p:cNvPr>
          <p:cNvSpPr>
            <a:spLocks noGrp="1"/>
          </p:cNvSpPr>
          <p:nvPr>
            <p:ph idx="1"/>
          </p:nvPr>
        </p:nvSpPr>
        <p:spPr>
          <a:xfrm>
            <a:off x="4639732" y="2556932"/>
            <a:ext cx="6256863" cy="3318936"/>
          </a:xfrm>
        </p:spPr>
        <p:txBody>
          <a:bodyPr>
            <a:normAutofit/>
          </a:bodyPr>
          <a:lstStyle/>
          <a:p>
            <a:r>
              <a:rPr lang="en-US" dirty="0"/>
              <a:t>I met Mister Ferrero when I was 18. I jumped off a rock when he didn’t kiss me. I didn’t know he was supposed to kiss me. It was way weird, but then I went to Colorado and got my apartment, that was nice. Haven’t seen him since.</a:t>
            </a:r>
          </a:p>
        </p:txBody>
      </p:sp>
    </p:spTree>
    <p:extLst>
      <p:ext uri="{BB962C8B-B14F-4D97-AF65-F5344CB8AC3E}">
        <p14:creationId xmlns:p14="http://schemas.microsoft.com/office/powerpoint/2010/main" val="42591189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8985-C607-4073-8C90-E2C78DA3ED20}"/>
              </a:ext>
            </a:extLst>
          </p:cNvPr>
          <p:cNvSpPr>
            <a:spLocks noGrp="1"/>
          </p:cNvSpPr>
          <p:nvPr>
            <p:ph type="title"/>
          </p:nvPr>
        </p:nvSpPr>
        <p:spPr/>
        <p:txBody>
          <a:bodyPr/>
          <a:lstStyle/>
          <a:p>
            <a:r>
              <a:rPr lang="en-US" dirty="0"/>
              <a:t>Jessica Von Hoven</a:t>
            </a:r>
          </a:p>
        </p:txBody>
      </p:sp>
      <p:pic>
        <p:nvPicPr>
          <p:cNvPr id="6" name="Content Placeholder 5" descr="Text&#10;&#10;Description automatically generated with medium confidence">
            <a:extLst>
              <a:ext uri="{FF2B5EF4-FFF2-40B4-BE49-F238E27FC236}">
                <a16:creationId xmlns:a16="http://schemas.microsoft.com/office/drawing/2014/main" id="{70285767-491D-4E47-A129-F95B2C1242E1}"/>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774FB5AA-28F3-4C59-AEEA-71EEF42A0ECB}"/>
              </a:ext>
            </a:extLst>
          </p:cNvPr>
          <p:cNvSpPr>
            <a:spLocks noGrp="1"/>
          </p:cNvSpPr>
          <p:nvPr>
            <p:ph sz="half" idx="2"/>
          </p:nvPr>
        </p:nvSpPr>
        <p:spPr/>
        <p:txBody>
          <a:bodyPr/>
          <a:lstStyle/>
          <a:p>
            <a:r>
              <a:rPr lang="en-US" dirty="0"/>
              <a:t>There is a girl I met in Middle School who I liked because she was pretty and giving, but I think in her family she might have </a:t>
            </a:r>
            <a:r>
              <a:rPr lang="en-US" dirty="0" err="1"/>
              <a:t>whats</a:t>
            </a:r>
            <a:r>
              <a:rPr lang="en-US" dirty="0"/>
              <a:t> called a “Dominant Characteristic” and so I see her cooking nice fly </a:t>
            </a:r>
            <a:r>
              <a:rPr lang="en-US" dirty="0" err="1"/>
              <a:t>aways</a:t>
            </a:r>
            <a:r>
              <a:rPr lang="en-US" dirty="0"/>
              <a:t>, like confetti cake and orzo. </a:t>
            </a:r>
          </a:p>
        </p:txBody>
      </p:sp>
    </p:spTree>
    <p:extLst>
      <p:ext uri="{BB962C8B-B14F-4D97-AF65-F5344CB8AC3E}">
        <p14:creationId xmlns:p14="http://schemas.microsoft.com/office/powerpoint/2010/main" val="16228641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FA23-4F0A-4CB7-AB5D-8E3D480678CC}"/>
              </a:ext>
            </a:extLst>
          </p:cNvPr>
          <p:cNvSpPr>
            <a:spLocks noGrp="1"/>
          </p:cNvSpPr>
          <p:nvPr>
            <p:ph type="title"/>
          </p:nvPr>
        </p:nvSpPr>
        <p:spPr/>
        <p:txBody>
          <a:bodyPr/>
          <a:lstStyle/>
          <a:p>
            <a:r>
              <a:rPr lang="en-US" dirty="0"/>
              <a:t>Jimmy Fallon</a:t>
            </a:r>
          </a:p>
        </p:txBody>
      </p:sp>
      <p:pic>
        <p:nvPicPr>
          <p:cNvPr id="6" name="Content Placeholder 5" descr="Diagram&#10;&#10;Description automatically generated with medium confidence">
            <a:extLst>
              <a:ext uri="{FF2B5EF4-FFF2-40B4-BE49-F238E27FC236}">
                <a16:creationId xmlns:a16="http://schemas.microsoft.com/office/drawing/2014/main" id="{22FE0009-8C89-4897-8D34-9775E1EF42C9}"/>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174CDEE4-8D56-4610-9D52-F619E1CE805D}"/>
              </a:ext>
            </a:extLst>
          </p:cNvPr>
          <p:cNvSpPr>
            <a:spLocks noGrp="1"/>
          </p:cNvSpPr>
          <p:nvPr>
            <p:ph sz="half" idx="2"/>
          </p:nvPr>
        </p:nvSpPr>
        <p:spPr/>
        <p:txBody>
          <a:bodyPr/>
          <a:lstStyle/>
          <a:p>
            <a:r>
              <a:rPr lang="en-US" dirty="0"/>
              <a:t>I haven’t met Jimmy Fallon, but I find his show to be adult, and his mixtape is most likely low key high flies, he might be a Mexican, not sure if he doesn’t sit around all day then he is a fit Mexican. </a:t>
            </a:r>
          </a:p>
        </p:txBody>
      </p:sp>
    </p:spTree>
    <p:extLst>
      <p:ext uri="{BB962C8B-B14F-4D97-AF65-F5344CB8AC3E}">
        <p14:creationId xmlns:p14="http://schemas.microsoft.com/office/powerpoint/2010/main" val="36652842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6FDA-3C15-450B-9C10-6DFD5F627976}"/>
              </a:ext>
            </a:extLst>
          </p:cNvPr>
          <p:cNvSpPr>
            <a:spLocks noGrp="1"/>
          </p:cNvSpPr>
          <p:nvPr>
            <p:ph type="title"/>
          </p:nvPr>
        </p:nvSpPr>
        <p:spPr/>
        <p:txBody>
          <a:bodyPr/>
          <a:lstStyle/>
          <a:p>
            <a:r>
              <a:rPr lang="en-US" dirty="0"/>
              <a:t>Joann Van Rainbow Mulloy</a:t>
            </a:r>
          </a:p>
        </p:txBody>
      </p:sp>
      <p:pic>
        <p:nvPicPr>
          <p:cNvPr id="6" name="Content Placeholder 5" descr="Diagram&#10;&#10;Description automatically generated">
            <a:extLst>
              <a:ext uri="{FF2B5EF4-FFF2-40B4-BE49-F238E27FC236}">
                <a16:creationId xmlns:a16="http://schemas.microsoft.com/office/drawing/2014/main" id="{0BAA9881-0E58-4C9C-AA86-D746B4FD7811}"/>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FE2BBB0E-D079-4FBF-B9C8-63AE49E49403}"/>
              </a:ext>
            </a:extLst>
          </p:cNvPr>
          <p:cNvSpPr>
            <a:spLocks noGrp="1"/>
          </p:cNvSpPr>
          <p:nvPr>
            <p:ph sz="half" idx="2"/>
          </p:nvPr>
        </p:nvSpPr>
        <p:spPr/>
        <p:txBody>
          <a:bodyPr/>
          <a:lstStyle/>
          <a:p>
            <a:r>
              <a:rPr lang="en-US" dirty="0"/>
              <a:t>I never Let people lie about my daughter, but the Real gig is to have an associative part in my life, and to be sure of likes and dislikes, and o have her set up for success. Pretty easy being a Clean Freak. </a:t>
            </a:r>
          </a:p>
        </p:txBody>
      </p:sp>
    </p:spTree>
    <p:extLst>
      <p:ext uri="{BB962C8B-B14F-4D97-AF65-F5344CB8AC3E}">
        <p14:creationId xmlns:p14="http://schemas.microsoft.com/office/powerpoint/2010/main" val="2800969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BD58-47E7-4347-ACAF-544D887B14AB}"/>
              </a:ext>
            </a:extLst>
          </p:cNvPr>
          <p:cNvSpPr>
            <a:spLocks noGrp="1"/>
          </p:cNvSpPr>
          <p:nvPr>
            <p:ph type="title"/>
          </p:nvPr>
        </p:nvSpPr>
        <p:spPr/>
        <p:txBody>
          <a:bodyPr/>
          <a:lstStyle/>
          <a:p>
            <a:r>
              <a:rPr lang="en-US" dirty="0"/>
              <a:t>John Mulloy</a:t>
            </a:r>
          </a:p>
        </p:txBody>
      </p:sp>
      <p:pic>
        <p:nvPicPr>
          <p:cNvPr id="6" name="Content Placeholder 5" descr="A picture containing diagram&#10;&#10;Description automatically generated">
            <a:extLst>
              <a:ext uri="{FF2B5EF4-FFF2-40B4-BE49-F238E27FC236}">
                <a16:creationId xmlns:a16="http://schemas.microsoft.com/office/drawing/2014/main" id="{3AE8E474-4F57-4155-811C-7E5D93DB07B1}"/>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7D14A02A-130B-4E26-A776-FC216051743C}"/>
              </a:ext>
            </a:extLst>
          </p:cNvPr>
          <p:cNvSpPr>
            <a:spLocks noGrp="1"/>
          </p:cNvSpPr>
          <p:nvPr>
            <p:ph sz="half" idx="2"/>
          </p:nvPr>
        </p:nvSpPr>
        <p:spPr/>
        <p:txBody>
          <a:bodyPr>
            <a:normAutofit lnSpcReduction="10000"/>
          </a:bodyPr>
          <a:lstStyle/>
          <a:p>
            <a:r>
              <a:rPr lang="en-US" dirty="0"/>
              <a:t>I witness John, my brother, get beaten by my mom. I find him to be clever and cue-</a:t>
            </a:r>
            <a:r>
              <a:rPr lang="en-US" dirty="0" err="1"/>
              <a:t>tickery</a:t>
            </a:r>
            <a:r>
              <a:rPr lang="en-US" dirty="0"/>
              <a:t>, and he totally should always like how he is treated because the other threshold isn’t very </a:t>
            </a:r>
            <a:r>
              <a:rPr lang="en-US" dirty="0" err="1"/>
              <a:t>beguning</a:t>
            </a:r>
            <a:r>
              <a:rPr lang="en-US" dirty="0"/>
              <a:t>. As in meet with the threshold sometimes, gaining high intensity and Letting go. A funnel cloud! </a:t>
            </a:r>
            <a:r>
              <a:rPr lang="en-US" dirty="0" err="1"/>
              <a:t>Haha</a:t>
            </a:r>
            <a:endParaRPr lang="en-US" dirty="0"/>
          </a:p>
        </p:txBody>
      </p:sp>
    </p:spTree>
    <p:extLst>
      <p:ext uri="{BB962C8B-B14F-4D97-AF65-F5344CB8AC3E}">
        <p14:creationId xmlns:p14="http://schemas.microsoft.com/office/powerpoint/2010/main" val="27811637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CA89-EB2D-4595-91A0-6F924647814A}"/>
              </a:ext>
            </a:extLst>
          </p:cNvPr>
          <p:cNvSpPr>
            <a:spLocks noGrp="1"/>
          </p:cNvSpPr>
          <p:nvPr>
            <p:ph type="title"/>
          </p:nvPr>
        </p:nvSpPr>
        <p:spPr/>
        <p:txBody>
          <a:bodyPr/>
          <a:lstStyle/>
          <a:p>
            <a:r>
              <a:rPr lang="en-US" dirty="0"/>
              <a:t>John Mulloy Sr.</a:t>
            </a:r>
          </a:p>
        </p:txBody>
      </p:sp>
      <p:pic>
        <p:nvPicPr>
          <p:cNvPr id="6" name="Content Placeholder 5" descr="Map&#10;&#10;Description automatically generated">
            <a:extLst>
              <a:ext uri="{FF2B5EF4-FFF2-40B4-BE49-F238E27FC236}">
                <a16:creationId xmlns:a16="http://schemas.microsoft.com/office/drawing/2014/main" id="{CE70ED9A-7CCC-4C51-B45A-E189A350A641}"/>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DD3A750D-FB77-4BFB-8976-BBCC21604C64}"/>
              </a:ext>
            </a:extLst>
          </p:cNvPr>
          <p:cNvSpPr>
            <a:spLocks noGrp="1"/>
          </p:cNvSpPr>
          <p:nvPr>
            <p:ph sz="half" idx="2"/>
          </p:nvPr>
        </p:nvSpPr>
        <p:spPr/>
        <p:txBody>
          <a:bodyPr/>
          <a:lstStyle/>
          <a:p>
            <a:r>
              <a:rPr lang="en-US" dirty="0"/>
              <a:t>My dad likes to laugh and holds pretty parties and thinks of doing girls makeup. He is kind of annoying sometimes, but gets by doing a simple palm petit and Doesn’t need to surrender just needs to make sense of things.</a:t>
            </a:r>
          </a:p>
        </p:txBody>
      </p:sp>
    </p:spTree>
    <p:extLst>
      <p:ext uri="{BB962C8B-B14F-4D97-AF65-F5344CB8AC3E}">
        <p14:creationId xmlns:p14="http://schemas.microsoft.com/office/powerpoint/2010/main" val="2415835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6C14-2C27-4889-B9AA-934805C62925}"/>
              </a:ext>
            </a:extLst>
          </p:cNvPr>
          <p:cNvSpPr>
            <a:spLocks noGrp="1"/>
          </p:cNvSpPr>
          <p:nvPr>
            <p:ph type="title"/>
          </p:nvPr>
        </p:nvSpPr>
        <p:spPr/>
        <p:txBody>
          <a:bodyPr/>
          <a:lstStyle/>
          <a:p>
            <a:r>
              <a:rPr lang="en-US" dirty="0"/>
              <a:t>  Johnny </a:t>
            </a:r>
            <a:r>
              <a:rPr lang="en-US" dirty="0" err="1"/>
              <a:t>Goetsch</a:t>
            </a:r>
            <a:r>
              <a:rPr lang="en-US" dirty="0"/>
              <a:t> </a:t>
            </a:r>
          </a:p>
        </p:txBody>
      </p:sp>
      <p:pic>
        <p:nvPicPr>
          <p:cNvPr id="6" name="Content Placeholder 5" descr="Diagram&#10;&#10;Description automatically generated">
            <a:extLst>
              <a:ext uri="{FF2B5EF4-FFF2-40B4-BE49-F238E27FC236}">
                <a16:creationId xmlns:a16="http://schemas.microsoft.com/office/drawing/2014/main" id="{573ADF64-A2F3-44F4-9257-D69FD90704D3}"/>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29C90C72-9365-4069-8DBD-AC6368F78CF0}"/>
              </a:ext>
            </a:extLst>
          </p:cNvPr>
          <p:cNvSpPr>
            <a:spLocks noGrp="1"/>
          </p:cNvSpPr>
          <p:nvPr>
            <p:ph sz="half" idx="2"/>
          </p:nvPr>
        </p:nvSpPr>
        <p:spPr/>
        <p:txBody>
          <a:bodyPr/>
          <a:lstStyle/>
          <a:p>
            <a:r>
              <a:rPr lang="en-US" dirty="0"/>
              <a:t>I met Johnny in Hawaii. He trusted me with his camera to take picture of him while he was surfing.</a:t>
            </a:r>
          </a:p>
          <a:p>
            <a:r>
              <a:rPr lang="en-US" dirty="0"/>
              <a:t>Gosh I had so much fun and I loved all of my Hawaiian actions.</a:t>
            </a:r>
          </a:p>
        </p:txBody>
      </p:sp>
    </p:spTree>
    <p:extLst>
      <p:ext uri="{BB962C8B-B14F-4D97-AF65-F5344CB8AC3E}">
        <p14:creationId xmlns:p14="http://schemas.microsoft.com/office/powerpoint/2010/main" val="10877401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479C-1A3E-47A9-8FE3-5E69B1DA0943}"/>
              </a:ext>
            </a:extLst>
          </p:cNvPr>
          <p:cNvSpPr>
            <a:spLocks noGrp="1"/>
          </p:cNvSpPr>
          <p:nvPr>
            <p:ph type="title"/>
          </p:nvPr>
        </p:nvSpPr>
        <p:spPr/>
        <p:txBody>
          <a:bodyPr/>
          <a:lstStyle/>
          <a:p>
            <a:r>
              <a:rPr lang="en-US" dirty="0"/>
              <a:t>Jonathan, Faye Group Home</a:t>
            </a:r>
          </a:p>
        </p:txBody>
      </p:sp>
      <p:pic>
        <p:nvPicPr>
          <p:cNvPr id="6" name="Content Placeholder 5" descr="A picture containing diagram&#10;&#10;Description automatically generated">
            <a:extLst>
              <a:ext uri="{FF2B5EF4-FFF2-40B4-BE49-F238E27FC236}">
                <a16:creationId xmlns:a16="http://schemas.microsoft.com/office/drawing/2014/main" id="{83A69ABB-28E1-4CC3-943C-22038D642277}"/>
              </a:ext>
            </a:extLst>
          </p:cNvPr>
          <p:cNvPicPr>
            <a:picLocks noGrp="1" noChangeAspect="1"/>
          </p:cNvPicPr>
          <p:nvPr>
            <p:ph sz="half" idx="1"/>
          </p:nvPr>
        </p:nvPicPr>
        <p:blipFill>
          <a:blip r:embed="rId2"/>
          <a:stretch>
            <a:fillRect/>
          </a:stretch>
        </p:blipFill>
        <p:spPr>
          <a:xfrm>
            <a:off x="1439542" y="2560638"/>
            <a:ext cx="4436115" cy="3309937"/>
          </a:xfrm>
        </p:spPr>
      </p:pic>
      <p:sp>
        <p:nvSpPr>
          <p:cNvPr id="4" name="Content Placeholder 3">
            <a:extLst>
              <a:ext uri="{FF2B5EF4-FFF2-40B4-BE49-F238E27FC236}">
                <a16:creationId xmlns:a16="http://schemas.microsoft.com/office/drawing/2014/main" id="{8DCC7591-041C-4981-8431-B44672D3DBC4}"/>
              </a:ext>
            </a:extLst>
          </p:cNvPr>
          <p:cNvSpPr>
            <a:spLocks noGrp="1"/>
          </p:cNvSpPr>
          <p:nvPr>
            <p:ph sz="half" idx="2"/>
          </p:nvPr>
        </p:nvSpPr>
        <p:spPr/>
        <p:txBody>
          <a:bodyPr/>
          <a:lstStyle/>
          <a:p>
            <a:r>
              <a:rPr lang="en-US" dirty="0"/>
              <a:t>I met Jonathan when I was 28 and pregnant with Joann. And I liked how he was professional, I didn’t like that he was crunchy. It was okay, everything was good once I paid them for the place I stayed at.</a:t>
            </a:r>
          </a:p>
        </p:txBody>
      </p:sp>
    </p:spTree>
    <p:extLst>
      <p:ext uri="{BB962C8B-B14F-4D97-AF65-F5344CB8AC3E}">
        <p14:creationId xmlns:p14="http://schemas.microsoft.com/office/powerpoint/2010/main" val="17033301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68AB-7BA7-46DB-9984-FF674B96B2CF}"/>
              </a:ext>
            </a:extLst>
          </p:cNvPr>
          <p:cNvSpPr>
            <a:spLocks noGrp="1"/>
          </p:cNvSpPr>
          <p:nvPr>
            <p:ph type="title"/>
          </p:nvPr>
        </p:nvSpPr>
        <p:spPr/>
        <p:txBody>
          <a:bodyPr/>
          <a:lstStyle/>
          <a:p>
            <a:r>
              <a:rPr lang="en-US" dirty="0"/>
              <a:t>Jordan, Sam’s Assistant</a:t>
            </a:r>
          </a:p>
        </p:txBody>
      </p:sp>
      <p:pic>
        <p:nvPicPr>
          <p:cNvPr id="6" name="Content Placeholder 5" descr="Text, letter&#10;&#10;Description automatically generated with medium confidence">
            <a:extLst>
              <a:ext uri="{FF2B5EF4-FFF2-40B4-BE49-F238E27FC236}">
                <a16:creationId xmlns:a16="http://schemas.microsoft.com/office/drawing/2014/main" id="{43711214-6D12-4E1B-AD0F-07B51ED44FC9}"/>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524EA360-D665-454B-BA19-5D224C5E4FC6}"/>
              </a:ext>
            </a:extLst>
          </p:cNvPr>
          <p:cNvSpPr>
            <a:spLocks noGrp="1"/>
          </p:cNvSpPr>
          <p:nvPr>
            <p:ph sz="half" idx="2"/>
          </p:nvPr>
        </p:nvSpPr>
        <p:spPr/>
        <p:txBody>
          <a:bodyPr/>
          <a:lstStyle/>
          <a:p>
            <a:r>
              <a:rPr lang="en-US" dirty="0"/>
              <a:t>I met Jordan when I was 28, before I got pregnant with Joann. He was nice and listening to holy music. </a:t>
            </a:r>
          </a:p>
        </p:txBody>
      </p:sp>
    </p:spTree>
    <p:extLst>
      <p:ext uri="{BB962C8B-B14F-4D97-AF65-F5344CB8AC3E}">
        <p14:creationId xmlns:p14="http://schemas.microsoft.com/office/powerpoint/2010/main" val="20080567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73E7-797C-401F-A07E-04A6ABE603C0}"/>
              </a:ext>
            </a:extLst>
          </p:cNvPr>
          <p:cNvSpPr>
            <a:spLocks noGrp="1"/>
          </p:cNvSpPr>
          <p:nvPr>
            <p:ph type="title"/>
          </p:nvPr>
        </p:nvSpPr>
        <p:spPr/>
        <p:txBody>
          <a:bodyPr/>
          <a:lstStyle/>
          <a:p>
            <a:r>
              <a:rPr lang="en-US" dirty="0"/>
              <a:t>Jordyn Ashley Newman</a:t>
            </a:r>
          </a:p>
        </p:txBody>
      </p:sp>
      <p:pic>
        <p:nvPicPr>
          <p:cNvPr id="6" name="Content Placeholder 5" descr="Diagram, map&#10;&#10;Description automatically generated with medium confidence">
            <a:extLst>
              <a:ext uri="{FF2B5EF4-FFF2-40B4-BE49-F238E27FC236}">
                <a16:creationId xmlns:a16="http://schemas.microsoft.com/office/drawing/2014/main" id="{64F67490-7E8B-4D0C-8589-990BC8CC78E1}"/>
              </a:ext>
            </a:extLst>
          </p:cNvPr>
          <p:cNvPicPr>
            <a:picLocks noGrp="1" noChangeAspect="1"/>
          </p:cNvPicPr>
          <p:nvPr>
            <p:ph sz="half" idx="1"/>
          </p:nvPr>
        </p:nvPicPr>
        <p:blipFill>
          <a:blip r:embed="rId2"/>
          <a:stretch>
            <a:fillRect/>
          </a:stretch>
        </p:blipFill>
        <p:spPr>
          <a:xfrm>
            <a:off x="1925457" y="2560638"/>
            <a:ext cx="3464286" cy="3309937"/>
          </a:xfrm>
        </p:spPr>
      </p:pic>
      <p:sp>
        <p:nvSpPr>
          <p:cNvPr id="4" name="Content Placeholder 3">
            <a:extLst>
              <a:ext uri="{FF2B5EF4-FFF2-40B4-BE49-F238E27FC236}">
                <a16:creationId xmlns:a16="http://schemas.microsoft.com/office/drawing/2014/main" id="{FEA3C7FB-0FEA-4122-88BE-FCF12D90DBC6}"/>
              </a:ext>
            </a:extLst>
          </p:cNvPr>
          <p:cNvSpPr>
            <a:spLocks noGrp="1"/>
          </p:cNvSpPr>
          <p:nvPr>
            <p:ph sz="half" idx="2"/>
          </p:nvPr>
        </p:nvSpPr>
        <p:spPr/>
        <p:txBody>
          <a:bodyPr/>
          <a:lstStyle/>
          <a:p>
            <a:r>
              <a:rPr lang="en-US" dirty="0"/>
              <a:t>Jordyn is amazing! She is my business partner and collects the multiples for my company. She is brilliant at art and writing, and I can’t wait to meet up again. </a:t>
            </a:r>
          </a:p>
        </p:txBody>
      </p:sp>
    </p:spTree>
    <p:extLst>
      <p:ext uri="{BB962C8B-B14F-4D97-AF65-F5344CB8AC3E}">
        <p14:creationId xmlns:p14="http://schemas.microsoft.com/office/powerpoint/2010/main" val="2878550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A2F3-27F5-4922-86B5-24ACFF5A6791}"/>
              </a:ext>
            </a:extLst>
          </p:cNvPr>
          <p:cNvSpPr>
            <a:spLocks noGrp="1"/>
          </p:cNvSpPr>
          <p:nvPr>
            <p:ph type="title"/>
          </p:nvPr>
        </p:nvSpPr>
        <p:spPr/>
        <p:txBody>
          <a:bodyPr/>
          <a:lstStyle/>
          <a:p>
            <a:r>
              <a:rPr lang="en-US" dirty="0"/>
              <a:t>Joseph Albright</a:t>
            </a:r>
          </a:p>
        </p:txBody>
      </p:sp>
      <p:pic>
        <p:nvPicPr>
          <p:cNvPr id="6" name="Content Placeholder 5" descr="A picture containing text&#10;&#10;Description automatically generated">
            <a:extLst>
              <a:ext uri="{FF2B5EF4-FFF2-40B4-BE49-F238E27FC236}">
                <a16:creationId xmlns:a16="http://schemas.microsoft.com/office/drawing/2014/main" id="{21965017-C1DF-42C1-8FD4-35836959521D}"/>
              </a:ext>
            </a:extLst>
          </p:cNvPr>
          <p:cNvPicPr>
            <a:picLocks noGrp="1" noChangeAspect="1"/>
          </p:cNvPicPr>
          <p:nvPr>
            <p:ph sz="half" idx="1"/>
          </p:nvPr>
        </p:nvPicPr>
        <p:blipFill>
          <a:blip r:embed="rId2"/>
          <a:stretch>
            <a:fillRect/>
          </a:stretch>
        </p:blipFill>
        <p:spPr>
          <a:xfrm>
            <a:off x="2084246" y="2560638"/>
            <a:ext cx="3146707" cy="3309937"/>
          </a:xfrm>
        </p:spPr>
      </p:pic>
      <p:sp>
        <p:nvSpPr>
          <p:cNvPr id="4" name="Content Placeholder 3">
            <a:extLst>
              <a:ext uri="{FF2B5EF4-FFF2-40B4-BE49-F238E27FC236}">
                <a16:creationId xmlns:a16="http://schemas.microsoft.com/office/drawing/2014/main" id="{2B47ECA0-81CA-47C4-8650-5F6FA5E56F98}"/>
              </a:ext>
            </a:extLst>
          </p:cNvPr>
          <p:cNvSpPr>
            <a:spLocks noGrp="1"/>
          </p:cNvSpPr>
          <p:nvPr>
            <p:ph sz="half" idx="2"/>
          </p:nvPr>
        </p:nvSpPr>
        <p:spPr/>
        <p:txBody>
          <a:bodyPr/>
          <a:lstStyle/>
          <a:p>
            <a:r>
              <a:rPr lang="en-US" dirty="0"/>
              <a:t>I still haven’t met in person but I liked to watch Austin his son try to </a:t>
            </a:r>
            <a:r>
              <a:rPr lang="en-US" dirty="0" err="1"/>
              <a:t>persue</a:t>
            </a:r>
            <a:r>
              <a:rPr lang="en-US" dirty="0"/>
              <a:t> getting close with him because it meant that Chas should have probably thought about taking better care of Austin, like by getting his Sales Tax Permit.</a:t>
            </a:r>
          </a:p>
        </p:txBody>
      </p:sp>
    </p:spTree>
    <p:extLst>
      <p:ext uri="{BB962C8B-B14F-4D97-AF65-F5344CB8AC3E}">
        <p14:creationId xmlns:p14="http://schemas.microsoft.com/office/powerpoint/2010/main" val="12740160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57964</TotalTime>
  <Words>8053</Words>
  <Application>Microsoft Office PowerPoint</Application>
  <PresentationFormat>Widescreen</PresentationFormat>
  <Paragraphs>396</Paragraphs>
  <Slides>188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188</vt:i4>
      </vt:variant>
    </vt:vector>
  </HeadingPairs>
  <TitlesOfParts>
    <vt:vector size="191" baseType="lpstr">
      <vt:lpstr>Arial</vt:lpstr>
      <vt:lpstr>Garamond</vt:lpstr>
      <vt:lpstr>Organic</vt:lpstr>
      <vt:lpstr>How to Cook Your Food and Fit into Your Clothes</vt:lpstr>
      <vt:lpstr>Ways To Play</vt:lpstr>
      <vt:lpstr>African Americans</vt:lpstr>
      <vt:lpstr>Alex Adams</vt:lpstr>
      <vt:lpstr>Alex Zhu </vt:lpstr>
      <vt:lpstr>Alex Keating</vt:lpstr>
      <vt:lpstr>Alexandria Williamson</vt:lpstr>
      <vt:lpstr>Andrea Estrada</vt:lpstr>
      <vt:lpstr>Andrew Ferrero</vt:lpstr>
      <vt:lpstr>Anita Arnold </vt:lpstr>
      <vt:lpstr>Anna Israel</vt:lpstr>
      <vt:lpstr>Anne Lodick</vt:lpstr>
      <vt:lpstr>Anne Mulloy</vt:lpstr>
      <vt:lpstr>Anne Mulloy Skalsky</vt:lpstr>
      <vt:lpstr>Anne Portner</vt:lpstr>
      <vt:lpstr>Ashley Figueroa</vt:lpstr>
      <vt:lpstr>Ashley Larrabee</vt:lpstr>
      <vt:lpstr>Ashley Malone</vt:lpstr>
      <vt:lpstr>Audrey Hepburn</vt:lpstr>
      <vt:lpstr>Austin Albright</vt:lpstr>
      <vt:lpstr>Austin Williamson </vt:lpstr>
      <vt:lpstr>Bart Sibrel</vt:lpstr>
      <vt:lpstr>Brad Pitt</vt:lpstr>
      <vt:lpstr>Ben Rudnick</vt:lpstr>
      <vt:lpstr>Bill Gates</vt:lpstr>
      <vt:lpstr>Blaise Newman</vt:lpstr>
      <vt:lpstr>Bobby Watson</vt:lpstr>
      <vt:lpstr>Brandon Mathis</vt:lpstr>
      <vt:lpstr>Brian Monin</vt:lpstr>
      <vt:lpstr>Brian Scott Weiss</vt:lpstr>
      <vt:lpstr>Brittany Miel</vt:lpstr>
      <vt:lpstr>Brooks Willoughby</vt:lpstr>
      <vt:lpstr>Bryce Skalsky</vt:lpstr>
      <vt:lpstr>Charlie Nadler</vt:lpstr>
      <vt:lpstr>Chasity Mulloy</vt:lpstr>
      <vt:lpstr>Chloe Hoover</vt:lpstr>
      <vt:lpstr>Chloe’s Dad</vt:lpstr>
      <vt:lpstr>Chloe’s Mom</vt:lpstr>
      <vt:lpstr>Chris Angel</vt:lpstr>
      <vt:lpstr>Chris Hansen</vt:lpstr>
      <vt:lpstr>Chris Angel</vt:lpstr>
      <vt:lpstr>Chris Wall</vt:lpstr>
      <vt:lpstr>Chuck Palahniuk</vt:lpstr>
      <vt:lpstr>Claudia Estrada</vt:lpstr>
      <vt:lpstr>Coby Upton</vt:lpstr>
      <vt:lpstr>Cody Magnum</vt:lpstr>
      <vt:lpstr>Connor Thompson</vt:lpstr>
      <vt:lpstr>Daniel Driensky</vt:lpstr>
      <vt:lpstr>Danny Kelman</vt:lpstr>
      <vt:lpstr>David Groth</vt:lpstr>
      <vt:lpstr>David Portner</vt:lpstr>
      <vt:lpstr>Debra Tribble</vt:lpstr>
      <vt:lpstr>Debra Tribble</vt:lpstr>
      <vt:lpstr>Deepak Chopra</vt:lpstr>
      <vt:lpstr>Donald Trump</vt:lpstr>
      <vt:lpstr>Dr. Abrams</vt:lpstr>
      <vt:lpstr>Dr. Cohen</vt:lpstr>
      <vt:lpstr>Dr. Siad</vt:lpstr>
      <vt:lpstr>Elaine Williamson</vt:lpstr>
      <vt:lpstr>Emma Watson</vt:lpstr>
      <vt:lpstr>Ensieh Zare</vt:lpstr>
      <vt:lpstr>Eric Altieri</vt:lpstr>
      <vt:lpstr>Erica DeMallo</vt:lpstr>
      <vt:lpstr>Erica Mayes</vt:lpstr>
      <vt:lpstr>Goetsch Tien</vt:lpstr>
      <vt:lpstr>Grandpa</vt:lpstr>
      <vt:lpstr>Gryphon Sage Anderson</vt:lpstr>
      <vt:lpstr>Gunner Mraz</vt:lpstr>
      <vt:lpstr>Guyon Sanders</vt:lpstr>
      <vt:lpstr>Hannah Mulloy</vt:lpstr>
      <vt:lpstr>Hauke Pohl</vt:lpstr>
      <vt:lpstr>Heather Caton</vt:lpstr>
      <vt:lpstr>Heather Dieter</vt:lpstr>
      <vt:lpstr>Heather Mulloy</vt:lpstr>
      <vt:lpstr>Heather’s Dillema</vt:lpstr>
      <vt:lpstr>Heterotrophic Face Paint</vt:lpstr>
      <vt:lpstr>Ian Crystal</vt:lpstr>
      <vt:lpstr>Ilan Musk</vt:lpstr>
      <vt:lpstr>Ilan Schnell</vt:lpstr>
      <vt:lpstr>Isaiah Pottle</vt:lpstr>
      <vt:lpstr>Jack Skalsky</vt:lpstr>
      <vt:lpstr>Jaclyn Yetter</vt:lpstr>
      <vt:lpstr>Jade Moon</vt:lpstr>
      <vt:lpstr>James Nelson</vt:lpstr>
      <vt:lpstr>Janice Mulloy Wieck</vt:lpstr>
      <vt:lpstr>Jason Owens</vt:lpstr>
      <vt:lpstr>Jenson Lavallee</vt:lpstr>
      <vt:lpstr>Jeremy Alliger</vt:lpstr>
      <vt:lpstr>Jessica______</vt:lpstr>
      <vt:lpstr>Jessica Von Hoven</vt:lpstr>
      <vt:lpstr>Jimmy Fallon</vt:lpstr>
      <vt:lpstr>Joann Van Rainbow Mulloy</vt:lpstr>
      <vt:lpstr>John Mulloy</vt:lpstr>
      <vt:lpstr>John Mulloy Sr.</vt:lpstr>
      <vt:lpstr>  Johnny Goetsch </vt:lpstr>
      <vt:lpstr>Jonathan, Faye Group Home</vt:lpstr>
      <vt:lpstr>Jordan, Sam’s Assistant</vt:lpstr>
      <vt:lpstr>Jordyn Ashley Newman</vt:lpstr>
      <vt:lpstr>Joseph Albright</vt:lpstr>
      <vt:lpstr>Josh Auld</vt:lpstr>
      <vt:lpstr>Josh Keating</vt:lpstr>
      <vt:lpstr>Justeen McDonald</vt:lpstr>
      <vt:lpstr>Kate Holden</vt:lpstr>
      <vt:lpstr>Kathy Unruh</vt:lpstr>
      <vt:lpstr>Katy Pery</vt:lpstr>
      <vt:lpstr>Kria Brekkan</vt:lpstr>
      <vt:lpstr>Kyle Murphy</vt:lpstr>
      <vt:lpstr>Larry Wieck</vt:lpstr>
      <vt:lpstr>Larry Wieck</vt:lpstr>
      <vt:lpstr>Laura Mars</vt:lpstr>
      <vt:lpstr>Leslie Davis</vt:lpstr>
      <vt:lpstr>Lily Kardon</vt:lpstr>
      <vt:lpstr>Mark Zuckerberg</vt:lpstr>
      <vt:lpstr>Mary Magdalena</vt:lpstr>
      <vt:lpstr>Mathew Skalsky</vt:lpstr>
      <vt:lpstr>Megan Welch</vt:lpstr>
      <vt:lpstr>Melissa McCann</vt:lpstr>
      <vt:lpstr>Melissa Newman</vt:lpstr>
      <vt:lpstr>Mermai Parker</vt:lpstr>
      <vt:lpstr>Michael Landon</vt:lpstr>
      <vt:lpstr>Michelle Hensley</vt:lpstr>
      <vt:lpstr>Mike Perrault</vt:lpstr>
      <vt:lpstr>Misha Mryh</vt:lpstr>
      <vt:lpstr>Mister Crawley</vt:lpstr>
      <vt:lpstr>Mister Green</vt:lpstr>
      <vt:lpstr>Moby Dick</vt:lpstr>
      <vt:lpstr>Money Went On My Mind</vt:lpstr>
      <vt:lpstr>Mort Denhil</vt:lpstr>
      <vt:lpstr>Mister Cooke</vt:lpstr>
      <vt:lpstr>Mister Mueller</vt:lpstr>
      <vt:lpstr>Mister Portner</vt:lpstr>
      <vt:lpstr>Mrs. Adkins</vt:lpstr>
      <vt:lpstr>Mrs. Damey</vt:lpstr>
      <vt:lpstr>Mrs. Fink</vt:lpstr>
      <vt:lpstr>Mrs. Kay</vt:lpstr>
      <vt:lpstr>Mrs. Keen</vt:lpstr>
      <vt:lpstr>Mrs. Milish</vt:lpstr>
      <vt:lpstr>Mrs. Mongolia</vt:lpstr>
      <vt:lpstr>Mrs. Peyroux</vt:lpstr>
      <vt:lpstr>Mrs. Robin</vt:lpstr>
      <vt:lpstr>Mrs. Welch</vt:lpstr>
      <vt:lpstr>Mrs. Zuckerberg</vt:lpstr>
      <vt:lpstr>My Heart Doctor</vt:lpstr>
      <vt:lpstr>Naga Lakshmi</vt:lpstr>
      <vt:lpstr>Nam Nguyen</vt:lpstr>
      <vt:lpstr>Nancy Daly</vt:lpstr>
      <vt:lpstr>Nathan Charpentier</vt:lpstr>
      <vt:lpstr>Noah Lennox</vt:lpstr>
      <vt:lpstr>Noelle Prior</vt:lpstr>
      <vt:lpstr>Olivia Skalsky</vt:lpstr>
      <vt:lpstr>Patrick Mulloy</vt:lpstr>
      <vt:lpstr>Peter Agovino</vt:lpstr>
      <vt:lpstr>Peter Agovino</vt:lpstr>
      <vt:lpstr>Ragan Smith</vt:lpstr>
      <vt:lpstr>Ragan Smith</vt:lpstr>
      <vt:lpstr>Rebecca Nelson </vt:lpstr>
      <vt:lpstr>Robert Irvin</vt:lpstr>
      <vt:lpstr>Rosie Lipp</vt:lpstr>
      <vt:lpstr>Roy Welch </vt:lpstr>
      <vt:lpstr>Rudy Ostovich </vt:lpstr>
      <vt:lpstr>Sally Fallon</vt:lpstr>
      <vt:lpstr>Sam Boparai</vt:lpstr>
      <vt:lpstr>Sandra Estrada</vt:lpstr>
      <vt:lpstr>Sara Siegel </vt:lpstr>
      <vt:lpstr>Sarah Fitzpatrick </vt:lpstr>
      <vt:lpstr>Sean Ohara</vt:lpstr>
      <vt:lpstr>Shachi Merchant</vt:lpstr>
      <vt:lpstr>Shachi Merchant</vt:lpstr>
      <vt:lpstr>Shelby Holt</vt:lpstr>
      <vt:lpstr>Siefer</vt:lpstr>
      <vt:lpstr>Sophie Marceline</vt:lpstr>
      <vt:lpstr>Stephen Loughren </vt:lpstr>
      <vt:lpstr>Stephen Mcraney </vt:lpstr>
      <vt:lpstr>Stephen Victory </vt:lpstr>
      <vt:lpstr>Steve Roberts</vt:lpstr>
      <vt:lpstr>Sujata Upreti </vt:lpstr>
      <vt:lpstr>Swati Nair</vt:lpstr>
      <vt:lpstr>Tammy Bauer</vt:lpstr>
      <vt:lpstr>Tara Acharya </vt:lpstr>
      <vt:lpstr>Tara Acharya</vt:lpstr>
      <vt:lpstr>Taylor Swift </vt:lpstr>
      <vt:lpstr>Tina Bitella </vt:lpstr>
      <vt:lpstr>Todd Bezner </vt:lpstr>
      <vt:lpstr>Tyler Hill</vt:lpstr>
      <vt:lpstr>Walter Estrada</vt:lpstr>
      <vt:lpstr>Will Mulloy</vt:lpstr>
      <vt:lpstr>Walter’s Son</vt:lpstr>
      <vt:lpstr>A Chance for John TO Heal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Cook Your Food and Fit into Your Clothes</dc:title>
  <dc:creator>Heather Mulloy</dc:creator>
  <cp:lastModifiedBy>Heather Mulloy</cp:lastModifiedBy>
  <cp:revision>29</cp:revision>
  <dcterms:created xsi:type="dcterms:W3CDTF">2021-03-21T01:21:54Z</dcterms:created>
  <dcterms:modified xsi:type="dcterms:W3CDTF">2021-09-06T00:00:51Z</dcterms:modified>
</cp:coreProperties>
</file>