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B5B408-4DCC-7750-326A-8B8ADE4ADD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89264-95C7-5C9C-9441-B9695E3AC4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83210-DE92-4AAA-AFA9-6862ACD75AEB}" type="datetimeFigureOut">
              <a:rPr lang="en-KE" smtClean="0"/>
              <a:t>20/02/2023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D2298-A069-C9BA-AA67-0A9578EED3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6B0E5-3797-5E02-8947-D55B52E8C5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5A834-64BD-43F5-88B7-C81A8F47FCD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08495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AED6-64A2-4D47-940E-65E24A40C94E}" type="datetimeFigureOut">
              <a:rPr lang="en-KE" smtClean="0"/>
              <a:t>20/02/2023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4566-3D8D-4DEF-83E5-364FE6D8649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2376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AED6-64A2-4D47-940E-65E24A40C94E}" type="datetimeFigureOut">
              <a:rPr lang="en-KE" smtClean="0"/>
              <a:t>20/02/2023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4566-3D8D-4DEF-83E5-364FE6D8649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6574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AED6-64A2-4D47-940E-65E24A40C94E}" type="datetimeFigureOut">
              <a:rPr lang="en-KE" smtClean="0"/>
              <a:t>20/02/2023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4566-3D8D-4DEF-83E5-364FE6D8649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48796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AED6-64A2-4D47-940E-65E24A40C94E}" type="datetimeFigureOut">
              <a:rPr lang="en-KE" smtClean="0"/>
              <a:t>20/02/2023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4566-3D8D-4DEF-83E5-364FE6D8649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39307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AED6-64A2-4D47-940E-65E24A40C94E}" type="datetimeFigureOut">
              <a:rPr lang="en-KE" smtClean="0"/>
              <a:t>20/02/2023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4566-3D8D-4DEF-83E5-364FE6D8649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77738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AED6-64A2-4D47-940E-65E24A40C94E}" type="datetimeFigureOut">
              <a:rPr lang="en-KE" smtClean="0"/>
              <a:t>20/02/2023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4566-3D8D-4DEF-83E5-364FE6D8649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828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AED6-64A2-4D47-940E-65E24A40C94E}" type="datetimeFigureOut">
              <a:rPr lang="en-KE" smtClean="0"/>
              <a:t>20/02/2023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4566-3D8D-4DEF-83E5-364FE6D8649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92778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AED6-64A2-4D47-940E-65E24A40C94E}" type="datetimeFigureOut">
              <a:rPr lang="en-KE" smtClean="0"/>
              <a:t>20/02/2023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4566-3D8D-4DEF-83E5-364FE6D8649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7542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AED6-64A2-4D47-940E-65E24A40C94E}" type="datetimeFigureOut">
              <a:rPr lang="en-KE" smtClean="0"/>
              <a:t>20/02/2023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4566-3D8D-4DEF-83E5-364FE6D8649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9738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AED6-64A2-4D47-940E-65E24A40C94E}" type="datetimeFigureOut">
              <a:rPr lang="en-KE" smtClean="0"/>
              <a:t>20/02/2023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4566-3D8D-4DEF-83E5-364FE6D8649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0189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AED6-64A2-4D47-940E-65E24A40C94E}" type="datetimeFigureOut">
              <a:rPr lang="en-KE" smtClean="0"/>
              <a:t>20/02/2023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4566-3D8D-4DEF-83E5-364FE6D8649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6995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AED6-64A2-4D47-940E-65E24A40C94E}" type="datetimeFigureOut">
              <a:rPr lang="en-KE" smtClean="0"/>
              <a:t>20/02/2023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4566-3D8D-4DEF-83E5-364FE6D8649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2185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AED6-64A2-4D47-940E-65E24A40C94E}" type="datetimeFigureOut">
              <a:rPr lang="en-KE" smtClean="0"/>
              <a:t>20/02/2023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4566-3D8D-4DEF-83E5-364FE6D8649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7628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AED6-64A2-4D47-940E-65E24A40C94E}" type="datetimeFigureOut">
              <a:rPr lang="en-KE" smtClean="0"/>
              <a:t>20/02/2023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4566-3D8D-4DEF-83E5-364FE6D8649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4773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AED6-64A2-4D47-940E-65E24A40C94E}" type="datetimeFigureOut">
              <a:rPr lang="en-KE" smtClean="0"/>
              <a:t>20/02/2023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4566-3D8D-4DEF-83E5-364FE6D8649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6316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AED6-64A2-4D47-940E-65E24A40C94E}" type="datetimeFigureOut">
              <a:rPr lang="en-KE" smtClean="0"/>
              <a:t>20/02/2023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4566-3D8D-4DEF-83E5-364FE6D8649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0593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7D8AED6-64A2-4D47-940E-65E24A40C94E}" type="datetimeFigureOut">
              <a:rPr lang="en-KE" smtClean="0"/>
              <a:t>20/02/2023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9C14566-3D8D-4DEF-83E5-364FE6D8649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8559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7D8AED6-64A2-4D47-940E-65E24A40C94E}" type="datetimeFigureOut">
              <a:rPr lang="en-KE" smtClean="0"/>
              <a:t>20/02/2023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9C14566-3D8D-4DEF-83E5-364FE6D8649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88293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57FD-629D-BAAA-C745-EABBAFF3F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BRITISH AIRWAYS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338D0-5B96-A715-0107-DC53D49F8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FLIGHT REVIEWS ANALYSIS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8721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9D6C-13C1-41E3-A19E-8CB05959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SKYTRAX</a:t>
            </a:r>
            <a:br>
              <a:rPr lang="en-US" dirty="0"/>
            </a:br>
            <a:r>
              <a:rPr lang="en-US" sz="1800" dirty="0"/>
              <a:t>Results</a:t>
            </a:r>
            <a:br>
              <a:rPr lang="en-US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706AD-9BA9-CDC1-9717-CDA763AE2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2624" y="1337255"/>
            <a:ext cx="4876800" cy="3124201"/>
          </a:xfrm>
        </p:spPr>
        <p:txBody>
          <a:bodyPr/>
          <a:lstStyle/>
          <a:p>
            <a:r>
              <a:rPr lang="en-US" dirty="0"/>
              <a:t>According to the results of the analysis, it was found that “crew”, “service”, “food” and “seat” were some of the main passenger concerns.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DE0B8-F93A-6656-8071-29691341F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4412" y="1233152"/>
            <a:ext cx="4876800" cy="3124200"/>
          </a:xfrm>
        </p:spPr>
        <p:txBody>
          <a:bodyPr/>
          <a:lstStyle/>
          <a:p>
            <a:r>
              <a:rPr lang="en-US" dirty="0"/>
              <a:t>Out of all the reviews </a:t>
            </a:r>
            <a:r>
              <a:rPr lang="en-US" dirty="0" err="1"/>
              <a:t>analysed</a:t>
            </a:r>
            <a:r>
              <a:rPr lang="en-US" dirty="0"/>
              <a:t>, 670 were positive, 310 were negative and 20 were neutral.</a:t>
            </a:r>
          </a:p>
          <a:p>
            <a:endParaRPr lang="en-KE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E1436-CC6B-6142-72A0-1076DD8FB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578" y="3428999"/>
            <a:ext cx="4939682" cy="32673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F0CBE9-CC3F-AA30-4B3D-1B1DFA274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6" y="3429000"/>
            <a:ext cx="5732878" cy="32673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32AD53-40A5-638B-A1A4-4734D7A251E0}"/>
              </a:ext>
            </a:extLst>
          </p:cNvPr>
          <p:cNvSpPr txBox="1"/>
          <p:nvPr/>
        </p:nvSpPr>
        <p:spPr>
          <a:xfrm>
            <a:off x="7858019" y="45253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67%</a:t>
            </a:r>
            <a:endParaRPr lang="en-K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A48A94-1667-413A-5DAB-96BEEFC70D56}"/>
              </a:ext>
            </a:extLst>
          </p:cNvPr>
          <p:cNvSpPr txBox="1"/>
          <p:nvPr/>
        </p:nvSpPr>
        <p:spPr>
          <a:xfrm>
            <a:off x="9002333" y="562484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31%</a:t>
            </a:r>
            <a:endParaRPr lang="en-K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38366F-4F9A-4388-4C90-64FB41E98375}"/>
              </a:ext>
            </a:extLst>
          </p:cNvPr>
          <p:cNvSpPr txBox="1"/>
          <p:nvPr/>
        </p:nvSpPr>
        <p:spPr>
          <a:xfrm>
            <a:off x="9916733" y="506268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63042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</TotalTime>
  <Words>67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Mesh</vt:lpstr>
      <vt:lpstr>BRITISH AIRWAYS</vt:lpstr>
      <vt:lpstr>SKYTRAX 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</dc:title>
  <dc:creator>bad boy</dc:creator>
  <cp:lastModifiedBy>bad boy</cp:lastModifiedBy>
  <cp:revision>1</cp:revision>
  <dcterms:created xsi:type="dcterms:W3CDTF">2023-02-20T17:35:52Z</dcterms:created>
  <dcterms:modified xsi:type="dcterms:W3CDTF">2023-02-20T17:46:14Z</dcterms:modified>
</cp:coreProperties>
</file>