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925" r:id="rId6"/>
  </p:sldMasterIdLst>
  <p:notesMasterIdLst>
    <p:notesMasterId r:id="rId9"/>
  </p:notesMasterIdLst>
  <p:handoutMasterIdLst>
    <p:handoutMasterId r:id="rId10"/>
  </p:handoutMasterIdLst>
  <p:sldIdLst>
    <p:sldId id="256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20/02/2023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7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86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56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93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894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56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69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87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59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9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20/02/2023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20/02/2023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8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0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9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1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8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20/02/2023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8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20/02/2023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7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20/02/2023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6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20/02/2023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A167E9-0620-001E-EE6E-5C584FF9A00E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4806BA-C835-DEFE-A9B6-F64B1E488AE8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46649C6-0B65-F6ED-BCF8-3CFAF0D63547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pic>
        <p:nvPicPr>
          <p:cNvPr id="15" name="Picture 14" descr="Shape, rectangle&#10;&#10;Description automatically generated">
            <a:extLst>
              <a:ext uri="{FF2B5EF4-FFF2-40B4-BE49-F238E27FC236}">
                <a16:creationId xmlns:a16="http://schemas.microsoft.com/office/drawing/2014/main" id="{F7090246-C374-7053-36A7-E5D369DD5724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1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  <p:sldLayoutId id="2147483942" r:id="rId17"/>
    <p:sldLayoutId id="214748394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20/11/2022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0" dirty="0"/>
              <a:t>We have trained the data set with Random forest classifier model and received </a:t>
            </a: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booking_origin</a:t>
            </a:r>
            <a:endParaRPr lang="en-US" sz="1800" b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flight_duration</a:t>
            </a:r>
            <a:endParaRPr lang="en-US" sz="1800" b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wants_extra_baggage</a:t>
            </a:r>
            <a:endParaRPr lang="en-US" sz="1800" b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length_of_stay</a:t>
            </a:r>
            <a:endParaRPr lang="en-US" sz="1800" b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/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/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Century Gothic</vt:lpstr>
      <vt:lpstr>Mylius Modern</vt:lpstr>
      <vt:lpstr>Wingdings 3</vt:lpstr>
      <vt:lpstr>Section Heading</vt:lpstr>
      <vt:lpstr>Slide Body - Curious Blue (ABBA)</vt:lpstr>
      <vt:lpstr>Ion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bad boy</cp:lastModifiedBy>
  <cp:revision>15</cp:revision>
  <cp:lastPrinted>2022-06-09T07:44:13Z</cp:lastPrinted>
  <dcterms:created xsi:type="dcterms:W3CDTF">2022-02-22T07:39:05Z</dcterms:created>
  <dcterms:modified xsi:type="dcterms:W3CDTF">2023-02-20T19:23:50Z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