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CFC3-3730-47B1-A2E7-5A489B70847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3EB0-BC4B-457D-A7D9-4AA2F5D4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CFC3-3730-47B1-A2E7-5A489B70847E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3EB0-BC4B-457D-A7D9-4AA2F5D4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SAVANA</a:t>
            </a:r>
            <a:br>
              <a:rPr lang="en-US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Architecture &amp; Design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5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ERD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5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D3EBD5"/>
                </a:solidFill>
              </a:rPr>
              <a:t>ONLINE</a:t>
            </a:r>
            <a:endParaRPr lang="en-US" dirty="0">
              <a:solidFill>
                <a:srgbClr val="D3EBD5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5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OUR PROCESS IS EASY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7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Testing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8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2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TIMELINE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WEEKLY PLANNER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FINALYEAR PROJECT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07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mtClean="0">
                <a:solidFill>
                  <a:srgbClr val="80BFB7"/>
                </a:solidFill>
              </a:rPr>
              <a:t>THANKS!</a:t>
            </a:r>
            <a:endParaRPr lang="en-US" sz="6000">
              <a:solidFill>
                <a:srgbClr val="80BFB7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8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mtClean="0"/>
              <a:t>Introduction</a:t>
            </a:r>
            <a:endParaRPr lang="en-US" sz="6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Objectives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Literature Review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mtClean="0">
                <a:solidFill>
                  <a:srgbClr val="D3EBD5"/>
                </a:solidFill>
              </a:rPr>
              <a:t>INTERACTIVE</a:t>
            </a:r>
            <a:endParaRPr lang="en-US" sz="7200" dirty="0">
              <a:solidFill>
                <a:srgbClr val="D3EBD5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SOFTWARE DESIGN SPECIFICATION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SOFTWARE REQUIREMENTS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SAVANA </vt:lpstr>
      <vt:lpstr>FINALYEAR PROJECT</vt:lpstr>
      <vt:lpstr>Introduction</vt:lpstr>
      <vt:lpstr> Objectives</vt:lpstr>
      <vt:lpstr>PowerPoint Presentation</vt:lpstr>
      <vt:lpstr>Literature Review</vt:lpstr>
      <vt:lpstr>INTERACTIVE</vt:lpstr>
      <vt:lpstr>SOFTWARE DESIGN SPECIFICATION</vt:lpstr>
      <vt:lpstr>SOFTWARE REQUIREMENTS</vt:lpstr>
      <vt:lpstr>Architecture &amp; Design</vt:lpstr>
      <vt:lpstr>PowerPoint Presentation</vt:lpstr>
      <vt:lpstr>ERD</vt:lpstr>
      <vt:lpstr>ONLINE</vt:lpstr>
      <vt:lpstr>OUR PROCESS IS EASY</vt:lpstr>
      <vt:lpstr>Testing</vt:lpstr>
      <vt:lpstr>PowerPoint Presentation</vt:lpstr>
      <vt:lpstr>PowerPoint Presentation</vt:lpstr>
      <vt:lpstr>TIMELINE</vt:lpstr>
      <vt:lpstr>WEEKLY PLANNER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SAVANA </dc:title>
  <dc:creator>bad boy</dc:creator>
  <cp:lastModifiedBy>bad boy</cp:lastModifiedBy>
  <cp:revision>1</cp:revision>
  <dcterms:created xsi:type="dcterms:W3CDTF">2023-07-20T16:13:07Z</dcterms:created>
  <dcterms:modified xsi:type="dcterms:W3CDTF">2023-07-20T16:13:07Z</dcterms:modified>
</cp:coreProperties>
</file>