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34" r:id="rId5"/>
    <p:sldId id="316" r:id="rId6"/>
    <p:sldId id="343" r:id="rId7"/>
    <p:sldId id="342" r:id="rId8"/>
    <p:sldId id="351" r:id="rId9"/>
    <p:sldId id="346" r:id="rId10"/>
    <p:sldId id="350" r:id="rId11"/>
    <p:sldId id="352" r:id="rId12"/>
    <p:sldId id="34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4967" autoAdjust="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2024-11-15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2024-11-15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9368D-092A-F968-160A-F9A463FAA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AFEC41-9B82-3A2C-C02D-A4302E1D9D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DF2681-57D0-4CC2-A310-A6A8393EF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6E746-4C78-D396-C61A-FCF8B65879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76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6B5E5-E6BD-673C-CE16-8DF09E2E4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E822FE-6251-A861-D042-B88D8095AA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B3D149-6A67-FF59-1BA2-688734E7F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C4851-B728-6E74-B89A-9776F872F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9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23AC1-5891-D8BA-14AD-2546ABE00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728003-247C-9CE1-FE36-4C797D26A7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7F2D6D-96AC-93EE-3067-8F08D22B3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D96C4-B39E-A6AA-DFBF-3849168022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9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 err="1"/>
              <a:t>Feladat</a:t>
            </a:r>
            <a:r>
              <a:rPr lang="en-US" dirty="0"/>
              <a:t> 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03514D-D41D-1AEC-0411-B3BC041A925B}"/>
              </a:ext>
            </a:extLst>
          </p:cNvPr>
          <p:cNvSpPr txBox="1">
            <a:spLocks/>
          </p:cNvSpPr>
          <p:nvPr/>
        </p:nvSpPr>
        <p:spPr>
          <a:xfrm>
            <a:off x="1456465" y="994303"/>
            <a:ext cx="7983110" cy="308033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400" b="1" i="0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cap="none" dirty="0">
                <a:latin typeface="Arial" panose="020B0604020202020204" pitchFamily="34" charset="0"/>
                <a:cs typeface="Arial" panose="020B0604020202020204" pitchFamily="34" charset="0"/>
              </a:rPr>
              <a:t>Józsa András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Tartalom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Mi volt a </a:t>
            </a:r>
            <a:r>
              <a:rPr lang="en-US" dirty="0" err="1"/>
              <a:t>feladat</a:t>
            </a:r>
            <a:r>
              <a:rPr lang="en-US" dirty="0"/>
              <a:t>?</a:t>
            </a:r>
          </a:p>
          <a:p>
            <a:r>
              <a:rPr lang="en-US" dirty="0" err="1"/>
              <a:t>Változtatások</a:t>
            </a:r>
            <a:endParaRPr lang="en-US" dirty="0"/>
          </a:p>
          <a:p>
            <a:r>
              <a:rPr lang="en-US" dirty="0" err="1"/>
              <a:t>Továbbfejlesztési</a:t>
            </a:r>
            <a:r>
              <a:rPr lang="en-US" dirty="0"/>
              <a:t> </a:t>
            </a:r>
            <a:r>
              <a:rPr lang="en-US" dirty="0" err="1"/>
              <a:t>lehetőségek</a:t>
            </a:r>
            <a:endParaRPr lang="en-US" dirty="0"/>
          </a:p>
          <a:p>
            <a:r>
              <a:rPr lang="en-US" dirty="0" err="1"/>
              <a:t>Hátrányok</a:t>
            </a:r>
            <a:endParaRPr lang="en-US" dirty="0"/>
          </a:p>
        </p:txBody>
      </p:sp>
      <p:pic>
        <p:nvPicPr>
          <p:cNvPr id="8" name="Kép helye 7" descr="A képen embléma, képernyőkép, Acélkék, szimbólum látható&#10;&#10;Automatikusan generált leírás">
            <a:extLst>
              <a:ext uri="{FF2B5EF4-FFF2-40B4-BE49-F238E27FC236}">
                <a16:creationId xmlns:a16="http://schemas.microsoft.com/office/drawing/2014/main" id="{6C2BA0CC-1CFB-060B-5DD9-5C7911FE6B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1988" r="21988"/>
          <a:stretch>
            <a:fillRect/>
          </a:stretch>
        </p:blipFill>
        <p:spPr>
          <a:xfrm>
            <a:off x="1280160" y="3609833"/>
            <a:ext cx="2628197" cy="2628196"/>
          </a:xfrm>
        </p:spPr>
      </p:pic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feladat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9D03-6CF8-D31E-2E06-88AEBCEF7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formázás</a:t>
            </a:r>
            <a:r>
              <a:rPr lang="en-US" dirty="0"/>
              <a:t> 👉 Inline CSS</a:t>
            </a:r>
          </a:p>
        </p:txBody>
      </p:sp>
      <p:pic>
        <p:nvPicPr>
          <p:cNvPr id="12" name="Kép helye 11" descr="A képen szimbólum, embléma, piros, tervezés látható&#10;&#10;Automatikusan generált leírás">
            <a:extLst>
              <a:ext uri="{FF2B5EF4-FFF2-40B4-BE49-F238E27FC236}">
                <a16:creationId xmlns:a16="http://schemas.microsoft.com/office/drawing/2014/main" id="{4C3A82FF-DD8F-CCC1-4992-A53B8F238C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9162" t="1002" r="15224" b="-1002"/>
          <a:stretch/>
        </p:blipFill>
        <p:spPr>
          <a:xfrm>
            <a:off x="8536252" y="3205313"/>
            <a:ext cx="3043077" cy="3043083"/>
          </a:xfrm>
        </p:spPr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39" y="80522"/>
            <a:ext cx="10283008" cy="970356"/>
          </a:xfrm>
        </p:spPr>
        <p:txBody>
          <a:bodyPr/>
          <a:lstStyle/>
          <a:p>
            <a:r>
              <a:rPr lang="en-US" dirty="0" err="1"/>
              <a:t>PéldÁK</a:t>
            </a:r>
            <a:r>
              <a:rPr lang="en-US" dirty="0"/>
              <a:t>         BODY ÉS TÁBLÁZAT</a:t>
            </a:r>
          </a:p>
        </p:txBody>
      </p:sp>
      <p:pic>
        <p:nvPicPr>
          <p:cNvPr id="16" name="Tartalom helye 15" descr="A képen szöveg, képernyőkép, névjegykártya, Betűtípus látható&#10;&#10;Automatikusan generált leírás">
            <a:extLst>
              <a:ext uri="{FF2B5EF4-FFF2-40B4-BE49-F238E27FC236}">
                <a16:creationId xmlns:a16="http://schemas.microsoft.com/office/drawing/2014/main" id="{A2B170FC-6E3F-D6FB-E97B-D72FDD369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2639" y="4131688"/>
            <a:ext cx="8161044" cy="2570728"/>
          </a:xfrm>
        </p:spPr>
      </p:pic>
      <p:pic>
        <p:nvPicPr>
          <p:cNvPr id="18" name="Kép 17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71DC4F63-169C-894C-3F4E-63CDCE69A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41" y="1440948"/>
            <a:ext cx="8161042" cy="257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CFE65-438B-F1B1-0840-C1D47ADF5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70F80F9-7498-2082-1690-6C653D58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39" y="80522"/>
            <a:ext cx="8908420" cy="970356"/>
          </a:xfrm>
        </p:spPr>
        <p:txBody>
          <a:bodyPr/>
          <a:lstStyle/>
          <a:p>
            <a:r>
              <a:rPr lang="en-US" dirty="0" err="1"/>
              <a:t>PéldÁK</a:t>
            </a:r>
            <a:r>
              <a:rPr lang="en-US" dirty="0"/>
              <a:t>         					KÉP</a:t>
            </a:r>
          </a:p>
        </p:txBody>
      </p:sp>
      <p:pic>
        <p:nvPicPr>
          <p:cNvPr id="7" name="Tartalom helye 6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0DF38CF3-4525-867B-B01C-F30F49D33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8672" y="1380629"/>
            <a:ext cx="8311636" cy="2618165"/>
          </a:xfrm>
        </p:spPr>
      </p:pic>
      <p:pic>
        <p:nvPicPr>
          <p:cNvPr id="9" name="Kép 8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ADAB2877-253A-4985-05CA-D0DD5682D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72" y="4091074"/>
            <a:ext cx="8311635" cy="261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7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Továbbfejlesztési</a:t>
            </a:r>
            <a:br>
              <a:rPr lang="en-US" sz="3200" dirty="0"/>
            </a:br>
            <a:r>
              <a:rPr lang="en-US" sz="3200" dirty="0" err="1"/>
              <a:t>lehetőségek</a:t>
            </a:r>
            <a:endParaRPr lang="en-US" sz="320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24138" y="1425948"/>
            <a:ext cx="4663440" cy="44130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Reszponzív</a:t>
            </a:r>
            <a:r>
              <a:rPr lang="en-US" sz="2000" b="1" dirty="0"/>
              <a:t> </a:t>
            </a:r>
            <a:r>
              <a:rPr lang="en-US" sz="2000" b="1" dirty="0" err="1"/>
              <a:t>dizájn</a:t>
            </a:r>
            <a:r>
              <a:rPr lang="en-US" sz="2000" b="1" dirty="0"/>
              <a:t>:</a:t>
            </a:r>
            <a:r>
              <a:rPr lang="en-US" sz="2000" dirty="0"/>
              <a:t> Az inline CSS nem </a:t>
            </a:r>
            <a:r>
              <a:rPr lang="en-US" sz="2000" dirty="0" err="1"/>
              <a:t>támogatja</a:t>
            </a:r>
            <a:r>
              <a:rPr lang="en-US" sz="2000" dirty="0"/>
              <a:t> a </a:t>
            </a:r>
            <a:r>
              <a:rPr lang="en-US" sz="2000" dirty="0" err="1"/>
              <a:t>médiakérdéseket</a:t>
            </a:r>
            <a:r>
              <a:rPr lang="en-US" sz="2000" dirty="0"/>
              <a:t>, így </a:t>
            </a:r>
            <a:r>
              <a:rPr lang="en-US" sz="2000" dirty="0" err="1"/>
              <a:t>külső</a:t>
            </a:r>
            <a:r>
              <a:rPr lang="en-US" sz="2000" dirty="0"/>
              <a:t> CSS </a:t>
            </a:r>
            <a:r>
              <a:rPr lang="en-US" sz="2000" dirty="0" err="1"/>
              <a:t>kelllene</a:t>
            </a:r>
            <a:r>
              <a:rPr lang="en-US" sz="2000" dirty="0"/>
              <a:t> a modern </a:t>
            </a:r>
            <a:r>
              <a:rPr lang="en-US" sz="2000" dirty="0" err="1"/>
              <a:t>megjelenítéshez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Kódolás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Több</a:t>
            </a:r>
            <a:r>
              <a:rPr lang="en-US" sz="2000" dirty="0"/>
              <a:t> </a:t>
            </a:r>
            <a:r>
              <a:rPr lang="en-US" sz="2000" dirty="0" err="1"/>
              <a:t>stílus</a:t>
            </a:r>
            <a:r>
              <a:rPr lang="en-US" sz="2000" dirty="0"/>
              <a:t> </a:t>
            </a:r>
            <a:r>
              <a:rPr lang="en-US" sz="2000" dirty="0" err="1"/>
              <a:t>módosítása</a:t>
            </a:r>
            <a:r>
              <a:rPr lang="en-US" sz="2000" dirty="0"/>
              <a:t> </a:t>
            </a:r>
            <a:r>
              <a:rPr lang="en-US" sz="2000" dirty="0" err="1"/>
              <a:t>több</a:t>
            </a:r>
            <a:r>
              <a:rPr lang="en-US" sz="2000" dirty="0"/>
              <a:t> </a:t>
            </a:r>
            <a:r>
              <a:rPr lang="en-US" sz="2000" dirty="0" err="1"/>
              <a:t>helyen</a:t>
            </a:r>
            <a:r>
              <a:rPr lang="en-US" sz="2000" dirty="0"/>
              <a:t> </a:t>
            </a:r>
            <a:r>
              <a:rPr lang="en-US" sz="2000" dirty="0" err="1"/>
              <a:t>nehézkes</a:t>
            </a:r>
            <a:r>
              <a:rPr lang="en-US" sz="2000" dirty="0"/>
              <a:t>, </a:t>
            </a:r>
            <a:r>
              <a:rPr lang="en-US" sz="2000" dirty="0" err="1"/>
              <a:t>külső</a:t>
            </a:r>
            <a:r>
              <a:rPr lang="en-US" sz="2000" dirty="0"/>
              <a:t> CSS-ben jobban </a:t>
            </a:r>
            <a:r>
              <a:rPr lang="en-US" sz="2000" dirty="0" err="1"/>
              <a:t>skálázható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Haladó</a:t>
            </a:r>
            <a:r>
              <a:rPr lang="en-US" sz="2000" b="1" dirty="0"/>
              <a:t> </a:t>
            </a:r>
            <a:r>
              <a:rPr lang="en-US" sz="2000" b="1" dirty="0" err="1"/>
              <a:t>stílus</a:t>
            </a:r>
            <a:r>
              <a:rPr lang="en-US" sz="2000" b="1" dirty="0"/>
              <a:t>: </a:t>
            </a:r>
            <a:r>
              <a:rPr lang="en-US" sz="2000" dirty="0"/>
              <a:t>Pl. </a:t>
            </a:r>
            <a:r>
              <a:rPr lang="en-US" sz="2000" u="sng" dirty="0"/>
              <a:t>hover</a:t>
            </a:r>
            <a:r>
              <a:rPr lang="en-US" sz="2000" dirty="0"/>
              <a:t>, nem </a:t>
            </a:r>
            <a:r>
              <a:rPr lang="en-US" sz="2000" dirty="0" err="1"/>
              <a:t>megoldható</a:t>
            </a:r>
            <a:r>
              <a:rPr lang="en-US" sz="2000" dirty="0"/>
              <a:t> így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Elnyújtott</a:t>
            </a:r>
            <a:r>
              <a:rPr lang="en-US" sz="2000" b="1" dirty="0"/>
              <a:t> banner </a:t>
            </a:r>
            <a:r>
              <a:rPr lang="en-US" sz="2000" b="1" dirty="0" err="1"/>
              <a:t>javítása</a:t>
            </a:r>
            <a:r>
              <a:rPr lang="en-US" sz="2000" b="1" dirty="0"/>
              <a:t>: </a:t>
            </a:r>
            <a:r>
              <a:rPr lang="en-US" sz="2000" dirty="0"/>
              <a:t>Így </a:t>
            </a:r>
            <a:r>
              <a:rPr lang="en-US" sz="2000" dirty="0" err="1"/>
              <a:t>hagytam</a:t>
            </a:r>
            <a:r>
              <a:rPr lang="en-US" sz="2000" dirty="0"/>
              <a:t>, </a:t>
            </a:r>
            <a:r>
              <a:rPr lang="en-US" sz="2000" dirty="0" err="1"/>
              <a:t>mert</a:t>
            </a:r>
            <a:r>
              <a:rPr lang="en-US" sz="2000" dirty="0"/>
              <a:t> </a:t>
            </a:r>
            <a:r>
              <a:rPr lang="en-US" sz="2000" dirty="0" err="1"/>
              <a:t>eredetileg</a:t>
            </a:r>
            <a:r>
              <a:rPr lang="en-US" sz="2000" dirty="0"/>
              <a:t> is </a:t>
            </a:r>
            <a:r>
              <a:rPr lang="en-US" sz="2000" dirty="0" err="1"/>
              <a:t>ilyen</a:t>
            </a:r>
            <a:r>
              <a:rPr lang="en-US" sz="2000" dirty="0"/>
              <a:t> volt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ECFD8-2AAB-F473-C08B-DE27E87A3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BA40-52A5-34A6-6081-6F1CE666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HÁTRÁNYOK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E127D11-1CBF-E3B0-240B-D8E63B5F6BA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24138" y="1425948"/>
            <a:ext cx="4663440" cy="48194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Olvashatóság</a:t>
            </a:r>
            <a:r>
              <a:rPr lang="en-US" sz="2400" b="1" dirty="0"/>
              <a:t>: </a:t>
            </a:r>
            <a:r>
              <a:rPr lang="en-US" sz="2400" dirty="0"/>
              <a:t>Az inline CSS </a:t>
            </a:r>
            <a:r>
              <a:rPr lang="en-US" sz="2400" dirty="0" err="1"/>
              <a:t>nehezebben</a:t>
            </a:r>
            <a:r>
              <a:rPr lang="en-US" sz="2400" dirty="0"/>
              <a:t> </a:t>
            </a:r>
            <a:r>
              <a:rPr lang="en-US" sz="2400" dirty="0" err="1"/>
              <a:t>átlátható</a:t>
            </a:r>
            <a:r>
              <a:rPr lang="en-US" sz="2400" dirty="0"/>
              <a:t>, </a:t>
            </a:r>
            <a:r>
              <a:rPr lang="en-US" sz="2400" dirty="0" err="1"/>
              <a:t>mintha</a:t>
            </a:r>
            <a:r>
              <a:rPr lang="en-US" sz="2400" dirty="0"/>
              <a:t> külön </a:t>
            </a:r>
            <a:r>
              <a:rPr lang="en-US" sz="2400" dirty="0" err="1"/>
              <a:t>stíluslapot</a:t>
            </a:r>
            <a:r>
              <a:rPr lang="en-US" sz="2400" dirty="0"/>
              <a:t> </a:t>
            </a:r>
            <a:r>
              <a:rPr lang="en-US" sz="2400" dirty="0" err="1"/>
              <a:t>használnánk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Karbantartás</a:t>
            </a:r>
            <a:r>
              <a:rPr lang="en-US" sz="2400" b="1" dirty="0"/>
              <a:t>: </a:t>
            </a:r>
            <a:r>
              <a:rPr lang="en-US" sz="2400" dirty="0"/>
              <a:t>Minden </a:t>
            </a:r>
            <a:r>
              <a:rPr lang="en-US" sz="2400" dirty="0" err="1"/>
              <a:t>egyes</a:t>
            </a:r>
            <a:r>
              <a:rPr lang="en-US" sz="2400" dirty="0"/>
              <a:t> </a:t>
            </a:r>
            <a:r>
              <a:rPr lang="en-US" sz="2400" dirty="0" err="1"/>
              <a:t>elemhez</a:t>
            </a:r>
            <a:r>
              <a:rPr lang="en-US" sz="2400" dirty="0"/>
              <a:t> külön-külön </a:t>
            </a:r>
            <a:r>
              <a:rPr lang="en-US" sz="2400" dirty="0" err="1"/>
              <a:t>hozzá</a:t>
            </a:r>
            <a:r>
              <a:rPr lang="en-US" sz="2400" dirty="0"/>
              <a:t> </a:t>
            </a:r>
            <a:r>
              <a:rPr lang="en-US" sz="2400" dirty="0" err="1"/>
              <a:t>kell</a:t>
            </a:r>
            <a:r>
              <a:rPr lang="en-US" sz="2400" dirty="0"/>
              <a:t> </a:t>
            </a:r>
            <a:r>
              <a:rPr lang="en-US" sz="2400" dirty="0" err="1"/>
              <a:t>nyúlni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SEO </a:t>
            </a:r>
            <a:r>
              <a:rPr lang="en-US" sz="2400" b="1" dirty="0" err="1"/>
              <a:t>és</a:t>
            </a:r>
            <a:r>
              <a:rPr lang="en-US" sz="2400" b="1" dirty="0"/>
              <a:t> </a:t>
            </a:r>
            <a:r>
              <a:rPr lang="en-US" sz="2400" b="1" dirty="0" err="1"/>
              <a:t>teljesítmény</a:t>
            </a:r>
            <a:r>
              <a:rPr lang="en-US" sz="2400" b="1" dirty="0"/>
              <a:t>:</a:t>
            </a:r>
            <a:r>
              <a:rPr lang="en-US" sz="2400" dirty="0"/>
              <a:t> Az inline CSS-</a:t>
            </a:r>
            <a:r>
              <a:rPr lang="en-US" sz="2400" dirty="0" err="1"/>
              <a:t>től</a:t>
            </a:r>
            <a:r>
              <a:rPr lang="en-US" sz="2400" dirty="0"/>
              <a:t> nagyobb </a:t>
            </a:r>
            <a:r>
              <a:rPr lang="en-US" sz="2400" dirty="0" err="1"/>
              <a:t>lesz</a:t>
            </a:r>
            <a:r>
              <a:rPr lang="en-US" sz="2400" dirty="0"/>
              <a:t> a </a:t>
            </a:r>
            <a:r>
              <a:rPr lang="en-US" sz="2400" dirty="0" err="1"/>
              <a:t>fájlméret</a:t>
            </a:r>
            <a:r>
              <a:rPr lang="en-US" sz="2400" dirty="0"/>
              <a:t>, </a:t>
            </a:r>
            <a:r>
              <a:rPr lang="en-US" sz="2400" dirty="0" err="1"/>
              <a:t>lassabb</a:t>
            </a:r>
            <a:r>
              <a:rPr lang="en-US" sz="2400" dirty="0"/>
              <a:t> </a:t>
            </a:r>
            <a:r>
              <a:rPr lang="en-US" sz="2400" dirty="0" err="1"/>
              <a:t>betöltés</a:t>
            </a:r>
            <a:br>
              <a:rPr lang="en-US" sz="2400"/>
            </a:br>
            <a:r>
              <a:rPr lang="en-US" sz="2400"/>
              <a:t>👉 Keresőmotorok</a:t>
            </a:r>
            <a:r>
              <a:rPr lang="en-US" sz="2400" dirty="0"/>
              <a:t> </a:t>
            </a:r>
            <a:r>
              <a:rPr lang="en-US" sz="2400" dirty="0" err="1"/>
              <a:t>hátrébb</a:t>
            </a:r>
            <a:r>
              <a:rPr lang="en-US" sz="2400" dirty="0"/>
              <a:t> </a:t>
            </a:r>
            <a:r>
              <a:rPr lang="en-US" sz="2400" dirty="0" err="1"/>
              <a:t>sorolhatnak</a:t>
            </a:r>
            <a:endParaRPr lang="en-US" sz="2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ECCB17-75E5-7277-0B4F-18E844ABD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Olvashatóság: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Az inline CSS elnehezíti a HTML kódot, kevésbé átlátható.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887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D9C96-D008-BB5E-DBE4-39DF8C5FA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9F39-8458-31E7-1F5F-17627274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NEHÉZSÉGEK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3EA29156-80AE-8E09-1B34-57F22B3D395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24138" y="1425948"/>
            <a:ext cx="4663440" cy="48194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Az </a:t>
            </a:r>
            <a:r>
              <a:rPr lang="en-US" sz="2400" dirty="0" err="1"/>
              <a:t>elavult</a:t>
            </a:r>
            <a:r>
              <a:rPr lang="en-US" sz="2400" dirty="0"/>
              <a:t> HTML </a:t>
            </a:r>
            <a:r>
              <a:rPr lang="en-US" sz="2400" dirty="0" err="1"/>
              <a:t>formázás</a:t>
            </a:r>
            <a:r>
              <a:rPr lang="en-US" sz="2400" dirty="0"/>
              <a:t> </a:t>
            </a:r>
            <a:r>
              <a:rPr lang="en-US" sz="2400" dirty="0" err="1"/>
              <a:t>és</a:t>
            </a:r>
            <a:r>
              <a:rPr lang="en-US" sz="2400" dirty="0"/>
              <a:t> a modern CSS </a:t>
            </a:r>
            <a:r>
              <a:rPr lang="en-US" sz="2400" dirty="0" err="1"/>
              <a:t>megfelelő</a:t>
            </a:r>
            <a:r>
              <a:rPr lang="en-US" sz="2400" dirty="0"/>
              <a:t> </a:t>
            </a:r>
            <a:r>
              <a:rPr lang="en-US" sz="2400" dirty="0" err="1"/>
              <a:t>párosítása</a:t>
            </a:r>
            <a:r>
              <a:rPr lang="en-US" sz="2400" dirty="0"/>
              <a:t> </a:t>
            </a:r>
            <a:r>
              <a:rPr lang="en-US" sz="2400" dirty="0" err="1"/>
              <a:t>időigényes</a:t>
            </a:r>
            <a:r>
              <a:rPr lang="en-US" sz="2400" dirty="0"/>
              <a:t> volt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Kihívást</a:t>
            </a:r>
            <a:r>
              <a:rPr lang="en-US" sz="2400" dirty="0"/>
              <a:t> </a:t>
            </a:r>
            <a:r>
              <a:rPr lang="en-US" sz="2400" dirty="0" err="1"/>
              <a:t>jelentett</a:t>
            </a:r>
            <a:r>
              <a:rPr lang="en-US" sz="2400" dirty="0"/>
              <a:t> </a:t>
            </a: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hu-HU" sz="2400" dirty="0"/>
              <a:t>eredeti kód egyes elemeinek átírása úgy, hogy a működés érintetlen maradjon.</a:t>
            </a:r>
            <a:endParaRPr lang="en-US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D94C4AA-E1CD-D356-0A4E-6763F8BF8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Olvashatóság: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Az inline CSS elnehezíti a HTML kódot, kevésbé átlátható.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12014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 err="1"/>
              <a:t>Köszönöm</a:t>
            </a:r>
            <a:r>
              <a:rPr lang="en-US" dirty="0"/>
              <a:t> a </a:t>
            </a:r>
            <a:r>
              <a:rPr lang="en-US" dirty="0" err="1"/>
              <a:t>figyelmet</a:t>
            </a:r>
            <a:r>
              <a:rPr lang="en-US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r>
              <a:rPr lang="en-US" dirty="0" err="1"/>
              <a:t>Készítette</a:t>
            </a:r>
            <a:r>
              <a:rPr lang="en-US" dirty="0"/>
              <a:t>: Józsa András</a:t>
            </a:r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{1ED6C39F-8AEF-4D2D-96CF-ED139B7B2714}tf89338750_win32</Template>
  <TotalTime>25</TotalTime>
  <Words>205</Words>
  <Application>Microsoft Office PowerPoint</Application>
  <PresentationFormat>Szélesvásznú</PresentationFormat>
  <Paragraphs>36</Paragraphs>
  <Slides>9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GradientVTI</vt:lpstr>
      <vt:lpstr>Feladat A</vt:lpstr>
      <vt:lpstr>Tartalom</vt:lpstr>
      <vt:lpstr>A feladat</vt:lpstr>
      <vt:lpstr>PéldÁK         BODY ÉS TÁBLÁZAT</vt:lpstr>
      <vt:lpstr>PéldÁK              KÉP</vt:lpstr>
      <vt:lpstr>Továbbfejlesztési lehetőségek</vt:lpstr>
      <vt:lpstr>HÁTRÁNYOK</vt:lpstr>
      <vt:lpstr>NEHÉZSÉGEK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András Józsa</dc:creator>
  <cp:lastModifiedBy>András Józsa</cp:lastModifiedBy>
  <cp:revision>5</cp:revision>
  <dcterms:created xsi:type="dcterms:W3CDTF">2024-11-15T16:08:36Z</dcterms:created>
  <dcterms:modified xsi:type="dcterms:W3CDTF">2024-11-15T16:39:48Z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