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96" r:id="rId6"/>
    <p:sldId id="264" r:id="rId7"/>
    <p:sldId id="263" r:id="rId8"/>
    <p:sldId id="273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65" r:id="rId17"/>
    <p:sldId id="266" r:id="rId18"/>
    <p:sldId id="271" r:id="rId19"/>
  </p:sldIdLst>
  <p:sldSz cx="9144000" cy="5143500" type="screen16x9"/>
  <p:notesSz cx="6858000" cy="9144000"/>
  <p:embeddedFontLst>
    <p:embeddedFont>
      <p:font typeface="Anton" pitchFamily="2" charset="-18"/>
      <p:regular r:id="rId21"/>
    </p:embeddedFont>
    <p:embeddedFont>
      <p:font typeface="Bebas Neue" panose="020B0606020202050201" pitchFamily="34" charset="-18"/>
      <p:regular r:id="rId22"/>
    </p:embeddedFont>
    <p:embeddedFont>
      <p:font typeface="Catamaran"/>
      <p:regular r:id="rId23"/>
      <p:bold r:id="rId24"/>
    </p:embeddedFont>
    <p:embeddedFont>
      <p:font typeface="Nunito Light" pitchFamily="2" charset="-18"/>
      <p:regular r:id="rId25"/>
      <p: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CFD681-212B-49A7-AADE-F94BA25CD527}">
  <a:tblStyle styleId="{59CFD681-212B-49A7-AADE-F94BA25CD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2A3A39-562C-4E9A-AF96-D18CFC7D11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BD2A3B06-CE75-38DE-E43A-687E1D1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47644005-FF76-4BAA-4D4C-E9663F1985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33A29A3E-B1B3-3618-126E-F550DA508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468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FC6512C5-4EBB-49AE-5B8E-1E05E0D19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B2187138-31C9-21B2-DEC7-A36FE5DCE3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B4547BF6-EF93-1350-E461-14A8B23D40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53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3799231D-483A-DAB7-184F-A6000BD49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E4D7B00E-758F-F4D5-595A-CA111F4D5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CA4FB4C2-26CC-639F-D108-D5FF8488FD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440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31AD4764-42BD-221D-A6E2-37D31DCC4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4F43D1F0-A938-0575-BD1B-3B52FB1183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49DA19B9-6D77-D80E-E8A8-5AF49290A7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26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1124CB50-BDEC-B583-BCBB-5E29418AC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96D3FAAB-0784-BA07-14BB-63C098D712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D6EDED84-D8F8-D547-7BD6-50EFFED358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442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>
          <a:extLst>
            <a:ext uri="{FF2B5EF4-FFF2-40B4-BE49-F238E27FC236}">
              <a16:creationId xmlns:a16="http://schemas.microsoft.com/office/drawing/2014/main" id="{6ED9688A-2133-95FC-9AB9-CC2CE331A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1bf8d60a4_0_76:notes">
            <a:extLst>
              <a:ext uri="{FF2B5EF4-FFF2-40B4-BE49-F238E27FC236}">
                <a16:creationId xmlns:a16="http://schemas.microsoft.com/office/drawing/2014/main" id="{A451AC9D-8B8A-2AFC-EDCA-739C639EE6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1bf8d60a4_0_76:notes">
            <a:extLst>
              <a:ext uri="{FF2B5EF4-FFF2-40B4-BE49-F238E27FC236}">
                <a16:creationId xmlns:a16="http://schemas.microsoft.com/office/drawing/2014/main" id="{2BE64C1D-DEE9-CF7B-7512-71FF39DBEE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858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>
          <a:extLst>
            <a:ext uri="{FF2B5EF4-FFF2-40B4-BE49-F238E27FC236}">
              <a16:creationId xmlns:a16="http://schemas.microsoft.com/office/drawing/2014/main" id="{BE6B7E6C-E92A-1EC8-5690-7D6314A8B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d1bf8d60a4_0_40:notes">
            <a:extLst>
              <a:ext uri="{FF2B5EF4-FFF2-40B4-BE49-F238E27FC236}">
                <a16:creationId xmlns:a16="http://schemas.microsoft.com/office/drawing/2014/main" id="{4F377C43-FA6A-8498-01ED-FA73B450C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d1bf8d60a4_0_40:notes">
            <a:extLst>
              <a:ext uri="{FF2B5EF4-FFF2-40B4-BE49-F238E27FC236}">
                <a16:creationId xmlns:a16="http://schemas.microsoft.com/office/drawing/2014/main" id="{5A446E8D-7A39-97D5-E012-F34AA65B0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98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D8A6321B-D3C1-67FC-1206-147F40894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F26E9508-1D79-D7B7-E393-33CF38494C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10618631-8BBF-0D56-6543-49E6824C85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25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7189326" y="2859976"/>
            <a:ext cx="764293" cy="3145045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346036" y="-4"/>
            <a:ext cx="586678" cy="2547665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5"/>
          <p:cNvSpPr txBox="1">
            <a:spLocks noGrp="1"/>
          </p:cNvSpPr>
          <p:nvPr>
            <p:ph type="subTitle" idx="1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2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subTitle" idx="3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4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5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6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2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subTitle" idx="3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4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5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6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7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8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6929878" y="-11"/>
            <a:ext cx="1346494" cy="2890304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7730592" y="1737649"/>
            <a:ext cx="948056" cy="3405808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 flipH="1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396301" y="-696824"/>
            <a:ext cx="1221552" cy="2622110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6976252" y="3748210"/>
            <a:ext cx="1701243" cy="2750650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1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2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3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4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subTitle" idx="1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405347" y="2571756"/>
            <a:ext cx="994044" cy="321227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8584962" y="164005"/>
            <a:ext cx="1220922" cy="292836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6288929" y="3163786"/>
            <a:ext cx="1202441" cy="2581088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058925" y="1134427"/>
            <a:ext cx="3167541" cy="1717086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8269376" y="-1033024"/>
            <a:ext cx="764293" cy="3145045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980486" y="3488146"/>
            <a:ext cx="586678" cy="2547665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4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5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6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8" r:id="rId8"/>
    <p:sldLayoutId id="2147483670" r:id="rId9"/>
    <p:sldLayoutId id="2147483671" r:id="rId10"/>
    <p:sldLayoutId id="2147483672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Somorjai Barna:</a:t>
            </a:r>
            <a:br>
              <a:rPr lang="hu-HU" dirty="0"/>
            </a:br>
            <a:r>
              <a:rPr lang="hu-HU" dirty="0"/>
              <a:t>Feladat C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Csapattagok: Faragó Zénó, Józsa András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DD0C4792-0FBE-7947-CBEF-252C1A7E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4F0BF8D7-6177-FAB2-C51C-24B42BE9C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/>
              <a:t>Módosítás no.3</a:t>
            </a:r>
            <a:endParaRPr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1F3ADF0C-267E-4235-4A6C-0B427E275CF1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57CD646A-FE23-4F8A-4416-A62D1B90482A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066E73F3-11AB-2F7A-D45D-C049C453577F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DA89743E-09C0-CFC9-4B98-BE14E1A81AB9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BED4773A-1F0A-EF54-2846-089CE770C111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CD837F18-A6B1-2EC0-0ECF-3DB3A2879494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317EA565-85C0-9E0D-6D9A-375954A0A155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D3D6BEF3-4050-AC39-831E-CB027A6DC4F3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D01C7CBE-FBB7-71CA-7A88-3AA3B24856C0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67E8F8D7-187D-99F9-5F74-BE3F8E4B7EAE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06F47ECF-7F6D-556D-B9F3-98AACC7D949D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66A6E0A7-A48B-9A38-AF03-274D8B757294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1257C810-4C3C-03A4-6745-ACB719913752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F1863BA2-543E-9036-9491-75C631F0CD89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FDF83E4D-976A-F5DC-B252-BB40C937D9C5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46B5C669-7C41-B9DC-7C6D-83FDFF43BC36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AA8FBCDE-FDEE-CD70-C909-496EB84DFED9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2C69CFF2-57DC-9CB5-363D-F1A82A386E8C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1669EA0D-8FD4-FEFD-BB25-D4BFC26ED6BA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00A65985-D0EB-C648-8840-8FF46F8F351D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AE1FD6B6-3052-33A5-AF90-0658B5376857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41914A33-9ACA-64D7-B625-2A8D2B3E3C3D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A674998E-677B-2E99-D188-AAF9928E229E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32069876-ED38-4E70-6D1F-0333C7AE91A5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193A773F-0F3C-AF85-A13F-545582F7DF97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E2176822-ABF0-81BD-9AA1-6C4E8A379353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890033AD-BE3A-F895-7ADE-E0C2B63FC634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B73925D-F072-C142-9067-460095A60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216" y="2973236"/>
            <a:ext cx="5496692" cy="153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C2B57-C5E2-8F80-15AC-6EA7F6F603AF}"/>
              </a:ext>
            </a:extLst>
          </p:cNvPr>
          <p:cNvSpPr txBox="1"/>
          <p:nvPr/>
        </p:nvSpPr>
        <p:spPr>
          <a:xfrm>
            <a:off x="2719585" y="2294738"/>
            <a:ext cx="3807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>
                <a:solidFill>
                  <a:srgbClr val="FF0000"/>
                </a:solidFill>
                <a:latin typeface="Anton"/>
                <a:sym typeface="Anton"/>
              </a:rPr>
              <a:t>Például: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0EA6F-4994-0832-39EC-34ECFBB81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296" y="1202302"/>
            <a:ext cx="417253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7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B1DBAC86-02E3-2DF5-2844-6FB7080F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8778F-619B-18EF-9D63-553BF85F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6" y="2290810"/>
            <a:ext cx="8218007" cy="1512002"/>
          </a:xfrm>
          <a:prstGeom prst="rect">
            <a:avLst/>
          </a:prstGeom>
        </p:spPr>
      </p:pic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76B1AF35-84F0-5E74-7DE5-0469D41235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/>
              <a:t>Módosítás no.4</a:t>
            </a:r>
            <a:endParaRPr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ED868CE9-55E3-C478-7752-712F90F2D18E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BFE910E3-126E-6082-AAFC-0DF547FD5254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2DBD7CAD-1D3F-3847-38D5-2EE655C3EA6C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D2BF6357-A09D-E777-F7C3-3561915F93E6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D61BAABE-AC40-15B0-9BC7-F08840682B6C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E54242A9-9FF2-A431-309E-C1E53318F409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2CA24259-5116-A9BC-CFE8-7CDA0BE6BBE0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FDA5A0BC-EDA6-6F29-9815-074F88EA098B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CBEBBB5B-E6CD-1882-DE7A-6667D1142542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C17664DF-4E07-1F6E-DF19-58C11174BC62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DEA28086-7E5F-4E23-784B-22A1C89D015D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AEE1198F-A581-5041-0F61-8C865000FBD4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199565AA-06EE-0D0F-EC76-4121C28FF2D1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47C7C0EB-8BD6-4951-6246-FD16B2124AB9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AAA6DB71-61A9-DF22-0115-5BAA05868C79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64FACFA5-327D-721E-2C49-D138A8F8FA87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1EA9802E-A81C-9FCE-36A5-F5AAA0EE0BB1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A6FAED23-697E-910F-EC20-7D14C3656F72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73B77886-FB57-376A-B308-5B72FE116740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4396091A-ADA3-4107-8F81-6F528BF9FAC5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2794B9F3-F075-6761-A1FB-8F19E403D51F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A4021704-B1FD-62AF-D7EE-F01316924ED8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AEC539EA-CF83-AF4E-CE4D-2851DA51AC89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F74E2D61-0AC8-396A-CE91-3BE49013B15D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4C04B149-B184-A909-76C1-E1B5814D4167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3B1AD033-63EB-20EC-429F-7418260B23AF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BC896C6F-3712-6897-63D1-C82D11FB1521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463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D17FE9C8-A82F-8BB3-F139-4BFC19F54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5B85A2A7-F612-9AD5-B5BE-F3FD251194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/>
              <a:t>Módosítás no.5</a:t>
            </a:r>
            <a:endParaRPr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B95C4EAF-C1D6-CCDD-BD83-B8D5F1C8AE00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D7A4DC02-665E-64EF-7F67-C32A94CC1A9B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388FAD1A-3D5D-DC1C-89A7-4494C490C51B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54EE7D0E-70BD-884D-3881-6421677E4C1D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73D50278-57AC-4EE3-C84E-212F63AA5A23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164963B6-AEAD-DF25-4F10-A63122F0204A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3F71FFEB-4282-723D-EBD3-6856B852C0F9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CDCF1E3D-C90E-369D-A209-0411CFABE8B9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4B012160-E129-8C1D-F504-9AAE1F118324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8AB3DF5A-64CB-5DF6-F20E-E6F9363B9E59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BD4393A1-83DA-E4DD-9F47-2C1122B7885C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3BA1A240-7AA8-DE3A-78DF-791DC3D20C2B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30E666F6-9895-885B-413A-69B9FDF4F306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2C2A3798-E9C9-1738-7BB7-91CD33F9F107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2DEFCDAF-A0E1-CB2E-B4F5-CE4012891DEA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3BA59028-8FB8-590C-128B-18A6E9E5F0B7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B1B51A7D-514B-A619-7C99-0AD13E283FFC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1E7768A9-4A6B-B591-0A78-17473AE3208C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5135819E-3B4F-26B1-4554-980FDABE4249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A1283493-1012-B874-EA8F-FD454240B808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A911AEBD-6294-57A8-3D62-10D9A109BAD2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B4F6AA56-E54A-D1AB-C309-3EC0AB312942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75843659-E6CB-ED31-EF7D-57D30F2AB713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B112C26E-B76F-8526-6888-5B088B3C072F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32F0D2C3-B387-C26C-9A06-FE8A64642715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BA8F81B1-4858-6B03-B683-82B92CAC5EEB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A9DF14FD-F6DE-486A-DE2B-CB8051ED586E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9FF539C-19FD-DDF6-C96D-0E47ADC17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41" y="2044921"/>
            <a:ext cx="6003719" cy="10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1A33ABD3-E4CE-6564-0212-6964628F8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55C650D5-0E19-FAF4-C8EC-8C14CF78F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/>
              <a:t>Módosítás no.6</a:t>
            </a:r>
            <a:endParaRPr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7FF9D358-D2F1-9AC5-A958-EF2DABABE462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24AFFB74-AD99-0E9E-7D9A-39BDFD27155F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E70DE65D-D88E-141C-DC7C-598F46420D62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A31FCE53-5C63-A1C2-1B45-A80950C72CA9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3A3DBCC5-8A5E-5354-E820-15DC34D33A56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C0910F82-EBCF-34F1-8333-49A9A179AD1C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9043759B-B7B9-5EB3-D5B2-DCD31A568344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BF4829C8-11CF-44FD-6F97-72C6242130C4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7751BE00-4D40-D6B0-9057-F176D41F376D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DEA9E1CE-3384-93C0-8A51-B5CE9DBAECB5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9F33CCD8-15F6-A817-4F3B-BC5F59FB2332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E13BDF15-28B6-D8DC-8F71-CC66788CA748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09766012-27CC-8A17-A2D7-63C986129DD7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4BF87462-F8F8-8079-0EF2-22C473FF5F44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708DCA86-2DED-4C7B-835E-06334D08E768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871C17DA-ABB8-2C07-FD7D-22E81F3778FE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4930B452-BACF-57C8-2011-61B2AC02EA0B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C79CDA7C-196D-4212-D6C9-1D032883F5A0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5CF0DCD4-866B-417D-73BB-83C9DC6B6D92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49F77831-FE96-AB77-E3F2-D23D4E1CEB41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253E8A29-3DA3-9F09-5069-21A326BC09F2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70F82BE3-8F34-94A6-45F2-05208D5CB0D5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F39AB6A9-5F52-FF3C-D735-A004F8B3F7F2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B187369C-A950-CD1D-C744-47F906ABF85D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952BEC4E-E4F7-1CF2-8313-02CF1742E4F0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61C6138B-ADA3-C97E-1C44-4C54062084BD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96E29CCB-3D98-5393-3523-493B2E199ABC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81CDFE5-CF83-417F-1CDE-26D7D3C3B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81" y="1364850"/>
            <a:ext cx="3382037" cy="23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9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16AF01EA-E79C-AC49-BDF5-98F79BA6E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5587D6F9-262A-0DBE-4E1D-44C65A9DE7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/>
              <a:t>Módosítás no.7</a:t>
            </a:r>
            <a:endParaRPr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D80A8FAD-FC02-D538-707E-CC2304CF3E46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A6374AA5-750D-A870-BF8B-2B0C8812C734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E6D4940F-759A-B2BC-926E-7B512ACEDB35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62097AB3-946E-5809-74E1-186F2E5A5347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E9B9317F-352A-C108-F881-F01ACD37C044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90C55BD3-9422-3FE4-6D09-6DCF95D5BBD1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3883AF25-AB8B-1F51-D4DB-B4117F095AE9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C5F606ED-0069-A550-0C73-5BE1979C3F24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11E599C9-F8D1-9A70-D048-0118B6FFA7D7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FC5AC35D-C1EE-3F0B-696A-D2DCABD2C298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C22D3141-E429-D4DF-F686-7A1CC269C671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93C6C392-307B-D378-5FEA-A86216375886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50228579-DDF6-46A6-358E-0697EB33B043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B75F184C-1A02-4852-77E9-A1EAF1C7D5F8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4E8B3F27-0934-4C5C-541F-ADC01D14E3CD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F336A53B-1A90-D84A-AA29-7905B571229F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BC925043-8550-F7A8-C333-A67264D173D3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64EC2836-5E48-3E4D-55E3-0A32E4B4B368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942DE78F-E032-6B01-0B69-4767F1527729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650A723B-8A21-A526-B426-BA6AE0E980B0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769C5842-0B5A-BF21-8477-BB10CAF7B714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E65D0041-56DF-5042-7C0D-59CBC1FFDA5D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11F14A91-5789-940B-6BB7-E116F5A72E4C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731F3DB7-1D0F-E623-D39B-176FAEEE8DFC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FC5F26E3-E340-E57F-D754-17EAB86AC501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EA446D57-4EAF-C546-48EB-E54A271B62C8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27D6F4FF-2126-B152-63DD-FE508B34293A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597D6F5-A011-B7EC-203E-351FFC2D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566" y="1094724"/>
            <a:ext cx="407726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1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>
          <a:extLst>
            <a:ext uri="{FF2B5EF4-FFF2-40B4-BE49-F238E27FC236}">
              <a16:creationId xmlns:a16="http://schemas.microsoft.com/office/drawing/2014/main" id="{173009AF-5C72-67CE-8876-24D57BAA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6">
            <a:extLst>
              <a:ext uri="{FF2B5EF4-FFF2-40B4-BE49-F238E27FC236}">
                <a16:creationId xmlns:a16="http://schemas.microsoft.com/office/drawing/2014/main" id="{0ED9008D-17A2-C69E-803E-94E42E371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Továbbfejlesztés</a:t>
            </a:r>
            <a:endParaRPr dirty="0"/>
          </a:p>
        </p:txBody>
      </p:sp>
      <p:sp>
        <p:nvSpPr>
          <p:cNvPr id="956" name="Google Shape;956;p46">
            <a:extLst>
              <a:ext uri="{FF2B5EF4-FFF2-40B4-BE49-F238E27FC236}">
                <a16:creationId xmlns:a16="http://schemas.microsoft.com/office/drawing/2014/main" id="{C05B6EFB-D828-3E8A-5CBC-8F546B5FFF93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3271113" y="1063142"/>
            <a:ext cx="2601774" cy="423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hu-HU" dirty="0"/>
              <a:t>Néhány ötlet:</a:t>
            </a:r>
          </a:p>
        </p:txBody>
      </p:sp>
      <p:sp>
        <p:nvSpPr>
          <p:cNvPr id="4" name="Google Shape;878;p41">
            <a:extLst>
              <a:ext uri="{FF2B5EF4-FFF2-40B4-BE49-F238E27FC236}">
                <a16:creationId xmlns:a16="http://schemas.microsoft.com/office/drawing/2014/main" id="{58F7CDE1-5C65-FA12-6CE1-C31581A089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3753" y="1681783"/>
            <a:ext cx="7536494" cy="2398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spcBef>
                <a:spcPts val="1000"/>
              </a:spcBef>
              <a:buSzPts val="1400"/>
              <a:buFont typeface="+mj-lt"/>
              <a:buAutoNum type="arabicPeriod"/>
            </a:pPr>
            <a:r>
              <a:rPr lang="hu-HU" dirty="0"/>
              <a:t>A </a:t>
            </a:r>
            <a:r>
              <a:rPr lang="hu-HU" dirty="0">
                <a:solidFill>
                  <a:srgbClr val="FFC000"/>
                </a:solidFill>
              </a:rPr>
              <a:t>bevezető</a:t>
            </a:r>
            <a:r>
              <a:rPr lang="hu-HU" dirty="0"/>
              <a:t> osztályt egyedi </a:t>
            </a:r>
            <a:r>
              <a:rPr lang="hu-HU" dirty="0">
                <a:solidFill>
                  <a:schemeClr val="accent1"/>
                </a:solidFill>
              </a:rPr>
              <a:t>ID-</a:t>
            </a:r>
            <a:r>
              <a:rPr lang="hu-HU" dirty="0" err="1">
                <a:solidFill>
                  <a:schemeClr val="accent1"/>
                </a:solidFill>
              </a:rPr>
              <a:t>ra</a:t>
            </a:r>
            <a:r>
              <a:rPr lang="hu-HU" dirty="0"/>
              <a:t> cserélni</a:t>
            </a:r>
          </a:p>
          <a:p>
            <a:pPr marL="482600" lvl="0" indent="-342900">
              <a:spcBef>
                <a:spcPts val="1000"/>
              </a:spcBef>
              <a:buSzPts val="1400"/>
              <a:buFont typeface="+mj-lt"/>
              <a:buAutoNum type="arabicPeriod"/>
            </a:pPr>
            <a:r>
              <a:rPr lang="hu-HU" dirty="0"/>
              <a:t>A </a:t>
            </a:r>
            <a:r>
              <a:rPr lang="hu-HU" dirty="0" err="1">
                <a:solidFill>
                  <a:srgbClr val="FFC000"/>
                </a:solidFill>
              </a:rPr>
              <a:t>presek</a:t>
            </a:r>
            <a:r>
              <a:rPr lang="hu-HU" dirty="0"/>
              <a:t> </a:t>
            </a:r>
            <a:r>
              <a:rPr lang="hu-HU" dirty="0">
                <a:solidFill>
                  <a:srgbClr val="92D050"/>
                </a:solidFill>
              </a:rPr>
              <a:t>div </a:t>
            </a:r>
            <a:r>
              <a:rPr lang="hu-HU" dirty="0" err="1">
                <a:solidFill>
                  <a:srgbClr val="92D050"/>
                </a:solidFill>
              </a:rPr>
              <a:t>float</a:t>
            </a:r>
            <a:r>
              <a:rPr lang="hu-HU" dirty="0">
                <a:solidFill>
                  <a:srgbClr val="92D050"/>
                </a:solidFill>
              </a:rPr>
              <a:t> </a:t>
            </a:r>
            <a:r>
              <a:rPr lang="hu-HU" dirty="0"/>
              <a:t>tulajdonsága helyet lehet a </a:t>
            </a:r>
            <a:r>
              <a:rPr lang="hu-HU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Flexbox</a:t>
            </a:r>
            <a:r>
              <a:rPr lang="hu-HU" dirty="0"/>
              <a:t> vagy </a:t>
            </a:r>
            <a:r>
              <a:rPr lang="hu-HU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Grid</a:t>
            </a:r>
            <a:r>
              <a:rPr lang="hu-HU" dirty="0"/>
              <a:t> elrendezést használni</a:t>
            </a:r>
          </a:p>
          <a:p>
            <a:pPr marL="482600" lvl="0" indent="-342900">
              <a:spcBef>
                <a:spcPts val="1000"/>
              </a:spcBef>
              <a:buSzPts val="1400"/>
              <a:buFont typeface="+mj-lt"/>
              <a:buAutoNum type="arabicPeriod"/>
            </a:pPr>
            <a:r>
              <a:rPr lang="hu-HU" dirty="0"/>
              <a:t>A </a:t>
            </a:r>
            <a:r>
              <a:rPr lang="hu-HU" dirty="0">
                <a:solidFill>
                  <a:schemeClr val="accent1"/>
                </a:solidFill>
              </a:rPr>
              <a:t>képekhez</a:t>
            </a:r>
            <a:r>
              <a:rPr lang="hu-HU" dirty="0"/>
              <a:t> lehetne </a:t>
            </a:r>
            <a:r>
              <a:rPr lang="hu-HU" dirty="0" err="1">
                <a:solidFill>
                  <a:srgbClr val="92D050"/>
                </a:solidFill>
              </a:rPr>
              <a:t>aspect</a:t>
            </a:r>
            <a:r>
              <a:rPr lang="hu-HU" dirty="0">
                <a:solidFill>
                  <a:srgbClr val="92D050"/>
                </a:solidFill>
              </a:rPr>
              <a:t>-ratio</a:t>
            </a:r>
            <a:r>
              <a:rPr lang="hu-HU" dirty="0"/>
              <a:t> tulajdonságot adni, vagy pontosabb </a:t>
            </a:r>
            <a:r>
              <a:rPr lang="hu-HU" dirty="0" err="1">
                <a:solidFill>
                  <a:srgbClr val="92D050"/>
                </a:solidFill>
              </a:rPr>
              <a:t>width</a:t>
            </a:r>
            <a:r>
              <a:rPr lang="hu-HU" dirty="0"/>
              <a:t> és </a:t>
            </a:r>
            <a:r>
              <a:rPr lang="hu-HU" dirty="0" err="1">
                <a:solidFill>
                  <a:srgbClr val="92D050"/>
                </a:solidFill>
              </a:rPr>
              <a:t>height</a:t>
            </a:r>
            <a:r>
              <a:rPr lang="hu-HU" dirty="0"/>
              <a:t> értékeket</a:t>
            </a:r>
          </a:p>
          <a:p>
            <a:pPr marL="482600" lvl="0" indent="-342900">
              <a:spcBef>
                <a:spcPts val="1000"/>
              </a:spcBef>
              <a:buSzPts val="1400"/>
              <a:buFont typeface="+mj-lt"/>
              <a:buAutoNum type="arabicPeriod"/>
            </a:pPr>
            <a:r>
              <a:rPr lang="hu-HU" dirty="0"/>
              <a:t>A </a:t>
            </a:r>
            <a:r>
              <a:rPr lang="hu-HU" dirty="0">
                <a:solidFill>
                  <a:schemeClr val="accent1"/>
                </a:solidFill>
              </a:rPr>
              <a:t>navigációs menü </a:t>
            </a:r>
            <a:r>
              <a:rPr lang="hu-HU" dirty="0"/>
              <a:t>elemeit stílusban fejleszthetjük jobban, </a:t>
            </a:r>
            <a:r>
              <a:rPr lang="hu-HU" dirty="0" err="1">
                <a:solidFill>
                  <a:srgbClr val="92D050"/>
                </a:solidFill>
              </a:rPr>
              <a:t>hover</a:t>
            </a:r>
            <a:r>
              <a:rPr lang="hu-HU" dirty="0">
                <a:solidFill>
                  <a:srgbClr val="92D050"/>
                </a:solidFill>
              </a:rPr>
              <a:t> effektekkel</a:t>
            </a:r>
            <a:r>
              <a:rPr lang="hu-HU" dirty="0"/>
              <a:t>, vagy akár </a:t>
            </a:r>
            <a:r>
              <a:rPr lang="hu-HU" dirty="0">
                <a:solidFill>
                  <a:srgbClr val="92D050"/>
                </a:solidFill>
              </a:rPr>
              <a:t>aktív elem kiemelésével</a:t>
            </a:r>
          </a:p>
        </p:txBody>
      </p:sp>
    </p:spTree>
    <p:extLst>
      <p:ext uri="{BB962C8B-B14F-4D97-AF65-F5344CB8AC3E}">
        <p14:creationId xmlns:p14="http://schemas.microsoft.com/office/powerpoint/2010/main" val="331807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5"/>
          <p:cNvSpPr txBox="1">
            <a:spLocks noGrp="1"/>
          </p:cNvSpPr>
          <p:nvPr>
            <p:ph type="title"/>
          </p:nvPr>
        </p:nvSpPr>
        <p:spPr>
          <a:xfrm>
            <a:off x="1403400" y="410607"/>
            <a:ext cx="6515133" cy="1234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dirty="0"/>
              <a:t>Nehézségek</a:t>
            </a:r>
            <a:endParaRPr sz="5400" dirty="0"/>
          </a:p>
        </p:txBody>
      </p:sp>
      <p:grpSp>
        <p:nvGrpSpPr>
          <p:cNvPr id="930" name="Google Shape;930;p45"/>
          <p:cNvGrpSpPr/>
          <p:nvPr/>
        </p:nvGrpSpPr>
        <p:grpSpPr>
          <a:xfrm>
            <a:off x="8249805" y="2046364"/>
            <a:ext cx="701022" cy="3099742"/>
            <a:chOff x="4128096" y="2702970"/>
            <a:chExt cx="364812" cy="1613105"/>
          </a:xfrm>
        </p:grpSpPr>
        <p:sp>
          <p:nvSpPr>
            <p:cNvPr id="931" name="Google Shape;931;p45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5"/>
          <p:cNvGrpSpPr/>
          <p:nvPr/>
        </p:nvGrpSpPr>
        <p:grpSpPr>
          <a:xfrm rot="10800000">
            <a:off x="310189" y="1"/>
            <a:ext cx="717099" cy="2510019"/>
            <a:chOff x="7780935" y="2930680"/>
            <a:chExt cx="392780" cy="1374825"/>
          </a:xfrm>
        </p:grpSpPr>
        <p:sp>
          <p:nvSpPr>
            <p:cNvPr id="937" name="Google Shape;937;p4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57F7EB81-C6C1-BECA-81C6-DC2CEF13A60A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2269387" y="1357562"/>
            <a:ext cx="4563023" cy="2422782"/>
          </a:xfrm>
        </p:spPr>
        <p:txBody>
          <a:bodyPr/>
          <a:lstStyle/>
          <a:p>
            <a:r>
              <a:rPr lang="hu-HU" sz="3200" dirty="0">
                <a:solidFill>
                  <a:srgbClr val="FF0000"/>
                </a:solidFill>
              </a:rPr>
              <a:t>A </a:t>
            </a:r>
            <a:r>
              <a:rPr lang="hu-HU" sz="3200" dirty="0" err="1">
                <a:solidFill>
                  <a:srgbClr val="FF0000"/>
                </a:solidFill>
              </a:rPr>
              <a:t>powerpoint</a:t>
            </a:r>
            <a:r>
              <a:rPr lang="hu-HU" sz="3200" dirty="0">
                <a:solidFill>
                  <a:srgbClr val="FF0000"/>
                </a:solidFill>
              </a:rPr>
              <a:t> prezentáció, </a:t>
            </a:r>
          </a:p>
          <a:p>
            <a:r>
              <a:rPr lang="hu-HU" sz="3200" dirty="0">
                <a:solidFill>
                  <a:srgbClr val="FF0000"/>
                </a:solidFill>
              </a:rPr>
              <a:t>és az idő megállíthatatlan mozgása.</a:t>
            </a:r>
          </a:p>
        </p:txBody>
      </p:sp>
      <p:pic>
        <p:nvPicPr>
          <p:cNvPr id="1026" name="Picture 2" descr="Running Clock GIFs - Find &amp; Share on GIPHY">
            <a:extLst>
              <a:ext uri="{FF2B5EF4-FFF2-40B4-BE49-F238E27FC236}">
                <a16:creationId xmlns:a16="http://schemas.microsoft.com/office/drawing/2014/main" id="{E044EE21-0064-C50D-C0CA-BDE4A3760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14" y="2998314"/>
            <a:ext cx="19050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Volt-e valami ami nem sikerült?</a:t>
            </a:r>
            <a:endParaRPr dirty="0"/>
          </a:p>
        </p:txBody>
      </p:sp>
      <p:sp>
        <p:nvSpPr>
          <p:cNvPr id="956" name="Google Shape;956;p46"/>
          <p:cNvSpPr txBox="1">
            <a:spLocks noGrp="1"/>
          </p:cNvSpPr>
          <p:nvPr>
            <p:ph type="subTitle" idx="6"/>
          </p:nvPr>
        </p:nvSpPr>
        <p:spPr>
          <a:xfrm>
            <a:off x="2817654" y="1247546"/>
            <a:ext cx="3508692" cy="7496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hu-HU" dirty="0"/>
              <a:t>Nem feltétlen nem sikerült, de: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C48291-DA01-3EBE-9BCA-DD55A57E8F8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435089" y="2101463"/>
            <a:ext cx="4273822" cy="1482544"/>
          </a:xfrm>
        </p:spPr>
        <p:txBody>
          <a:bodyPr/>
          <a:lstStyle/>
          <a:p>
            <a:r>
              <a:rPr lang="hu-HU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szerintem a szöveg nem alegység, </a:t>
            </a:r>
          </a:p>
          <a:p>
            <a:r>
              <a:rPr lang="hu-HU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szóval oda </a:t>
            </a:r>
            <a:r>
              <a:rPr lang="hu-HU" sz="18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</a:t>
            </a:r>
            <a:r>
              <a:rPr lang="hu-HU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 használtam,</a:t>
            </a:r>
          </a:p>
          <a:p>
            <a:r>
              <a:rPr lang="hu-HU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nem tudom az helyes-e.</a:t>
            </a:r>
            <a:endParaRPr lang="hu-HU" dirty="0"/>
          </a:p>
        </p:txBody>
      </p:sp>
      <p:sp>
        <p:nvSpPr>
          <p:cNvPr id="20" name="Subtitle 6">
            <a:extLst>
              <a:ext uri="{FF2B5EF4-FFF2-40B4-BE49-F238E27FC236}">
                <a16:creationId xmlns:a16="http://schemas.microsoft.com/office/drawing/2014/main" id="{80EB5E19-C83A-BFAF-D501-69E549AA2C5B}"/>
              </a:ext>
            </a:extLst>
          </p:cNvPr>
          <p:cNvSpPr txBox="1">
            <a:spLocks/>
          </p:cNvSpPr>
          <p:nvPr/>
        </p:nvSpPr>
        <p:spPr>
          <a:xfrm>
            <a:off x="2327513" y="3383416"/>
            <a:ext cx="4273822" cy="102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hu-H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Azon kívül minden feladatot sikerült megcsinálnom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893126" y="1991793"/>
            <a:ext cx="7357747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Köszönöm a figyelmet!</a:t>
            </a:r>
            <a:endParaRPr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98A233-1187-86F3-AA85-CF74CBA525C1}"/>
              </a:ext>
            </a:extLst>
          </p:cNvPr>
          <p:cNvSpPr txBox="1"/>
          <p:nvPr/>
        </p:nvSpPr>
        <p:spPr>
          <a:xfrm>
            <a:off x="3223426" y="3584101"/>
            <a:ext cx="2697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Készítette: Somorjai Barna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Tartalom</a:t>
            </a:r>
            <a:endParaRPr dirty="0"/>
          </a:p>
        </p:txBody>
      </p:sp>
      <p:sp>
        <p:nvSpPr>
          <p:cNvPr id="851" name="Google Shape;851;p38"/>
          <p:cNvSpPr txBox="1">
            <a:spLocks noGrp="1"/>
          </p:cNvSpPr>
          <p:nvPr>
            <p:ph type="title" idx="5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2" name="Google Shape;852;p38"/>
          <p:cNvSpPr txBox="1">
            <a:spLocks noGrp="1"/>
          </p:cNvSpPr>
          <p:nvPr>
            <p:ph type="title" idx="7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3" name="Google Shape;853;p38"/>
          <p:cNvSpPr txBox="1">
            <a:spLocks noGrp="1"/>
          </p:cNvSpPr>
          <p:nvPr>
            <p:ph type="title" idx="8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4" name="Google Shape;854;p38"/>
          <p:cNvSpPr txBox="1">
            <a:spLocks noGrp="1"/>
          </p:cNvSpPr>
          <p:nvPr>
            <p:ph type="title" idx="6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5" name="Google Shape;855;p38"/>
          <p:cNvSpPr txBox="1">
            <a:spLocks noGrp="1"/>
          </p:cNvSpPr>
          <p:nvPr>
            <p:ph type="subTitle" idx="9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Bevezetés + </a:t>
            </a:r>
            <a:r>
              <a:rPr lang="hu-HU" dirty="0" err="1"/>
              <a:t>Wireframe</a:t>
            </a:r>
            <a:endParaRPr dirty="0"/>
          </a:p>
        </p:txBody>
      </p:sp>
      <p:sp>
        <p:nvSpPr>
          <p:cNvPr id="856" name="Google Shape;856;p38"/>
          <p:cNvSpPr txBox="1">
            <a:spLocks noGrp="1"/>
          </p:cNvSpPr>
          <p:nvPr>
            <p:ph type="subTitle" idx="13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Módosítások</a:t>
            </a:r>
            <a:endParaRPr dirty="0"/>
          </a:p>
        </p:txBody>
      </p:sp>
      <p:sp>
        <p:nvSpPr>
          <p:cNvPr id="857" name="Google Shape;857;p38"/>
          <p:cNvSpPr txBox="1">
            <a:spLocks noGrp="1"/>
          </p:cNvSpPr>
          <p:nvPr>
            <p:ph type="subTitle" idx="14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Továbbfejlesztések</a:t>
            </a:r>
            <a:endParaRPr dirty="0"/>
          </a:p>
        </p:txBody>
      </p:sp>
      <p:sp>
        <p:nvSpPr>
          <p:cNvPr id="858" name="Google Shape;858;p38"/>
          <p:cNvSpPr txBox="1">
            <a:spLocks noGrp="1"/>
          </p:cNvSpPr>
          <p:nvPr>
            <p:ph type="subTitle" idx="15"/>
          </p:nvPr>
        </p:nvSpPr>
        <p:spPr>
          <a:xfrm>
            <a:off x="4858777" y="3572425"/>
            <a:ext cx="2711066" cy="831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Nehézségek, Mi nem sikerült?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Bevezetés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Bevezetés</a:t>
            </a:r>
            <a:endParaRPr dirty="0"/>
          </a:p>
        </p:txBody>
      </p:sp>
      <p:sp>
        <p:nvSpPr>
          <p:cNvPr id="878" name="Google Shape;878;p41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5518754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b="1" dirty="0"/>
              <a:t>Mi volt a feladat?:</a:t>
            </a:r>
            <a:endParaRPr sz="1800" b="1" dirty="0"/>
          </a:p>
          <a:p>
            <a:pPr lvl="0">
              <a:spcBef>
                <a:spcPts val="1000"/>
              </a:spcBef>
              <a:buSzPts val="1400"/>
            </a:pPr>
            <a:r>
              <a:rPr lang="hu-HU" dirty="0"/>
              <a:t>A </a:t>
            </a:r>
            <a:r>
              <a:rPr lang="hu-HU" dirty="0" err="1"/>
              <a:t>html</a:t>
            </a:r>
            <a:r>
              <a:rPr lang="hu-HU" dirty="0"/>
              <a:t> file-ban szemantikus logikai egységekre való átalakítás</a:t>
            </a:r>
          </a:p>
          <a:p>
            <a:pPr lvl="0">
              <a:spcBef>
                <a:spcPts val="1000"/>
              </a:spcBef>
              <a:buSzPts val="1400"/>
            </a:pPr>
            <a:r>
              <a:rPr lang="hu-HU" dirty="0"/>
              <a:t>Oldal reszponzívvá való átalakítása</a:t>
            </a:r>
            <a:endParaRPr lang="hu-HU" b="1" dirty="0"/>
          </a:p>
          <a:p>
            <a:pPr lvl="0">
              <a:buSzPts val="1400"/>
            </a:pPr>
            <a:r>
              <a:rPr lang="hu-HU" dirty="0"/>
              <a:t>Nyilak hozzáadása a feladatA.html és FeladatB.html file-okra mutatnak</a:t>
            </a:r>
          </a:p>
          <a:p>
            <a:pPr lvl="0">
              <a:buSzPts val="1400"/>
            </a:pPr>
            <a:r>
              <a:rPr lang="hu-HU" dirty="0" err="1"/>
              <a:t>Wireframe</a:t>
            </a:r>
            <a:r>
              <a:rPr lang="hu-HU" dirty="0"/>
              <a:t> bemutatása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>
          <a:extLst>
            <a:ext uri="{FF2B5EF4-FFF2-40B4-BE49-F238E27FC236}">
              <a16:creationId xmlns:a16="http://schemas.microsoft.com/office/drawing/2014/main" id="{357239E7-58AF-0558-F539-FA21CA008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4">
            <a:extLst>
              <a:ext uri="{FF2B5EF4-FFF2-40B4-BE49-F238E27FC236}">
                <a16:creationId xmlns:a16="http://schemas.microsoft.com/office/drawing/2014/main" id="{D2EE6D92-0755-CDB4-96A5-CEB6C12FB9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Weboldal kinézete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60445-0DCF-635C-051C-7C1E70DAECA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345083" y="4001676"/>
            <a:ext cx="2453834" cy="861900"/>
          </a:xfrm>
        </p:spPr>
        <p:txBody>
          <a:bodyPr/>
          <a:lstStyle/>
          <a:p>
            <a:r>
              <a:rPr lang="hu-HU" sz="2000" dirty="0"/>
              <a:t>A kész weboldal.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2D283-25DB-6A6C-0CED-B227C91F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50" y="1098540"/>
            <a:ext cx="7395550" cy="29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8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Wireframe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7EF61-C1C9-678B-3E43-99FAA858104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345083" y="3920653"/>
            <a:ext cx="2453834" cy="861900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Wireframehez</a:t>
            </a:r>
            <a:r>
              <a:rPr lang="hu-HU" dirty="0"/>
              <a:t> </a:t>
            </a:r>
          </a:p>
          <a:p>
            <a:r>
              <a:rPr lang="hu-HU" dirty="0" err="1"/>
              <a:t>Wirify</a:t>
            </a:r>
            <a:r>
              <a:rPr lang="hu-HU" dirty="0"/>
              <a:t>-t használtam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4B8675-B705-C1B1-5F58-CFCA7677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51" y="1222846"/>
            <a:ext cx="7338349" cy="26978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3"/>
          <p:cNvSpPr txBox="1">
            <a:spLocks noGrp="1"/>
          </p:cNvSpPr>
          <p:nvPr>
            <p:ph type="title"/>
          </p:nvPr>
        </p:nvSpPr>
        <p:spPr>
          <a:xfrm>
            <a:off x="1760536" y="468175"/>
            <a:ext cx="5622927" cy="1476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/>
              <a:t>02</a:t>
            </a:r>
            <a:endParaRPr sz="7200" dirty="0"/>
          </a:p>
        </p:txBody>
      </p:sp>
      <p:sp>
        <p:nvSpPr>
          <p:cNvPr id="893" name="Google Shape;893;p43"/>
          <p:cNvSpPr txBox="1">
            <a:spLocks noGrp="1"/>
          </p:cNvSpPr>
          <p:nvPr>
            <p:ph type="subTitle" idx="4"/>
          </p:nvPr>
        </p:nvSpPr>
        <p:spPr>
          <a:xfrm>
            <a:off x="1844391" y="1496653"/>
            <a:ext cx="5794899" cy="17023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400"/>
              <a:buFont typeface="Bebas Neue"/>
              <a:buNone/>
              <a:tabLst/>
              <a:defRPr/>
            </a:pPr>
            <a:r>
              <a:rPr kumimoji="0" lang="hu-HU" sz="6600" b="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nton"/>
                <a:sym typeface="Anton"/>
              </a:rPr>
              <a:t>Módosítások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6707815-28FF-C92F-8BA9-263B1E60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4" y="2156464"/>
            <a:ext cx="8528622" cy="1392129"/>
          </a:xfrm>
          <a:prstGeom prst="rect">
            <a:avLst/>
          </a:prstGeom>
        </p:spPr>
      </p:pic>
      <p:sp>
        <p:nvSpPr>
          <p:cNvPr id="1146" name="Google Shape;1146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/>
              <a:t>Módosítás no.1</a:t>
            </a:r>
            <a:endParaRPr dirty="0"/>
          </a:p>
        </p:txBody>
      </p:sp>
      <p:grpSp>
        <p:nvGrpSpPr>
          <p:cNvPr id="1151" name="Google Shape;1151;p53"/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/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/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/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/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34DBBE10-0570-63FD-4F75-CC97763F7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547B02FE-7129-E7E7-528B-10743D2B1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/>
              <a:t>Módosítás no.2</a:t>
            </a:r>
            <a:endParaRPr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FBD9F00B-4B07-D979-2D94-3C8B9A3842BB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E997A9A1-0184-819A-B439-5626EBDB5799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1A225E8D-7149-A9F2-2A9A-4DCA0F060E5D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EB85F461-64C2-8E60-734E-524CD21E4889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3B7D5DC4-ABF4-6B02-6755-684BBFCDC9CD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2301359E-A626-F942-7EE3-FAF1C50BA783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B544B3EA-BD02-0B4C-6CF6-68B154A60365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2638EAAD-EE5E-B74D-D8E6-30BC6F4AE11F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4D5D3F36-BECE-C76C-FB21-11206E547232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82541EE7-2F1D-D29A-FF1A-F0A5BB80D6AB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F6E727F1-3ACB-24A2-FABA-AC1EF116AF8D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607B4CB2-57A1-45F9-2DD2-B4239DFF35C7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AE462EE4-5767-B5AE-4ADC-C9CD3251A9E7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017AFD9E-FE5E-C0FC-A44F-747CBBFA1BCE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DC66DBC8-D176-22C2-C7D5-B44A2619D476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B7A5EAB5-158E-4F00-D31E-88609CCB7E92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609BC473-67D0-7B8F-BF81-4F82DC56584F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EAAC7143-78FE-9D64-C347-31FA29CE33C4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97534566-2485-033A-4D42-FDE4C2E768F2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C5DFBB63-F420-8B2A-F105-85E2C2FB7384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B04AFB1B-4B8B-EDA6-3B82-7DD041EA00D0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8BEB3DDC-756C-FF27-8409-CC99AD55DB4A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43A1ED21-8466-CAD4-4E6E-9FAC9C40A86E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D14CD2E6-BE64-4793-368D-338B975C2FE3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0D43F345-3692-8879-F1ED-999A73A060D1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FB952067-C5F3-BB70-AEB7-FCC71AAAD917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FB4BCD04-24B8-17B5-F97E-C91A9465B797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C3A1D66-82B0-6DAC-156F-5283ACB6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55" y="1125882"/>
            <a:ext cx="446784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04492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214</Words>
  <Application>Microsoft Office PowerPoint</Application>
  <PresentationFormat>On-screen Show (16:9)</PresentationFormat>
  <Paragraphs>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Catamaran</vt:lpstr>
      <vt:lpstr>Open Sans</vt:lpstr>
      <vt:lpstr>Anton</vt:lpstr>
      <vt:lpstr>Nunito Light</vt:lpstr>
      <vt:lpstr>Bebas Neue</vt:lpstr>
      <vt:lpstr>Arial</vt:lpstr>
      <vt:lpstr>Calibri</vt:lpstr>
      <vt:lpstr>Java Programming Workshop by Slidesgo</vt:lpstr>
      <vt:lpstr>Somorjai Barna: Feladat C</vt:lpstr>
      <vt:lpstr>Tartalom</vt:lpstr>
      <vt:lpstr>Bevezetés</vt:lpstr>
      <vt:lpstr>Bevezetés</vt:lpstr>
      <vt:lpstr>A Weboldal kinézete</vt:lpstr>
      <vt:lpstr>Wireframe</vt:lpstr>
      <vt:lpstr>02</vt:lpstr>
      <vt:lpstr>Módosítás no.1</vt:lpstr>
      <vt:lpstr>Módosítás no.2</vt:lpstr>
      <vt:lpstr>Módosítás no.3</vt:lpstr>
      <vt:lpstr>Módosítás no.4</vt:lpstr>
      <vt:lpstr>Módosítás no.5</vt:lpstr>
      <vt:lpstr>Módosítás no.6</vt:lpstr>
      <vt:lpstr>Módosítás no.7</vt:lpstr>
      <vt:lpstr>Továbbfejlesztés</vt:lpstr>
      <vt:lpstr>Nehézségek</vt:lpstr>
      <vt:lpstr>Volt-e valami ami nem sikerült?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O365 felhasználó</cp:lastModifiedBy>
  <cp:revision>5</cp:revision>
  <dcterms:modified xsi:type="dcterms:W3CDTF">2024-11-14T16:21:33Z</dcterms:modified>
</cp:coreProperties>
</file>