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66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8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98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93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7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5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96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9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12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12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9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2043AF-663F-4F6E-A311-1586B55CF4DB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0E4BC28-8567-431B-8E15-9F4BBDB9C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9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02096" y="1413710"/>
            <a:ext cx="7905710" cy="926191"/>
          </a:xfrm>
        </p:spPr>
        <p:txBody>
          <a:bodyPr/>
          <a:lstStyle/>
          <a:p>
            <a:r>
              <a:rPr lang="hu-HU" dirty="0" smtClean="0"/>
              <a:t>Feladat B -&gt; Faragó Zénó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8269" y="4477741"/>
            <a:ext cx="7315200" cy="914400"/>
          </a:xfrm>
        </p:spPr>
        <p:txBody>
          <a:bodyPr>
            <a:normAutofit fontScale="25000" lnSpcReduction="20000"/>
          </a:bodyPr>
          <a:lstStyle/>
          <a:p>
            <a:r>
              <a:rPr lang="hu-HU" dirty="0" smtClean="0"/>
              <a:t>3.) Alakítsa át a weboldalt úgy, hogy HTML formázás helyett kizárólag csatolt (linked) külső </a:t>
            </a:r>
            <a:r>
              <a:rPr lang="hu-HU" dirty="0" err="1" smtClean="0"/>
              <a:t>css</a:t>
            </a:r>
            <a:r>
              <a:rPr lang="hu-HU" dirty="0" smtClean="0"/>
              <a:t> módszert alkalmaz! A file neve legyen: feladatBformaz.css A weboldal bal ill. jobb alsó sarkába helyezzen egy-egy </a:t>
            </a:r>
            <a:r>
              <a:rPr lang="hu-HU" dirty="0" err="1" smtClean="0"/>
              <a:t>nyil</a:t>
            </a:r>
            <a:r>
              <a:rPr lang="hu-HU" dirty="0" smtClean="0"/>
              <a:t> alakú képet, amelyekre kattintva: bal nyíl: feladata.html jobb nyíl: feladatC.html -re mutató hivatkozást készít 4.) Készítsen prezentációt munkája bemutatása céljából: - bevezetés: mi volt a feladat - a módosított </a:t>
            </a:r>
            <a:r>
              <a:rPr lang="hu-HU" dirty="0" err="1" smtClean="0"/>
              <a:t>html</a:t>
            </a:r>
            <a:r>
              <a:rPr lang="hu-HU" dirty="0" smtClean="0"/>
              <a:t> kód azon részeinek kiemelése és jelölése, ahol esetleg azonosító vagy osztály kijelölőt volt célszerű alkalmazni</a:t>
            </a:r>
          </a:p>
          <a:p>
            <a:r>
              <a:rPr lang="hu-HU" dirty="0" smtClean="0"/>
              <a:t>- a </a:t>
            </a:r>
            <a:r>
              <a:rPr lang="hu-HU" dirty="0" err="1" smtClean="0"/>
              <a:t>css</a:t>
            </a:r>
            <a:r>
              <a:rPr lang="hu-HU" dirty="0" smtClean="0"/>
              <a:t> állomány beillesztése (kommentálva, hogy mi mire vonatkozik és mit csinál)</a:t>
            </a:r>
          </a:p>
          <a:p>
            <a:r>
              <a:rPr lang="hu-HU" dirty="0" smtClean="0"/>
              <a:t>- </a:t>
            </a:r>
            <a:r>
              <a:rPr lang="hu-HU" dirty="0" err="1" smtClean="0"/>
              <a:t>továbbfejlesztési</a:t>
            </a:r>
            <a:r>
              <a:rPr lang="hu-HU" dirty="0" smtClean="0"/>
              <a:t> lehetőségek - előnyei ezen módszernek</a:t>
            </a:r>
            <a:endParaRPr lang="hu-HU" i="1" dirty="0" smtClean="0"/>
          </a:p>
          <a:p>
            <a:r>
              <a:rPr lang="hu-HU" i="1" dirty="0" smtClean="0"/>
              <a:t>- okozott-e nehézséget bárminek a megvalósítása</a:t>
            </a:r>
          </a:p>
          <a:p>
            <a:r>
              <a:rPr lang="hu-HU" i="1" dirty="0" smtClean="0"/>
              <a:t>-volt-e amit nem sikerült megvalósítani</a:t>
            </a:r>
            <a:endParaRPr lang="hu-HU" i="1" dirty="0"/>
          </a:p>
        </p:txBody>
      </p:sp>
      <p:sp>
        <p:nvSpPr>
          <p:cNvPr id="6" name="Szövegdoboz 5"/>
          <p:cNvSpPr txBox="1"/>
          <p:nvPr/>
        </p:nvSpPr>
        <p:spPr>
          <a:xfrm>
            <a:off x="402096" y="2514600"/>
            <a:ext cx="449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bg1"/>
                </a:solidFill>
              </a:rPr>
              <a:t>Csoport tagok: Somorjai Barna, Józsa András</a:t>
            </a:r>
            <a:endParaRPr lang="hu-H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Bevezetés: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 volt a feladatom?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feladatom </a:t>
            </a:r>
            <a:r>
              <a:rPr lang="hu-HU" dirty="0"/>
              <a:t>az volt, hogy egy meglévő HTML oldalt átalakítsunk úgy, hogy minden formázási stílust egy külső CSS fájlba helyezzünk</a:t>
            </a:r>
          </a:p>
        </p:txBody>
      </p:sp>
    </p:spTree>
    <p:extLst>
      <p:ext uri="{BB962C8B-B14F-4D97-AF65-F5344CB8AC3E}">
        <p14:creationId xmlns:p14="http://schemas.microsoft.com/office/powerpoint/2010/main" val="4427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Html</a:t>
            </a:r>
            <a:r>
              <a:rPr lang="hu-HU" dirty="0"/>
              <a:t> </a:t>
            </a:r>
            <a:r>
              <a:rPr lang="hu-HU" dirty="0" smtClean="0"/>
              <a:t>Módosítások: </a:t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Osztály </a:t>
            </a:r>
            <a:r>
              <a:rPr lang="hu-HU" dirty="0"/>
              <a:t>és </a:t>
            </a:r>
            <a:r>
              <a:rPr lang="hu-HU" dirty="0" smtClean="0"/>
              <a:t>Azonosító kijelölők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sz="2800" dirty="0" smtClean="0"/>
              <a:t>Fő táblázat: </a:t>
            </a:r>
          </a:p>
          <a:p>
            <a:pPr marL="457200" indent="-457200">
              <a:buAutoNum type="arabicPeriod"/>
            </a:pPr>
            <a:endParaRPr lang="hu-HU" dirty="0" smtClean="0"/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endParaRPr lang="hu-HU" dirty="0" smtClean="0"/>
          </a:p>
          <a:p>
            <a:pPr marL="457200" indent="-457200">
              <a:buAutoNum type="arabicPeriod"/>
            </a:pPr>
            <a:endParaRPr lang="hu-HU" dirty="0"/>
          </a:p>
          <a:p>
            <a:pPr marL="457200" indent="-457200">
              <a:buAutoNum type="arabicPeriod"/>
            </a:pPr>
            <a:r>
              <a:rPr lang="hu-HU" sz="2800" dirty="0" smtClean="0"/>
              <a:t>Másik táblázat:</a:t>
            </a:r>
            <a:endParaRPr lang="hu-HU" sz="28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15" y="2846479"/>
            <a:ext cx="3249490" cy="115589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05" y="4539833"/>
            <a:ext cx="3147333" cy="190516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05" y="679611"/>
            <a:ext cx="3444538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Html</a:t>
            </a:r>
            <a:r>
              <a:rPr lang="hu-HU" dirty="0"/>
              <a:t> Módosítások: 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Osztály és Azonosító kijelölők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2 db kép: 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88" y="1233198"/>
            <a:ext cx="4168002" cy="62834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88" y="4470696"/>
            <a:ext cx="4534293" cy="87637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18" y="4470696"/>
            <a:ext cx="2347163" cy="17908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18" y="1233198"/>
            <a:ext cx="2187130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Html</a:t>
            </a:r>
            <a:r>
              <a:rPr lang="hu-HU" dirty="0"/>
              <a:t> Módosítások: 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Osztály és Azonosító kijelölők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Menu</a:t>
            </a:r>
            <a:r>
              <a:rPr lang="hu-HU" sz="2800" dirty="0" smtClean="0"/>
              <a:t> rész: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85" y="864108"/>
            <a:ext cx="2857748" cy="262405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85" y="4018618"/>
            <a:ext cx="2857748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9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Html</a:t>
            </a:r>
            <a:r>
              <a:rPr lang="hu-HU" dirty="0"/>
              <a:t> Módosítások: 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Osztály és Azonosító kijelölők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Felsorolás: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75" y="864108"/>
            <a:ext cx="4937009" cy="228360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75" y="4270570"/>
            <a:ext cx="2408129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fejlesztési lehetőségek: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69268" y="864108"/>
            <a:ext cx="6766648" cy="1800887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menu</a:t>
            </a:r>
            <a:r>
              <a:rPr lang="hu-HU" dirty="0" smtClean="0"/>
              <a:t> pontokba lehetne hivatkozásokat rakni ami az oldalon belül arra a tartalmi részre dob ami téged érdekel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56" y="2461901"/>
            <a:ext cx="3918872" cy="35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Volt e valami ami nem sikerült? 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Én szerintem </a:t>
            </a:r>
            <a:r>
              <a:rPr lang="hu-HU" smtClean="0"/>
              <a:t>meg tudtam </a:t>
            </a:r>
            <a:r>
              <a:rPr lang="hu-HU" dirty="0" smtClean="0"/>
              <a:t>csinálni,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738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Faragó Zénó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151699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Keret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Keret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er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125</TotalTime>
  <Words>235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Keret</vt:lpstr>
      <vt:lpstr>Feladat B -&gt; Faragó Zénó</vt:lpstr>
      <vt:lpstr>Bevezetés:  Mi volt a feladatom?</vt:lpstr>
      <vt:lpstr>Html Módosítások:   Osztály és Azonosító kijelölők</vt:lpstr>
      <vt:lpstr>Html Módosítások:   Osztály és Azonosító kijelölők</vt:lpstr>
      <vt:lpstr>Html Módosítások:   Osztály és Azonosító kijelölők</vt:lpstr>
      <vt:lpstr>Html Módosítások:   Osztály és Azonosító kijelölők</vt:lpstr>
      <vt:lpstr>Tovább fejlesztési lehetőségek: </vt:lpstr>
      <vt:lpstr>Volt e valami ami nem sikerült?  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farago Zeno</dc:creator>
  <cp:lastModifiedBy>farago Zeno</cp:lastModifiedBy>
  <cp:revision>7</cp:revision>
  <dcterms:created xsi:type="dcterms:W3CDTF">2024-11-15T14:50:53Z</dcterms:created>
  <dcterms:modified xsi:type="dcterms:W3CDTF">2024-11-15T16:56:02Z</dcterms:modified>
</cp:coreProperties>
</file>