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Default Extension="bin" ContentType="application/vnd.openxmlformats-officedocument.presentationml.printerSettings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5" r:id="rId7"/>
    <p:sldId id="262" r:id="rId8"/>
    <p:sldId id="259" r:id="rId9"/>
    <p:sldId id="266" r:id="rId10"/>
    <p:sldId id="267" r:id="rId11"/>
    <p:sldId id="260" r:id="rId12"/>
    <p:sldId id="268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D5A8-C461-F64A-9574-8F280C7DAAA5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BA24-58C0-B140-A809-7A90B549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D5A8-C461-F64A-9574-8F280C7DAAA5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BA24-58C0-B140-A809-7A90B549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D5A8-C461-F64A-9574-8F280C7DAAA5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BA24-58C0-B140-A809-7A90B549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4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D5A8-C461-F64A-9574-8F280C7DAAA5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BA24-58C0-B140-A809-7A90B549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9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D5A8-C461-F64A-9574-8F280C7DAAA5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BA24-58C0-B140-A809-7A90B549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D5A8-C461-F64A-9574-8F280C7DAAA5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BA24-58C0-B140-A809-7A90B549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D5A8-C461-F64A-9574-8F280C7DAAA5}" type="datetimeFigureOut">
              <a:rPr lang="en-US" smtClean="0"/>
              <a:t>2/24/12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BA24-58C0-B140-A809-7A90B549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3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D5A8-C461-F64A-9574-8F280C7DAAA5}" type="datetimeFigureOut">
              <a:rPr lang="en-US" smtClean="0"/>
              <a:t>2/24/12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BA24-58C0-B140-A809-7A90B549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D5A8-C461-F64A-9574-8F280C7DAAA5}" type="datetimeFigureOut">
              <a:rPr lang="en-US" smtClean="0"/>
              <a:t>2/24/12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BA24-58C0-B140-A809-7A90B549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3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D5A8-C461-F64A-9574-8F280C7DAAA5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BA24-58C0-B140-A809-7A90B549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6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D5A8-C461-F64A-9574-8F280C7DAAA5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BA24-58C0-B140-A809-7A90B549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6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D5A8-C461-F64A-9574-8F280C7DAAA5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1BA24-58C0-B140-A809-7A90B549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3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Liek</a:t>
            </a:r>
            <a:r>
              <a:rPr lang="en-US" dirty="0" smtClean="0"/>
              <a:t> </a:t>
            </a:r>
            <a:r>
              <a:rPr lang="en-US" dirty="0" err="1" smtClean="0"/>
              <a:t>Trainz</a:t>
            </a:r>
            <a:r>
              <a:rPr lang="en-US" dirty="0" smtClean="0"/>
              <a:t> (Visual Bonus Round One/1!111!1!!!1!!!)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THIS GUY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24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6587" r="-32753"/>
          <a:stretch/>
        </p:blipFill>
        <p:spPr/>
      </p:pic>
    </p:spTree>
    <p:extLst>
      <p:ext uri="{BB962C8B-B14F-4D97-AF65-F5344CB8AC3E}">
        <p14:creationId xmlns:p14="http://schemas.microsoft.com/office/powerpoint/2010/main" val="373634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315" b="23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1531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0371" r="-29629" b="-5646"/>
          <a:stretch/>
        </p:blipFill>
        <p:spPr/>
      </p:pic>
    </p:spTree>
    <p:extLst>
      <p:ext uri="{BB962C8B-B14F-4D97-AF65-F5344CB8AC3E}">
        <p14:creationId xmlns:p14="http://schemas.microsoft.com/office/powerpoint/2010/main" val="84736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3184"/>
          <a:stretch/>
        </p:blipFill>
        <p:spPr/>
      </p:pic>
    </p:spTree>
    <p:extLst>
      <p:ext uri="{BB962C8B-B14F-4D97-AF65-F5344CB8AC3E}">
        <p14:creationId xmlns:p14="http://schemas.microsoft.com/office/powerpoint/2010/main" val="300925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532601"/>
              </p:ext>
            </p:extLst>
          </p:nvPr>
        </p:nvGraphicFramePr>
        <p:xfrm>
          <a:off x="457200" y="2294467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[I-]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[IO3-]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[H+]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Rxn</a:t>
                      </a:r>
                      <a:r>
                        <a:rPr lang="en-US" baseline="0" dirty="0" smtClean="0"/>
                        <a:t> Rate (M/s)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14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4091" t="-5993" r="-26947" b="-5687"/>
          <a:stretch/>
        </p:blipFill>
        <p:spPr>
          <a:xfrm>
            <a:off x="169333" y="1109133"/>
            <a:ext cx="8398934" cy="5748867"/>
          </a:xfrm>
        </p:spPr>
      </p:pic>
      <p:sp>
        <p:nvSpPr>
          <p:cNvPr id="5" name="Rectangle 4"/>
          <p:cNvSpPr/>
          <p:nvPr/>
        </p:nvSpPr>
        <p:spPr>
          <a:xfrm>
            <a:off x="2929467" y="4656667"/>
            <a:ext cx="1049866" cy="270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9467" y="5198533"/>
            <a:ext cx="1049866" cy="55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0933" y="3979333"/>
            <a:ext cx="999067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29467" y="2997200"/>
            <a:ext cx="1049866" cy="186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0933" y="1947333"/>
            <a:ext cx="999067" cy="2878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10933" y="1947333"/>
            <a:ext cx="99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29467" y="2997200"/>
            <a:ext cx="10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0933" y="3979333"/>
            <a:ext cx="99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29467" y="4656667"/>
            <a:ext cx="1049866" cy="270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29467" y="5198533"/>
            <a:ext cx="10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9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823" r="-7530" b="4590"/>
          <a:stretch/>
        </p:blipFill>
        <p:spPr/>
      </p:pic>
      <p:sp>
        <p:nvSpPr>
          <p:cNvPr id="5" name="Rectangle 4"/>
          <p:cNvSpPr/>
          <p:nvPr/>
        </p:nvSpPr>
        <p:spPr>
          <a:xfrm>
            <a:off x="7433733" y="3166533"/>
            <a:ext cx="389467" cy="321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84133" y="2861733"/>
            <a:ext cx="474134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84133" y="2861733"/>
            <a:ext cx="47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33733" y="3231065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92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4004" r="4331" b="-3260"/>
          <a:stretch/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54939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60772" t="-35806" r="-7734" b="-36634"/>
          <a:stretch/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0534"/>
            <a:ext cx="4554117" cy="79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4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9828" r="-131428" b="-33782"/>
          <a:stretch/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465" y="2239433"/>
            <a:ext cx="3801535" cy="2851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267" y="555413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80465" y="5418667"/>
            <a:ext cx="38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26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4867" r="-51343"/>
          <a:stretch/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62854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067" r="-3641" b="-7659"/>
          <a:stretch/>
        </p:blipFill>
        <p:spPr>
          <a:xfrm>
            <a:off x="457199" y="1417638"/>
            <a:ext cx="8517467" cy="4708525"/>
          </a:xfrm>
        </p:spPr>
      </p:pic>
      <p:sp>
        <p:nvSpPr>
          <p:cNvPr id="5" name="Rectangle 4"/>
          <p:cNvSpPr/>
          <p:nvPr/>
        </p:nvSpPr>
        <p:spPr>
          <a:xfrm>
            <a:off x="1507067" y="4673600"/>
            <a:ext cx="880533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00133" y="5350933"/>
            <a:ext cx="1151467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51600" y="1930400"/>
            <a:ext cx="143933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87600" y="1930400"/>
            <a:ext cx="1117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07067" y="4673600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00133" y="535093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51600" y="1930400"/>
            <a:ext cx="143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87600" y="19304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1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101</Words>
  <Application>Microsoft Macintosh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 Liek Trainz (Visual Bonus Round One/1!111!1!!!1!!!)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10</vt:lpstr>
      <vt:lpstr>Question 13</vt:lpstr>
      <vt:lpstr>Question 16</vt:lpstr>
      <vt:lpstr>Question 19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Saaket Agrawal</dc:creator>
  <cp:lastModifiedBy>Saaket Agrawal</cp:lastModifiedBy>
  <cp:revision>20</cp:revision>
  <dcterms:created xsi:type="dcterms:W3CDTF">2012-02-25T05:54:51Z</dcterms:created>
  <dcterms:modified xsi:type="dcterms:W3CDTF">2012-02-26T05:26:42Z</dcterms:modified>
</cp:coreProperties>
</file>