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0602-3B4C-4740-9DBF-3E620A5ADA61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589A-0510-47DA-A27A-24CF77362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Science Bowl Visual Bonus Round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Sharath</a:t>
            </a:r>
            <a:r>
              <a:rPr lang="en-US" dirty="0" smtClean="0"/>
              <a:t> Reddy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che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676400"/>
            <a:ext cx="6715125" cy="2777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1752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895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teriaWall.JPG"/>
          <p:cNvPicPr>
            <a:picLocks noChangeAspect="1"/>
          </p:cNvPicPr>
          <p:nvPr/>
        </p:nvPicPr>
        <p:blipFill>
          <a:blip r:embed="rId2" cstate="print"/>
          <a:srcRect b="59216"/>
          <a:stretch>
            <a:fillRect/>
          </a:stretch>
        </p:blipFill>
        <p:spPr>
          <a:xfrm>
            <a:off x="1905000" y="152400"/>
            <a:ext cx="5351084" cy="2719086"/>
          </a:xfrm>
          <a:prstGeom prst="rect">
            <a:avLst/>
          </a:prstGeom>
        </p:spPr>
      </p:pic>
      <p:pic>
        <p:nvPicPr>
          <p:cNvPr id="4" name="Picture 3" descr="BacteriaWall.JPG"/>
          <p:cNvPicPr>
            <a:picLocks noChangeAspect="1"/>
          </p:cNvPicPr>
          <p:nvPr/>
        </p:nvPicPr>
        <p:blipFill>
          <a:blip r:embed="rId2" cstate="print"/>
          <a:srcRect t="40626"/>
          <a:stretch>
            <a:fillRect/>
          </a:stretch>
        </p:blipFill>
        <p:spPr>
          <a:xfrm>
            <a:off x="2057400" y="2819400"/>
            <a:ext cx="5105400" cy="3776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3600" y="1524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8956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4267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s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8087239" cy="5772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1524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52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981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44958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886200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ienceclarified.com/images/uesc_06_img03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5743575" cy="4364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upload.wikimedia.org/wikipedia/commons/2/20/Illu_blood_cell_line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210697" cy="5257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81200" y="4343400"/>
            <a:ext cx="9144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572000"/>
            <a:ext cx="990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4495800"/>
            <a:ext cx="9144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5791200"/>
            <a:ext cx="990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124200"/>
            <a:ext cx="1371600" cy="175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1000" y="3429000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upload.wikimedia.org/wikipedia/commons/6/62/Onde_compression_impulsion_1d_30_peti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2905125" cy="2200275"/>
          </a:xfrm>
          <a:prstGeom prst="rect">
            <a:avLst/>
          </a:prstGeom>
          <a:noFill/>
        </p:spPr>
      </p:pic>
      <p:pic>
        <p:nvPicPr>
          <p:cNvPr id="16388" name="Picture 4" descr="http://upload.wikimedia.org/wikipedia/commons/6/6d/Onde_cisaillement_impulsion_1d_30_peti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2905125" cy="2200275"/>
          </a:xfrm>
          <a:prstGeom prst="rect">
            <a:avLst/>
          </a:prstGeom>
          <a:noFill/>
        </p:spPr>
      </p:pic>
      <p:pic>
        <p:nvPicPr>
          <p:cNvPr id="16390" name="Picture 6" descr="http://upload.wikimedia.org/wikipedia/commons/thumb/1/10/Earthquake_wave_shadow_zone.svg/500px-Earthquake_wave_shadow_zon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8600"/>
            <a:ext cx="4762500" cy="6400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772400" y="49530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81000" y="3886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1430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1026" name="Picture 2" descr="http://www.mcatquestionaday.com/pictures/0811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5791200" cy="4632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://static.ddmcdn.com/gif/nuclear-power-3-with-fuel-ro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791200" cy="54694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143000"/>
            <a:ext cx="571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5029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638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5638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botany.hawaii.edu/nlc_biology/1411/lab/flfr/slide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7874000" cy="5905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648200" y="2971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4114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5029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cience-edu.larc.nasa.gov/SCOOL/images/A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076700" cy="2743201"/>
          </a:xfrm>
          <a:prstGeom prst="rect">
            <a:avLst/>
          </a:prstGeom>
          <a:noFill/>
        </p:spPr>
      </p:pic>
      <p:pic>
        <p:nvPicPr>
          <p:cNvPr id="19460" name="Picture 4" descr="http://science-edu.larc.nasa.gov/SCOOL/images/C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276600"/>
            <a:ext cx="4533900" cy="3387618"/>
          </a:xfrm>
          <a:prstGeom prst="rect">
            <a:avLst/>
          </a:prstGeom>
          <a:noFill/>
        </p:spPr>
      </p:pic>
      <p:pic>
        <p:nvPicPr>
          <p:cNvPr id="19462" name="Picture 6" descr="http://science-edu.larc.nasa.gov/SCOOL/images/Cb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"/>
            <a:ext cx="4267200" cy="28448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3048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0" y="3200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6172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mg.sparknotes.com/content/testprep/bookimgs/sat2/physics/0009/mete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969873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38600" y="1295400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3657600"/>
            <a:ext cx="3161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4644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191000"/>
            <a:ext cx="388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114800"/>
            <a:ext cx="388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4290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 =9V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9750"/>
            <a:ext cx="9144000" cy="32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43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Science Bowl Visual Bonus Round #1</vt:lpstr>
      <vt:lpstr>Slide 2</vt:lpstr>
      <vt:lpstr>Slide 3</vt:lpstr>
      <vt:lpstr>#3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Bowl Visual Bonus Round #1</dc:title>
  <dc:creator>ssreddy</dc:creator>
  <cp:lastModifiedBy>Sharath Reddy</cp:lastModifiedBy>
  <cp:revision>40</cp:revision>
  <dcterms:created xsi:type="dcterms:W3CDTF">2011-12-26T16:09:25Z</dcterms:created>
  <dcterms:modified xsi:type="dcterms:W3CDTF">2011-12-28T11:19:10Z</dcterms:modified>
</cp:coreProperties>
</file>