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4" r:id="rId6"/>
    <p:sldId id="266" r:id="rId7"/>
    <p:sldId id="267" r:id="rId8"/>
    <p:sldId id="259" r:id="rId9"/>
    <p:sldId id="261" r:id="rId10"/>
    <p:sldId id="26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0C17-1B45-4060-80FF-A438E9BAF66C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94DE-9AD6-4A48-95F7-87B8C7A70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0C17-1B45-4060-80FF-A438E9BAF66C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94DE-9AD6-4A48-95F7-87B8C7A70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0C17-1B45-4060-80FF-A438E9BAF66C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94DE-9AD6-4A48-95F7-87B8C7A70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0C17-1B45-4060-80FF-A438E9BAF66C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94DE-9AD6-4A48-95F7-87B8C7A70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0C17-1B45-4060-80FF-A438E9BAF66C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94DE-9AD6-4A48-95F7-87B8C7A70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0C17-1B45-4060-80FF-A438E9BAF66C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94DE-9AD6-4A48-95F7-87B8C7A70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0C17-1B45-4060-80FF-A438E9BAF66C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94DE-9AD6-4A48-95F7-87B8C7A70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0C17-1B45-4060-80FF-A438E9BAF66C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94DE-9AD6-4A48-95F7-87B8C7A70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0C17-1B45-4060-80FF-A438E9BAF66C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94DE-9AD6-4A48-95F7-87B8C7A70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0C17-1B45-4060-80FF-A438E9BAF66C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94DE-9AD6-4A48-95F7-87B8C7A70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0C17-1B45-4060-80FF-A438E9BAF66C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94DE-9AD6-4A48-95F7-87B8C7A70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D0C17-1B45-4060-80FF-A438E9BAF66C}" type="datetimeFigureOut">
              <a:rPr lang="en-US" smtClean="0"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94DE-9AD6-4A48-95F7-87B8C7A70C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SciBowl</a:t>
            </a:r>
            <a:r>
              <a:rPr lang="en-US" dirty="0" smtClean="0"/>
              <a:t> Team2 Visual Bonuses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Sharath</a:t>
            </a:r>
            <a:r>
              <a:rPr lang="en-US" dirty="0" smtClean="0"/>
              <a:t> Reddy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00200"/>
            <a:ext cx="5662613" cy="384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363" y="466725"/>
            <a:ext cx="7153275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914400" y="21336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1066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3048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5400" y="43434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2352675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H="1">
            <a:off x="2971800" y="10668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124200" y="22860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352800" y="37338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124200" y="57150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57800" y="91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26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14600" y="5181600"/>
            <a:ext cx="685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2800" y="52578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2600" y="502920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77533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00200" y="5410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A………………….B………………………..C…………………….D……………………..E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7949"/>
            <a:ext cx="8358189" cy="118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50673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66800" y="381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943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pic>
        <p:nvPicPr>
          <p:cNvPr id="20484" name="Picture 4" descr="http://upload.wikimedia.org/wikipedia/commons/7/7c/Nur050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600200"/>
            <a:ext cx="3029461" cy="1828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315200" y="3733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http://www.gbrainy.com/allgames_images/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57200"/>
            <a:ext cx="58674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eknowmemes.com/wp-content/uploads/2012/02/didnt-read-lo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438400"/>
            <a:ext cx="2571750" cy="2038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"/>
            <a:ext cx="397110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0"/>
            <a:ext cx="3276600" cy="208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209800"/>
            <a:ext cx="3352800" cy="236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876800"/>
            <a:ext cx="375449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4543425"/>
            <a:ext cx="276801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00600" y="990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3276600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5486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638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upload.wikimedia.org/wikipedia/commons/a/a1/Blackbody-l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447353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31</Words>
  <Application>Microsoft Office PowerPoint</Application>
  <PresentationFormat>On-screen Show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SciBowl Team2 Visual Bonuses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SciBowl Team2 Visual Bonuses</dc:title>
  <dc:creator>Sharath Reddy</dc:creator>
  <cp:lastModifiedBy>Sharath Reddy</cp:lastModifiedBy>
  <cp:revision>14</cp:revision>
  <dcterms:created xsi:type="dcterms:W3CDTF">2012-02-26T09:31:13Z</dcterms:created>
  <dcterms:modified xsi:type="dcterms:W3CDTF">2012-02-26T20:46:54Z</dcterms:modified>
</cp:coreProperties>
</file>