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D2E9-A330-2E4B-8633-A0BE95C0522C}" type="datetimeFigureOut">
              <a:rPr lang="en-US" smtClean="0"/>
              <a:t>11/26/10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9BF6D-DCB6-B343-8728-6D8CDF47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9BF6D-DCB6-B343-8728-6D8CDF4779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33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9BF6D-DCB6-B343-8728-6D8CDF4779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7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E2E5-B2B1-9A4A-ADED-70D3325D6A5A}" type="datetimeFigureOut">
              <a:rPr lang="en-US" smtClean="0"/>
              <a:t>11/26/10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6C17-A77F-9447-9376-455B7A5A9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6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E2E5-B2B1-9A4A-ADED-70D3325D6A5A}" type="datetimeFigureOut">
              <a:rPr lang="en-US" smtClean="0"/>
              <a:t>11/26/10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6C17-A77F-9447-9376-455B7A5A9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7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E2E5-B2B1-9A4A-ADED-70D3325D6A5A}" type="datetimeFigureOut">
              <a:rPr lang="en-US" smtClean="0"/>
              <a:t>11/26/10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6C17-A77F-9447-9376-455B7A5A9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8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E2E5-B2B1-9A4A-ADED-70D3325D6A5A}" type="datetimeFigureOut">
              <a:rPr lang="en-US" smtClean="0"/>
              <a:t>11/26/10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6C17-A77F-9447-9376-455B7A5A9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8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E2E5-B2B1-9A4A-ADED-70D3325D6A5A}" type="datetimeFigureOut">
              <a:rPr lang="en-US" smtClean="0"/>
              <a:t>11/26/10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6C17-A77F-9447-9376-455B7A5A9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2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E2E5-B2B1-9A4A-ADED-70D3325D6A5A}" type="datetimeFigureOut">
              <a:rPr lang="en-US" smtClean="0"/>
              <a:t>11/26/10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6C17-A77F-9447-9376-455B7A5A9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9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E2E5-B2B1-9A4A-ADED-70D3325D6A5A}" type="datetimeFigureOut">
              <a:rPr lang="en-US" smtClean="0"/>
              <a:t>11/26/10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6C17-A77F-9447-9376-455B7A5A9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3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E2E5-B2B1-9A4A-ADED-70D3325D6A5A}" type="datetimeFigureOut">
              <a:rPr lang="en-US" smtClean="0"/>
              <a:t>11/26/10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6C17-A77F-9447-9376-455B7A5A9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6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E2E5-B2B1-9A4A-ADED-70D3325D6A5A}" type="datetimeFigureOut">
              <a:rPr lang="en-US" smtClean="0"/>
              <a:t>11/26/10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6C17-A77F-9447-9376-455B7A5A9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E2E5-B2B1-9A4A-ADED-70D3325D6A5A}" type="datetimeFigureOut">
              <a:rPr lang="en-US" smtClean="0"/>
              <a:t>11/26/10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6C17-A77F-9447-9376-455B7A5A9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6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E2E5-B2B1-9A4A-ADED-70D3325D6A5A}" type="datetimeFigureOut">
              <a:rPr lang="en-US" smtClean="0"/>
              <a:t>11/26/10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6C17-A77F-9447-9376-455B7A5A9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6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6E2E5-B2B1-9A4A-ADED-70D3325D6A5A}" type="datetimeFigureOut">
              <a:rPr lang="en-US" smtClean="0"/>
              <a:t>11/26/10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76C17-A77F-9447-9376-455B7A5A9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2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gif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e64c7c114b48db9b75d9a7706ea11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06" y="530633"/>
            <a:ext cx="69469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9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LTAZ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988" y="0"/>
            <a:ext cx="6323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7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sp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62" y="410896"/>
            <a:ext cx="83312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6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rstgraph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81" y="244314"/>
            <a:ext cx="7432857" cy="646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75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venin_and_norton_step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32" y="788054"/>
            <a:ext cx="5924423" cy="530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1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w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18" y="0"/>
            <a:ext cx="7958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uclear_reactor_e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9075" y="987325"/>
            <a:ext cx="9800383" cy="480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rmalFaultDia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90" y="3842941"/>
            <a:ext cx="6278425" cy="2590800"/>
          </a:xfrm>
          <a:prstGeom prst="rect">
            <a:avLst/>
          </a:prstGeom>
        </p:spPr>
      </p:pic>
      <p:pic>
        <p:nvPicPr>
          <p:cNvPr id="6" name="Picture 5" descr="StrikeSlipLLFault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0" y="172641"/>
            <a:ext cx="81280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6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rtiary_structure (1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27" y="-3995345"/>
            <a:ext cx="6009932" cy="1057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8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lectrolytic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54" y="-204239"/>
            <a:ext cx="7694313" cy="804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9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0-11-26 at 2.59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6" y="1019465"/>
            <a:ext cx="82804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3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s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51" y="515087"/>
            <a:ext cx="7132177" cy="2390348"/>
          </a:xfrm>
          <a:prstGeom prst="rect">
            <a:avLst/>
          </a:prstGeom>
        </p:spPr>
      </p:pic>
      <p:pic>
        <p:nvPicPr>
          <p:cNvPr id="7" name="Picture 6" descr="300px-Bijective_composi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10" y="3009860"/>
            <a:ext cx="5053754" cy="336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86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1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0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</Words>
  <Application>Microsoft Macintosh PowerPoint</Application>
  <PresentationFormat>On-screen Show (4:3)</PresentationFormat>
  <Paragraphs>2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</dc:creator>
  <cp:lastModifiedBy>J</cp:lastModifiedBy>
  <cp:revision>10</cp:revision>
  <dcterms:created xsi:type="dcterms:W3CDTF">2010-11-26T18:13:01Z</dcterms:created>
  <dcterms:modified xsi:type="dcterms:W3CDTF">2010-11-27T00:10:01Z</dcterms:modified>
</cp:coreProperties>
</file>