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4C6B-1781-4F9B-A5FC-A987DF90F413}" type="datetimeFigureOut">
              <a:rPr lang="en-US" smtClean="0"/>
              <a:pPr/>
              <a:t>11/27/2010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52C80-961D-4984-AD36-E2398B67A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 Bonuses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Russ Islam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codinghorror.typepad.com/.a/6a0120a85dcdae970b0120a86d5d92970b-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7619997" cy="4953000"/>
          </a:xfrm>
          <a:prstGeom prst="rect">
            <a:avLst/>
          </a:prstGeom>
          <a:noFill/>
        </p:spPr>
      </p:pic>
      <p:pic>
        <p:nvPicPr>
          <p:cNvPr id="6" name="Picture 2" descr="http://www.jamesdewinter.com/Notes/Images/circuitsymbol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457200"/>
            <a:ext cx="5400675" cy="5715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76400" y="1295400"/>
            <a:ext cx="1066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667000"/>
            <a:ext cx="1447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276600"/>
            <a:ext cx="1447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38862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D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4800600"/>
            <a:ext cx="17526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2286000"/>
            <a:ext cx="23622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2971800"/>
            <a:ext cx="1371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4876800"/>
            <a:ext cx="13716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G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5562600"/>
            <a:ext cx="1447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H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72400" y="838200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I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72400" y="1676400"/>
            <a:ext cx="9144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J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772400" y="4724400"/>
            <a:ext cx="10668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800" y="3733800"/>
            <a:ext cx="28956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3.bp.blogspot.com/_QC_9oGTMp3w/TIofj6oHsYI/AAAAAAAABo4/0oq1QexM-gw/s320/Sun+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7724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77000" y="1600200"/>
            <a:ext cx="19050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334000"/>
            <a:ext cx="2057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6248400"/>
            <a:ext cx="1143000" cy="381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05000" y="762000"/>
            <a:ext cx="1447800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                  D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990600"/>
            <a:ext cx="19050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                         E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1219200"/>
            <a:ext cx="2133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F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www.aaoil.co.uk/assets/alkylat-eng421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52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1295400"/>
            <a:ext cx="1828800" cy="381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1400" y="685800"/>
            <a:ext cx="11430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5486400"/>
            <a:ext cx="1600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2362200"/>
            <a:ext cx="9144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static.newworldencyclopedia.org/thumb/0/00/Endomembrane_system_diagram.svg/638px-Endomembrane_system_diagram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839200" cy="6709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362200" y="152400"/>
            <a:ext cx="2895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4343400"/>
            <a:ext cx="2971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56388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C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://upload.wikimedia.org/wikipedia/en/b/bb/Negative-deviation-from-raoults-law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4800600" cy="5227320"/>
          </a:xfrm>
          <a:prstGeom prst="rect">
            <a:avLst/>
          </a:prstGeom>
          <a:noFill/>
        </p:spPr>
      </p:pic>
      <p:pic>
        <p:nvPicPr>
          <p:cNvPr id="26628" name="Picture 4" descr="http://upload.wikimedia.org/wikipedia/en/6/6a/Positive-deviation-from-raoults-la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762000"/>
            <a:ext cx="4343400" cy="5486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5943600"/>
            <a:ext cx="3505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B</a:t>
            </a:r>
            <a:endParaRPr lang="en-US" dirty="0"/>
          </a:p>
        </p:txBody>
      </p:sp>
      <p:sp>
        <p:nvSpPr>
          <p:cNvPr id="7" name="Arc 6"/>
          <p:cNvSpPr/>
          <p:nvPr/>
        </p:nvSpPr>
        <p:spPr>
          <a:xfrm>
            <a:off x="5638800" y="1600200"/>
            <a:ext cx="3124200" cy="762000"/>
          </a:xfrm>
          <a:prstGeom prst="arc">
            <a:avLst>
              <a:gd name="adj1" fmla="val 10664946"/>
              <a:gd name="adj2" fmla="val 509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5943600"/>
            <a:ext cx="35052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://static.howstuffworks.com/gif/time-travel-wormho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 rot="5400000">
            <a:off x="-190500" y="3619500"/>
            <a:ext cx="2362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3429000"/>
            <a:ext cx="914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B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2819400" y="3200400"/>
            <a:ext cx="990600" cy="76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86200" y="2971800"/>
            <a:ext cx="762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A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wps.prenhall.com/wps/media/tmp/labeling/2130232_dy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ocw.tufts.edu/data/1/194228/194240_x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181600"/>
            <a:ext cx="64770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ww.wildcatfuels.com/oldsite/Understand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6879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1143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6324600"/>
            <a:ext cx="1295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32460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6324600"/>
            <a:ext cx="1295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0"/>
            <a:ext cx="8686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 descr="http://library.thinkquest.org/17109/media/sickl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3152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295400" y="4953000"/>
            <a:ext cx="13716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A</a:t>
            </a:r>
            <a:endParaRPr lang="en-US" dirty="0" smtClean="0"/>
          </a:p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876800"/>
            <a:ext cx="1371600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          B</a:t>
            </a:r>
            <a:endParaRPr lang="en-US" dirty="0" smtClean="0"/>
          </a:p>
          <a:p>
            <a:r>
              <a:rPr lang="en-US" dirty="0" smtClean="0"/>
              <a:t>         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8600" y="5105400"/>
            <a:ext cx="762000" cy="533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enpitts.net/hbio/49digest_excr_systems/nephron_diagram_unlabele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33400"/>
            <a:ext cx="4648200" cy="6078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www.antiviralintelistrat.com/uploads/img/Azidothymidine%20(AZT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57200"/>
            <a:ext cx="4953000" cy="57746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labspace.open.ac.uk/file.php/5015/TA212_2_014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705600" y="381000"/>
            <a:ext cx="990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0" y="4038600"/>
            <a:ext cx="685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D</a:t>
            </a:r>
          </a:p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29600" y="5791200"/>
            <a:ext cx="76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</a:t>
            </a:r>
          </a:p>
          <a:p>
            <a:r>
              <a:rPr lang="en-US" dirty="0" smtClean="0"/>
              <a:t>   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58000" y="2362200"/>
            <a:ext cx="60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B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9600" y="2438400"/>
            <a:ext cx="609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eriod-luminosity relationship for Cepheids and RR Lyrae sta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736660" cy="5867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143000"/>
            <a:ext cx="11430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48400" y="2514600"/>
            <a:ext cx="1219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http://img2.photographersdirect.com/img/25173/wm/pd22376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7142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http://www.freewebs.com/natuurkundewaves/microwa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762000"/>
            <a:ext cx="9110543" cy="502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38400" y="1066800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2438400"/>
            <a:ext cx="6858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/>
              <a:t>       A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838200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3886200"/>
            <a:ext cx="990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C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img83.imageshack.us/img83/6280/japan1enr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48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162800" y="4038600"/>
            <a:ext cx="304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5791200"/>
            <a:ext cx="3810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67000" y="4038600"/>
            <a:ext cx="3048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File:Diamminesilver(I)-3D-bal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20000" cy="4171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Lens3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8158050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2514600"/>
            <a:ext cx="1676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            A</a:t>
            </a:r>
            <a:endParaRPr lang="en-US" dirty="0"/>
          </a:p>
        </p:txBody>
      </p:sp>
      <p:pic>
        <p:nvPicPr>
          <p:cNvPr id="1028" name="Picture 4" descr="http://www.nature.com/nature/journal/v417/n6888/images/417497a-f1.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381000"/>
            <a:ext cx="1371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1066800"/>
            <a:ext cx="1295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886200"/>
            <a:ext cx="762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43400" y="3276600"/>
            <a:ext cx="838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4267200"/>
            <a:ext cx="990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6172200"/>
            <a:ext cx="1828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F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6248400"/>
            <a:ext cx="9144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jrigol.com/images/ChiSquare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458200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mdk12.org/assessments/high_school/look_like/2004/biology/images/44_q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91337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www.uic.edu/classes/bios/bios100/lectf03am/treetru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8763000" cy="655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3048000"/>
            <a:ext cx="2057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733800"/>
            <a:ext cx="21336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B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419600"/>
            <a:ext cx="2438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     C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715000"/>
            <a:ext cx="12192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5486400"/>
            <a:ext cx="1905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         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File:Phosphori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"/>
            <a:ext cx="8534400" cy="627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120</Words>
  <Application>Microsoft Office PowerPoint</Application>
  <PresentationFormat>On-screen Show (4:3)</PresentationFormat>
  <Paragraphs>74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Visual Bonuses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Bonuses</dc:title>
  <dc:creator>Admin</dc:creator>
  <cp:lastModifiedBy>Admin</cp:lastModifiedBy>
  <cp:revision>69</cp:revision>
  <dcterms:created xsi:type="dcterms:W3CDTF">2010-11-27T08:43:22Z</dcterms:created>
  <dcterms:modified xsi:type="dcterms:W3CDTF">2010-11-28T15:27:59Z</dcterms:modified>
</cp:coreProperties>
</file>