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448-6A00-4403-AFF9-8AB4905F24B3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63C9-2FAD-4855-83EC-23C161F24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448-6A00-4403-AFF9-8AB4905F24B3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63C9-2FAD-4855-83EC-23C161F24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448-6A00-4403-AFF9-8AB4905F24B3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63C9-2FAD-4855-83EC-23C161F24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448-6A00-4403-AFF9-8AB4905F24B3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63C9-2FAD-4855-83EC-23C161F24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448-6A00-4403-AFF9-8AB4905F24B3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63C9-2FAD-4855-83EC-23C161F24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448-6A00-4403-AFF9-8AB4905F24B3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63C9-2FAD-4855-83EC-23C161F24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448-6A00-4403-AFF9-8AB4905F24B3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63C9-2FAD-4855-83EC-23C161F24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448-6A00-4403-AFF9-8AB4905F24B3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63C9-2FAD-4855-83EC-23C161F24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448-6A00-4403-AFF9-8AB4905F24B3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63C9-2FAD-4855-83EC-23C161F24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448-6A00-4403-AFF9-8AB4905F24B3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63C9-2FAD-4855-83EC-23C161F24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448-6A00-4403-AFF9-8AB4905F24B3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63C9-2FAD-4855-83EC-23C161F24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B7448-6A00-4403-AFF9-8AB4905F24B3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363C9-2FAD-4855-83EC-23C161F24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 Round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Visual Bonus Questions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6656"/>
            <a:ext cx="9144000" cy="63846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ord_isom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5308" y="1981200"/>
            <a:ext cx="9234616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012_elegant_dwan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-81115"/>
            <a:ext cx="5181599" cy="70202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instein_cros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0602" y="0"/>
            <a:ext cx="710279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eatBlizzardof20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357707"/>
            <a:ext cx="9143999" cy="95734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aloneIns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368800" cy="3276600"/>
          </a:xfrm>
          <a:prstGeom prst="rect">
            <a:avLst/>
          </a:prstGeom>
        </p:spPr>
      </p:pic>
      <p:pic>
        <p:nvPicPr>
          <p:cNvPr id="3" name="Picture 2" descr="Golden_Gate_Bridge,_the_Belt_of_Venus_and_the_Eart's_shado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33750"/>
            <a:ext cx="5833241" cy="3524250"/>
          </a:xfrm>
          <a:prstGeom prst="rect">
            <a:avLst/>
          </a:prstGeom>
        </p:spPr>
      </p:pic>
      <p:pic>
        <p:nvPicPr>
          <p:cNvPr id="4" name="Picture 3" descr="Cantin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0" y="3200400"/>
            <a:ext cx="2753493" cy="3657599"/>
          </a:xfrm>
          <a:prstGeom prst="rect">
            <a:avLst/>
          </a:prstGeom>
        </p:spPr>
      </p:pic>
      <p:pic>
        <p:nvPicPr>
          <p:cNvPr id="5" name="Picture 4" descr="Alexanders_band_gnangarr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5147756" y="-804354"/>
            <a:ext cx="3191889" cy="48006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04800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A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0" y="99060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B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962400"/>
            <a:ext cx="3609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FF00"/>
                </a:solidFill>
              </a:rPr>
              <a:t>C</a:t>
            </a:r>
            <a:endParaRPr lang="en-US" sz="26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4600" y="3505200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FF00"/>
                </a:solidFill>
              </a:rPr>
              <a:t>D</a:t>
            </a:r>
            <a:endParaRPr lang="en-US" sz="2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urine-cardiac-tissue-LongA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0"/>
            <a:ext cx="6858000" cy="723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ometricCircl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393" y="1828800"/>
            <a:ext cx="9148786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vAAseri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24155"/>
            <a:ext cx="9206459" cy="42384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282925"/>
            <a:ext cx="8915400" cy="4405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10</Words>
  <Application>Microsoft Office PowerPoint</Application>
  <PresentationFormat>On-screen Show (4:3)</PresentationFormat>
  <Paragraphs>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 Round 4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Round 4</dc:title>
  <dc:creator>DOE</dc:creator>
  <cp:lastModifiedBy>Rishi</cp:lastModifiedBy>
  <cp:revision>21</cp:revision>
  <dcterms:created xsi:type="dcterms:W3CDTF">2011-01-04T05:13:38Z</dcterms:created>
  <dcterms:modified xsi:type="dcterms:W3CDTF">2011-01-07T00:06:05Z</dcterms:modified>
</cp:coreProperties>
</file>