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BAAA-38D8-423F-8CA0-151B8938688D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0979-1FB7-47FE-8134-55A1BF1EF8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Science Bowl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Jeffrey </a:t>
            </a:r>
            <a:r>
              <a:rPr lang="en-US" smtClean="0"/>
              <a:t>Baucom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ylon6_and_Nylon_66edi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0" y="871857"/>
            <a:ext cx="8095239" cy="5114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47800"/>
            <a:ext cx="3352800" cy="126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495800"/>
            <a:ext cx="3733800" cy="159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819400"/>
            <a:ext cx="5486400" cy="130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0"/>
            <a:ext cx="3124200" cy="120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478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19812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3352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51054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057400" y="28956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Science Bowl Visuals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15</cp:revision>
  <dcterms:created xsi:type="dcterms:W3CDTF">2010-11-24T17:43:36Z</dcterms:created>
  <dcterms:modified xsi:type="dcterms:W3CDTF">2010-11-24T20:13:22Z</dcterms:modified>
</cp:coreProperties>
</file>