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6" r:id="rId9"/>
    <p:sldId id="269" r:id="rId10"/>
    <p:sldId id="267" r:id="rId11"/>
    <p:sldId id="261" r:id="rId12"/>
    <p:sldId id="265" r:id="rId13"/>
    <p:sldId id="270" r:id="rId14"/>
    <p:sldId id="268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4276-95F5-4217-A8C5-CFB02E5911B7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8F99-1971-44DD-9029-0D246C0010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http://www.life.illinois.edu/help/digitalflowers/picts/Flowers/58-%20Epigynous%20inser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4572000" cy="69487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0" y="0"/>
            <a:ext cx="1676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743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276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Wittig Rea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721676" cy="1447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077200" y="3886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File:Vela Pulsar j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http://mgccl.com/plogger/images/special/mathematics/hardesttri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3484"/>
            <a:ext cx="2667000" cy="6844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http://www.sciencegateway.org/resources/biologytext/mg/tables/3cros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29400" y="838200"/>
            <a:ext cx="14151375" cy="510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62400" y="990600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209800"/>
            <a:ext cx="220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Parent 1 phenotype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667000"/>
            <a:ext cx="2209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Parent 2 phenotype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914400" y="1752600"/>
            <a:ext cx="1524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38200" y="2209800"/>
            <a:ext cx="990600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absoluteastronomy.com/images/encyclopediaimages/s/sa/sarcome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1367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81200" y="3124200"/>
            <a:ext cx="9906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124200"/>
            <a:ext cx="9906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505200" y="4419600"/>
            <a:ext cx="152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3124200"/>
            <a:ext cx="457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5943600"/>
            <a:ext cx="1143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5943600"/>
            <a:ext cx="1143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6019800"/>
            <a:ext cx="1143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199501" cy="397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://upload.wikimedia.org/wikipedia/commons/3/34/Illu_compact_spongy_b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" y="533400"/>
            <a:ext cx="9113520" cy="571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971800" y="1295400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429000"/>
            <a:ext cx="1143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419600"/>
            <a:ext cx="1295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The Wolff-Kishner redu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708558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www.environment.gov.au/biodiversity/abrs/online-resources/glossaries/vascular/images/placen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0"/>
            <a:ext cx="6019800" cy="67259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3200400"/>
            <a:ext cx="68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6248400"/>
            <a:ext cx="1066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6324600"/>
            <a:ext cx="1371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200400"/>
            <a:ext cx="914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3200400"/>
            <a:ext cx="68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"/>
            <a:ext cx="55340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1752600"/>
            <a:ext cx="381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752600"/>
            <a:ext cx="381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495800"/>
            <a:ext cx="381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495800"/>
            <a:ext cx="381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2057400"/>
            <a:ext cx="5486400" cy="2895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27432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048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1816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-556736" y="2690336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          </a:t>
            </a:r>
            <a:r>
              <a:rPr lang="en-US" dirty="0" err="1" smtClean="0"/>
              <a:t>X</a:t>
            </a:r>
            <a:r>
              <a:rPr lang="en-US" dirty="0" smtClean="0"/>
              <a:t>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  </a:t>
            </a:r>
            <a:r>
              <a:rPr lang="en-US" dirty="0" err="1" smtClean="0"/>
              <a:t>X</a:t>
            </a:r>
            <a:r>
              <a:rPr lang="en-US" dirty="0" smtClean="0"/>
              <a:t>              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56388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B</a:t>
            </a:r>
            <a:endParaRPr lang="en-US" sz="4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http://www.georesources.co.uk/sea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2644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924800" y="4648200"/>
            <a:ext cx="990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48768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29718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7150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191000"/>
            <a:ext cx="1524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111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Admin, Team 2010</dc:creator>
  <cp:lastModifiedBy>Admin, Team 2010</cp:lastModifiedBy>
  <cp:revision>27</cp:revision>
  <dcterms:created xsi:type="dcterms:W3CDTF">2011-03-19T00:04:22Z</dcterms:created>
  <dcterms:modified xsi:type="dcterms:W3CDTF">2011-03-19T19:26:34Z</dcterms:modified>
</cp:coreProperties>
</file>