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59" r:id="rId4"/>
    <p:sldId id="263" r:id="rId5"/>
    <p:sldId id="256" r:id="rId6"/>
    <p:sldId id="257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83AD-B7B0-49D7-AC3B-D8CBEB118785}" type="datetimeFigureOut">
              <a:rPr lang="en-US" smtClean="0"/>
              <a:t>4/3/2011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F4FD-11DB-4E21-92E0-E4527040C3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83AD-B7B0-49D7-AC3B-D8CBEB118785}" type="datetimeFigureOut">
              <a:rPr lang="en-US" smtClean="0"/>
              <a:t>4/3/2011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F4FD-11DB-4E21-92E0-E4527040C3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83AD-B7B0-49D7-AC3B-D8CBEB118785}" type="datetimeFigureOut">
              <a:rPr lang="en-US" smtClean="0"/>
              <a:t>4/3/2011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F4FD-11DB-4E21-92E0-E4527040C3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83AD-B7B0-49D7-AC3B-D8CBEB118785}" type="datetimeFigureOut">
              <a:rPr lang="en-US" smtClean="0"/>
              <a:t>4/3/2011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F4FD-11DB-4E21-92E0-E4527040C3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83AD-B7B0-49D7-AC3B-D8CBEB118785}" type="datetimeFigureOut">
              <a:rPr lang="en-US" smtClean="0"/>
              <a:t>4/3/2011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F4FD-11DB-4E21-92E0-E4527040C3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83AD-B7B0-49D7-AC3B-D8CBEB118785}" type="datetimeFigureOut">
              <a:rPr lang="en-US" smtClean="0"/>
              <a:t>4/3/2011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F4FD-11DB-4E21-92E0-E4527040C3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83AD-B7B0-49D7-AC3B-D8CBEB118785}" type="datetimeFigureOut">
              <a:rPr lang="en-US" smtClean="0"/>
              <a:t>4/3/2011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F4FD-11DB-4E21-92E0-E4527040C3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83AD-B7B0-49D7-AC3B-D8CBEB118785}" type="datetimeFigureOut">
              <a:rPr lang="en-US" smtClean="0"/>
              <a:t>4/3/2011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F4FD-11DB-4E21-92E0-E4527040C3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83AD-B7B0-49D7-AC3B-D8CBEB118785}" type="datetimeFigureOut">
              <a:rPr lang="en-US" smtClean="0"/>
              <a:t>4/3/2011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F4FD-11DB-4E21-92E0-E4527040C3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83AD-B7B0-49D7-AC3B-D8CBEB118785}" type="datetimeFigureOut">
              <a:rPr lang="en-US" smtClean="0"/>
              <a:t>4/3/2011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F4FD-11DB-4E21-92E0-E4527040C3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83AD-B7B0-49D7-AC3B-D8CBEB118785}" type="datetimeFigureOut">
              <a:rPr lang="en-US" smtClean="0"/>
              <a:t>4/3/2011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F4FD-11DB-4E21-92E0-E4527040C3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C83AD-B7B0-49D7-AC3B-D8CBEB118785}" type="datetimeFigureOut">
              <a:rPr lang="en-US" smtClean="0"/>
              <a:t>4/3/2011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3F4FD-11DB-4E21-92E0-E4527040C3D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http://image.wistatutor.com/content/feed/tvcs/ngo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"/>
            <a:ext cx="9144000" cy="6220729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467600" y="1981200"/>
            <a:ext cx="14478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91200" y="3124200"/>
            <a:ext cx="12192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 descr="File:Normal Distribution PDF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785" y="457200"/>
            <a:ext cx="8945215" cy="5715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229600" y="1066800"/>
            <a:ext cx="53340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8229600" y="1371600"/>
            <a:ext cx="53340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8229600" y="1676400"/>
            <a:ext cx="53340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29600" y="1981200"/>
            <a:ext cx="53340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 descr="http://media.web.britannica.com/eb-media/60/72160-035-37DE38D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105" y="533400"/>
            <a:ext cx="9050895" cy="54102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438400" y="5181600"/>
            <a:ext cx="12192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 smtClean="0"/>
          </a:p>
          <a:p>
            <a:pPr algn="ctr"/>
            <a:r>
              <a:rPr lang="en-US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39000" y="4953000"/>
            <a:ext cx="12954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 smtClean="0"/>
          </a:p>
          <a:p>
            <a:pPr algn="ctr"/>
            <a:r>
              <a:rPr lang="en-US" dirty="0"/>
              <a:t>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 f(x) = f(a) + \frac{f'(a)}{1!}(x - a) + \frac{f^{(2)}(a)}{2!}(x - a)^2 + \cdots + \frac{f^{(n)}(a)}{n!}(x - a)^n + R_n(x).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999" y="2362200"/>
            <a:ext cx="8378757" cy="60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onehundredmiles.co.uk/blog/wp-content/uploads/2009/11/penguin-300x28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0"/>
            <a:ext cx="7244366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00" name="Picture 4" descr="http://www.obgynplano.com/doctors/wp-content/uploads/2010/08/Uteru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0"/>
            <a:ext cx="8077200" cy="670395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 descr="http://www.molecularstation.com/images/northern-blot-m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8848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43000" y="0"/>
            <a:ext cx="35814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users.rcn.com/jkimball.ma.ultranet/BiologyPages/F/FrogLateGastrula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838200"/>
            <a:ext cx="8669030" cy="46482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429000" y="4495800"/>
            <a:ext cx="2057400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8</Words>
  <Application>Microsoft Office PowerPoint</Application>
  <PresentationFormat>On-screen Show (4:3)</PresentationFormat>
  <Paragraphs>11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Admin, Team 2010</dc:creator>
  <cp:lastModifiedBy>Admin, Team 2010</cp:lastModifiedBy>
  <cp:revision>24</cp:revision>
  <dcterms:created xsi:type="dcterms:W3CDTF">2011-04-04T02:24:55Z</dcterms:created>
  <dcterms:modified xsi:type="dcterms:W3CDTF">2011-04-04T06:19:00Z</dcterms:modified>
</cp:coreProperties>
</file>