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842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EABC-BE34-4ED9-9897-4F24F6E1547A}" type="datetimeFigureOut">
              <a:rPr lang="en-US" smtClean="0"/>
              <a:pPr/>
              <a:t>12/23/2010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D185-BB05-425D-A151-42D40BC27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EABC-BE34-4ED9-9897-4F24F6E1547A}" type="datetimeFigureOut">
              <a:rPr lang="en-US" smtClean="0"/>
              <a:pPr/>
              <a:t>12/23/2010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D185-BB05-425D-A151-42D40BC27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EABC-BE34-4ED9-9897-4F24F6E1547A}" type="datetimeFigureOut">
              <a:rPr lang="en-US" smtClean="0"/>
              <a:pPr/>
              <a:t>12/23/2010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D185-BB05-425D-A151-42D40BC27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EABC-BE34-4ED9-9897-4F24F6E1547A}" type="datetimeFigureOut">
              <a:rPr lang="en-US" smtClean="0"/>
              <a:pPr/>
              <a:t>12/23/2010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D185-BB05-425D-A151-42D40BC27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EABC-BE34-4ED9-9897-4F24F6E1547A}" type="datetimeFigureOut">
              <a:rPr lang="en-US" smtClean="0"/>
              <a:pPr/>
              <a:t>12/23/2010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D185-BB05-425D-A151-42D40BC27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EABC-BE34-4ED9-9897-4F24F6E1547A}" type="datetimeFigureOut">
              <a:rPr lang="en-US" smtClean="0"/>
              <a:pPr/>
              <a:t>12/23/2010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D185-BB05-425D-A151-42D40BC27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EABC-BE34-4ED9-9897-4F24F6E1547A}" type="datetimeFigureOut">
              <a:rPr lang="en-US" smtClean="0"/>
              <a:pPr/>
              <a:t>12/23/2010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D185-BB05-425D-A151-42D40BC27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EABC-BE34-4ED9-9897-4F24F6E1547A}" type="datetimeFigureOut">
              <a:rPr lang="en-US" smtClean="0"/>
              <a:pPr/>
              <a:t>12/23/2010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D185-BB05-425D-A151-42D40BC27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EABC-BE34-4ED9-9897-4F24F6E1547A}" type="datetimeFigureOut">
              <a:rPr lang="en-US" smtClean="0"/>
              <a:pPr/>
              <a:t>12/23/2010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D185-BB05-425D-A151-42D40BC27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EABC-BE34-4ED9-9897-4F24F6E1547A}" type="datetimeFigureOut">
              <a:rPr lang="en-US" smtClean="0"/>
              <a:pPr/>
              <a:t>12/23/2010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D185-BB05-425D-A151-42D40BC27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EABC-BE34-4ED9-9897-4F24F6E1547A}" type="datetimeFigureOut">
              <a:rPr lang="en-US" smtClean="0"/>
              <a:pPr/>
              <a:t>12/23/2010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D185-BB05-425D-A151-42D40BC27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BEABC-BE34-4ED9-9897-4F24F6E1547A}" type="datetimeFigureOut">
              <a:rPr lang="en-US" smtClean="0"/>
              <a:pPr/>
              <a:t>12/23/2010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D185-BB05-425D-A151-42D40BC27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12/22/2010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8" name="Picture 4" descr="http://mxp.physics.umn.edu/s98/projects/menz/EnergyBandDia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8077200" cy="68489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exrx.net/Images/ActinMyos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544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62400" y="5486400"/>
            <a:ext cx="1295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04800"/>
            <a:ext cx="83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67600" y="343056"/>
            <a:ext cx="83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343056"/>
            <a:ext cx="838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419600"/>
            <a:ext cx="72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86700" y="4482662"/>
            <a:ext cx="72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d/d5/Cyclohexane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31" y="990600"/>
            <a:ext cx="9218362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15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www.regentsprep.org/regents/earthsci/graphics/102A_15-1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1087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1219200"/>
            <a:ext cx="762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1350005"/>
            <a:ext cx="457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4953000"/>
            <a:ext cx="9906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3810000"/>
            <a:ext cx="1143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038912"/>
            <a:ext cx="1143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6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library.thinkquest.org/04apr/00217/images/content/ribos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04" y="-18393"/>
            <a:ext cx="9172904" cy="660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21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ttp://upload.wikimedia.org/wikipedia/commons/8/8f/Gram_stain_0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uwplatt.edu/~sundin/363-7/image/l637-18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0728" cy="6629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2438400"/>
            <a:ext cx="281940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2590800"/>
            <a:ext cx="289560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32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2438400"/>
            <a:ext cx="289560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996226"/>
            <a:ext cx="289560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5996226"/>
            <a:ext cx="289560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32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400" y="5996226"/>
            <a:ext cx="289560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3200" dirty="0"/>
              <a:t>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philender.com/courses/intro/notes3/xdis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685800"/>
            <a:ext cx="9144001" cy="5257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teachers.ash.org.au/monkweb/9chap7(2007)/co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618785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629400" y="1066800"/>
            <a:ext cx="83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2971800"/>
            <a:ext cx="2133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4343400"/>
            <a:ext cx="1752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9400" y="5791200"/>
            <a:ext cx="2362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chsweb.lr.k12.nj.us/mstanley/outlines/animals/antax/image5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1371600"/>
            <a:ext cx="8829675" cy="39338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2209800"/>
            <a:ext cx="1295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1600200"/>
            <a:ext cx="137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447800"/>
            <a:ext cx="1447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4572000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eb.fccj.org/~ethall/2046/ch18/zncu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9144000" cy="642637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905000"/>
            <a:ext cx="1524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4800" y="2057400"/>
            <a:ext cx="1066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5562600"/>
            <a:ext cx="75438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685800"/>
            <a:ext cx="1066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381000"/>
            <a:ext cx="12954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1371600"/>
            <a:ext cx="685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1447800"/>
            <a:ext cx="4572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1371600"/>
            <a:ext cx="4572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81000"/>
            <a:ext cx="6184566" cy="615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rot="5400000">
            <a:off x="2895600" y="2286000"/>
            <a:ext cx="28956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2209800"/>
            <a:ext cx="1066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 = 10 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4" name="Picture 4" descr="http://www.tutorbene.com/cms_images/xylem%20and%20phlo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381000"/>
            <a:ext cx="9144001" cy="61903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32</Words>
  <Application>Microsoft Office PowerPoint</Application>
  <PresentationFormat>On-screen Show 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12/22/2010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Michael</cp:lastModifiedBy>
  <cp:revision>40</cp:revision>
  <dcterms:created xsi:type="dcterms:W3CDTF">2010-12-20T03:37:25Z</dcterms:created>
  <dcterms:modified xsi:type="dcterms:W3CDTF">2010-12-23T12:05:30Z</dcterms:modified>
</cp:coreProperties>
</file>