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2" r:id="rId8"/>
    <p:sldId id="260" r:id="rId9"/>
    <p:sldId id="261" r:id="rId11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treinaweb/treinaweb-docker-orquestracao-e-escalabilidade%20&#13;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OVERVIEW</a:t>
            </a:r>
            <a:endParaRPr lang="en-US" altLang="en-US" sz="1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GIT</a:t>
            </a:r>
            <a:endParaRPr lang="en-US" altLang="en-US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O que é o GIT?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Clonar o repositório de exemplos</a:t>
            </a:r>
            <a:endParaRPr lang="en-US" altLang="pt-BR" sz="2600" b="0" strike="noStrike" spc="-1">
              <a:solidFill>
                <a:srgbClr val="000000"/>
              </a:solidFill>
              <a:latin typeface="Calibri"/>
              <a:ea typeface="DejaVu Sans" panose="020B0606030804020204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solidFill>
                <a:srgbClr val="000000"/>
              </a:solidFill>
              <a:latin typeface="Calibri"/>
              <a:ea typeface="DejaVu Sans" panose="020B0606030804020204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Demo - Clonando o repositório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5575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en-US" altLang="en-US" sz="2800" spc="-1">
                <a:latin typeface="Arial"/>
                <a:sym typeface="+mn-ea"/>
              </a:rPr>
              <a:t>O que é GIT?</a:t>
            </a:r>
            <a:endParaRPr lang="en-US" altLang="pt-BR" sz="2800" spc="-1">
              <a:latin typeface="Arial"/>
              <a:sym typeface="+mn-ea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Versionador de códigos</a:t>
            </a:r>
            <a:endParaRPr lang="en-US" alt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Centralizar o armazenamento de códigos</a:t>
            </a:r>
            <a:endParaRPr lang="en-US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Os exemplos deste módulo ficarão disponíveis para uso</a:t>
            </a:r>
            <a:endParaRPr lang="en-US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5575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en-US" altLang="en-US" sz="2800" spc="-1">
                <a:latin typeface="Arial"/>
                <a:sym typeface="+mn-ea"/>
              </a:rPr>
              <a:t>Clonando repositório de exemplos</a:t>
            </a:r>
            <a:endParaRPr lang="en-US" altLang="en-US" sz="2800" spc="-1">
              <a:latin typeface="Arial"/>
              <a:sym typeface="+mn-ea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Acessar </a:t>
            </a:r>
            <a:endParaRPr lang="en-US" altLang="en-US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r>
              <a:rPr lang="en-US" altLang="en-US" sz="2400" b="0" strike="noStrike" spc="-1">
                <a:latin typeface="Arial"/>
              </a:rPr>
              <a:t>     </a:t>
            </a:r>
            <a:r>
              <a:rPr lang="en-US" altLang="en-US" sz="2400" b="0" strike="noStrike" spc="-1">
                <a:latin typeface="Arial"/>
                <a:hlinkClick r:id="rId2" tooltip="" action="ppaction://hlinkfile"/>
              </a:rPr>
              <a:t>https://github.com/treinaweb/treinaweb-docker-orquestracao-e-escalabilidade </a:t>
            </a:r>
            <a:endParaRPr lang="en-US" altLang="en-US" sz="24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en-US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r>
              <a:rPr lang="en-US" altLang="en-US" sz="2600" b="0" strike="noStrike" spc="-1">
                <a:latin typeface="Arial"/>
              </a:rPr>
              <a:t>Clonar o repositório</a:t>
            </a:r>
            <a:endParaRPr lang="en-US" altLang="en-US" sz="2600" b="0" strike="noStrike" spc="-1">
              <a:latin typeface="Arial"/>
            </a:endParaRPr>
          </a:p>
          <a:p>
            <a:pPr marL="915035" lvl="1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200" b="0" strike="noStrike" spc="-1">
                <a:latin typeface="Arial"/>
              </a:rPr>
              <a:t>git clone  \</a:t>
            </a:r>
            <a:endParaRPr lang="en-US" altLang="en-US" sz="22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r>
              <a:rPr lang="en-US" altLang="en-US" sz="2200" b="0" strike="noStrike" spc="-1">
                <a:latin typeface="Arial"/>
              </a:rPr>
              <a:t>	https://github.com/treinaweb/treinaweb-docker-orquestracao-e-escalabilidade.git</a:t>
            </a:r>
            <a:endParaRPr lang="en-US" altLang="en-US" sz="22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178685" y="342265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Calibri"/>
                <a:ea typeface="DejaVu Sans" panose="020B0606030804020204"/>
                <a:sym typeface="+mn-ea"/>
              </a:rPr>
              <a:t>Clonando o repositório de exemplos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Presentation</Application>
  <PresentationFormat/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esint10</vt:lpstr>
      <vt:lpstr>微软雅黑</vt:lpstr>
      <vt:lpstr>思源黑体 CN</vt:lpstr>
      <vt:lpstr/>
      <vt:lpstr>Arial Unicode MS</vt:lpstr>
      <vt:lpstr>D050000L [URW ]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53</cp:revision>
  <dcterms:created xsi:type="dcterms:W3CDTF">2019-07-16T15:05:34Z</dcterms:created>
  <dcterms:modified xsi:type="dcterms:W3CDTF">2019-07-16T15:05:34Z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1033-11.1.0.8722</vt:lpwstr>
  </property>
</Properties>
</file>