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2" r:id="rId8"/>
    <p:sldId id="263" r:id="rId9"/>
    <p:sldId id="260" r:id="rId10"/>
    <p:sldId id="261" r:id="rId1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/>
              </a:rPr>
              <a:t>Click to edit the notes format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/>
              </a:rPr>
              <a:t> 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25593A30-8D5C-4935-89B8-F76CD4509316}" type="slidenum">
              <a:rPr lang="pt-BR" sz="1400" b="0" strike="noStrike" spc="-1">
                <a:latin typeface="Times New Roman"/>
              </a:rPr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85BDA070-A2E7-43F8-BB35-C9573BEC5B56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latin typeface="Arial"/>
              </a:rPr>
              <a:t>														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048000" y="3456000"/>
            <a:ext cx="2087640" cy="2876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6047740" y="3456305"/>
            <a:ext cx="4910455" cy="3460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" altLang="en-US" sz="1800" b="0" strike="noStrike" spc="-1">
                <a:latin typeface="Arial"/>
              </a:rPr>
              <a:t>ORQUESTRAÇÃO E ESCALABILIDADE</a:t>
            </a:r>
            <a:endParaRPr lang="en-US" alt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0" y="3429000"/>
            <a:ext cx="1218996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en-US" sz="1400" b="1" strike="noStrike" spc="-1">
                <a:solidFill>
                  <a:srgbClr val="FFFFFF"/>
                </a:solidFill>
                <a:latin typeface="Roboto"/>
                <a:ea typeface="Roboto"/>
              </a:rPr>
              <a:t>ENTENDENDO O ARQUIVO DOCKER-COMPOSE.YML</a:t>
            </a:r>
            <a:endParaRPr lang="" altLang="en-US" sz="1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2921040"/>
            <a:ext cx="12189960" cy="500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" altLang="pt-BR" sz="2700" b="1" strike="noStrike" spc="-1">
                <a:solidFill>
                  <a:srgbClr val="FFFFFF"/>
                </a:solidFill>
                <a:latin typeface="Roboto"/>
                <a:ea typeface="Roboto"/>
              </a:rPr>
              <a:t>DOCKER COMPOSE</a:t>
            </a:r>
            <a:endParaRPr lang="" altLang="pt-BR" sz="27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85830" y="-39475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85480" y="468360"/>
            <a:ext cx="10298160" cy="3927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Agenda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O que é Docker-Compose?</a:t>
            </a:r>
            <a:endParaRPr lang="pt-BR" sz="2600" b="0" strike="noStrike" spc="-1">
              <a:latin typeface="Arial"/>
            </a:endParaRPr>
          </a:p>
          <a:p>
            <a:pPr marL="215900" indent="-21526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Estrutura do arquivo docker-compose.yml</a:t>
            </a:r>
            <a:endParaRPr lang="en-US" altLang="pt-BR" sz="2600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  <a:p>
            <a:pPr marL="457835" indent="-457200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Demo - Criando um serviço de múltiplos containers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" altLang="en-US" sz="2800" spc="-1">
                <a:latin typeface="Arial"/>
                <a:sym typeface="+mn-ea"/>
              </a:rPr>
              <a:t>O que é Docker-Compose</a:t>
            </a:r>
            <a:endParaRPr lang="en-US" altLang="pt-BR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Uma ferramenta para definir e executar múltiplos containers</a:t>
            </a:r>
            <a:endParaRPr lang="en-US" alt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Com um único comando criar toda uma estrutura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" altLang="en-US" sz="2600" b="0" strike="noStrike" spc="-1">
                <a:latin typeface="Arial"/>
              </a:rPr>
              <a:t>Verificar o estado do projeto, e então manter o padrão</a:t>
            </a:r>
            <a:endParaRPr lang="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en-US" altLang="en-US" sz="2800" spc="-1">
                <a:latin typeface="Arial"/>
                <a:sym typeface="+mn-ea"/>
              </a:rPr>
              <a:t>O que é Docker-Compose</a:t>
            </a:r>
            <a:endParaRPr lang="en-US" altLang="pt-BR" sz="2800" spc="-1">
              <a:latin typeface="Arial"/>
              <a:sym typeface="+mn-ea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Uma ferramenta para definir e executar múltiplos containers</a:t>
            </a:r>
            <a:endParaRPr lang="en-US" alt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Com um único comando criar toda uma estrutura</a:t>
            </a: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r>
              <a:rPr lang="en-US" altLang="en-US" sz="2600" b="0" strike="noStrike" spc="-1">
                <a:latin typeface="Arial"/>
              </a:rPr>
              <a:t>Verificar o estado do projeto, e então manter o padrão</a:t>
            </a:r>
            <a:endParaRPr lang="en-US" altLang="en-US" sz="26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" y="180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285750" y="468630"/>
            <a:ext cx="11329035" cy="55753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l"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Estrutura do arquivo docker-compose.yml</a:t>
            </a:r>
            <a:endParaRPr lang="en-US" altLang="pt-BR" sz="2800" b="0" strike="noStrike" spc="-1">
              <a:solidFill>
                <a:srgbClr val="000000"/>
              </a:solidFill>
              <a:latin typeface="Calibri"/>
              <a:ea typeface="DejaVu Sans" panose="020B0603030804020204"/>
            </a:endParaRPr>
          </a:p>
          <a:p>
            <a:pPr algn="l"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 marL="457835" indent="-45720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Char char="•"/>
            </a:pPr>
            <a:endParaRPr lang="en-US" altLang="pt-BR" sz="2600" b="0" strike="noStrike" spc="-1">
              <a:latin typeface="Arial"/>
            </a:endParaRPr>
          </a:p>
          <a:p>
            <a:pPr marL="457835" lvl="1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en-US" altLang="pt-BR" sz="2600" b="0" strike="noStrike" spc="-1">
              <a:latin typeface="Arial"/>
            </a:endParaRPr>
          </a:p>
          <a:p>
            <a:pPr marL="215900" indent="-215265" algn="l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pt-BR" sz="2600" b="0" strike="noStrike" spc="-1">
              <a:latin typeface="Arial"/>
            </a:endParaRPr>
          </a:p>
          <a:p>
            <a:pPr marL="635" indent="0" algn="l">
              <a:lnSpc>
                <a:spcPct val="100000"/>
              </a:lnSpc>
              <a:buClr>
                <a:srgbClr val="000000"/>
              </a:buClr>
              <a:buSzPct val="45000"/>
              <a:buFont typeface="Arial" panose="02080604020202020204" pitchFamily="34" charset="0"/>
              <a:buNone/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 algn="l"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9" name="CustomShape 3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10284050" y="6362965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45" y="1146810"/>
            <a:ext cx="3789680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5943600" y="327672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6095880" y="342900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1035050" y="364490"/>
            <a:ext cx="8138160" cy="941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altLang="en-US" sz="2800" spc="-1">
                <a:solidFill>
                  <a:srgbClr val="000000"/>
                </a:solidFill>
                <a:latin typeface="Calibri"/>
                <a:ea typeface="DejaVu Sans" panose="020B0603030804020204"/>
                <a:sym typeface="+mn-ea"/>
              </a:rPr>
              <a:t>Criando um serviço de múltiplos containers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880" y="1473840"/>
            <a:ext cx="6784200" cy="402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10407240" y="633312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Treinaweb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0" y="6362640"/>
            <a:ext cx="169740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latin typeface="Calibri"/>
                <a:ea typeface="DejaVu Sans" panose="020B0603030804020204"/>
              </a:rPr>
              <a:t>Docker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4933080" y="3068640"/>
            <a:ext cx="2370960" cy="758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Até mais!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Presentation</Application>
  <PresentationFormat/>
  <Paragraphs>118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Arial</vt:lpstr>
      <vt:lpstr>DejaVu Sans</vt:lpstr>
      <vt:lpstr>Symbol</vt:lpstr>
      <vt:lpstr>Times New Roman</vt:lpstr>
      <vt:lpstr>Calibri</vt:lpstr>
      <vt:lpstr>DejaVu Sans</vt:lpstr>
      <vt:lpstr>Roboto</vt:lpstr>
      <vt:lpstr>PakType Naskh Basic</vt:lpstr>
      <vt:lpstr>esint10</vt:lpstr>
      <vt:lpstr>微软雅黑</vt:lpstr>
      <vt:lpstr>思源黑体 CN</vt:lpstr>
      <vt:lpstr/>
      <vt:lpstr>Arial Unicode MS</vt:lpstr>
      <vt:lpstr>D050000L [URW ]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Emerson Candido</dc:creator>
  <cp:lastModifiedBy>emerson</cp:lastModifiedBy>
  <cp:revision>49</cp:revision>
  <dcterms:created xsi:type="dcterms:W3CDTF">2019-05-12T22:57:26Z</dcterms:created>
  <dcterms:modified xsi:type="dcterms:W3CDTF">2019-05-12T22:57:26Z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1033-11.1.0.8392</vt:lpwstr>
  </property>
</Properties>
</file>