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  <p:sldId id="261" r:id="rId10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COMANDOS BÁSICOS DOCKER-COMPOSE</a:t>
            </a:r>
            <a:endParaRPr lang="" altLang="en-US" sz="1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pt-BR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DOCKER COMPOSE</a:t>
            </a:r>
            <a:endParaRPr lang="en-US" altLang="pt-BR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pt-BR" sz="2600" b="0" strike="noStrike" spc="-1">
                <a:latin typeface="Arial"/>
              </a:rPr>
              <a:t>Entendimento dos comandos docker-compose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Demo - Aplicando os comandos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5575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" altLang="en-US" sz="2800" spc="-1">
                <a:latin typeface="Arial"/>
                <a:sym typeface="+mn-ea"/>
              </a:rPr>
              <a:t>Comandos docker-compose</a:t>
            </a:r>
            <a:endParaRPr lang="" altLang="en-US" sz="2800" spc="-1">
              <a:latin typeface="Arial"/>
              <a:sym typeface="+mn-ea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build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config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create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down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events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exec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images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kill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push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restart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rm</a:t>
            </a:r>
            <a:endParaRPr lang="en-US" altLang="pt-BR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035050" y="364490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Criando um serviço de múltiplos containers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Presentation</Application>
  <PresentationFormat/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esint10</vt:lpstr>
      <vt:lpstr>微软雅黑</vt:lpstr>
      <vt:lpstr>思源黑体 CN</vt:lpstr>
      <vt:lpstr/>
      <vt:lpstr>Arial Unicode MS</vt:lpstr>
      <vt:lpstr>D050000L [URW ]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50</cp:revision>
  <dcterms:created xsi:type="dcterms:W3CDTF">2019-05-25T02:26:15Z</dcterms:created>
  <dcterms:modified xsi:type="dcterms:W3CDTF">2019-05-25T02:26:15Z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1033-11.1.0.8392</vt:lpwstr>
  </property>
</Properties>
</file>