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  <p:sldId id="260" r:id="rId9"/>
    <p:sldId id="261" r:id="rId10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pt-BR" sz="2000" b="0" strike="noStrike" spc="-1">
                <a:latin typeface="Arial"/>
              </a:rPr>
              <a:t>Click to edit the notes format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25593A30-8D5C-4935-89B8-F76CD4509316}" type="slidenum">
              <a:rPr lang="pt-BR" sz="1400" b="0" strike="noStrike" spc="-1">
                <a:latin typeface="Times New Roman"/>
              </a:rPr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85BDA070-A2E7-43F8-BB35-C9573BEC5B5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														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048000" y="3456000"/>
            <a:ext cx="2087640" cy="287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6047740" y="3456305"/>
            <a:ext cx="4910455" cy="3460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ORQUESTRAÇÃO E ESCALABILIDADE</a:t>
            </a:r>
            <a:endParaRPr lang="en-US" alt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3429000"/>
            <a:ext cx="1218996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" alt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BUILD DE IMAGENS COM DOCKER-COMPOSE</a:t>
            </a:r>
            <a:endParaRPr lang="" altLang="en-US" sz="1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2921040"/>
            <a:ext cx="12189960" cy="50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pt-BR" sz="2700" b="1" strike="noStrike" spc="-1">
                <a:solidFill>
                  <a:srgbClr val="FFFFFF"/>
                </a:solidFill>
                <a:latin typeface="Roboto"/>
                <a:ea typeface="Roboto"/>
              </a:rPr>
              <a:t>DOCKER COMPOSE</a:t>
            </a:r>
            <a:endParaRPr lang="en-US" altLang="pt-BR" sz="2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480" y="468360"/>
            <a:ext cx="10298160" cy="3927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Agenda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Docker-compose com imagens personalizadas</a:t>
            </a:r>
            <a:endParaRPr lang="pt-BR" sz="2600" b="0" strike="noStrike" spc="-1">
              <a:latin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Demo - </a:t>
            </a:r>
            <a:r>
              <a:rPr lang="" altLang="en-US" sz="2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Ambiente personalizado automatizado com docker-compose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" y="180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285750" y="468630"/>
            <a:ext cx="11329035" cy="24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" altLang="en-US" sz="2800" spc="-1">
                <a:latin typeface="Arial"/>
                <a:sym typeface="+mn-ea"/>
              </a:rPr>
              <a:t>Docker-compose com imagens personalizadas</a:t>
            </a:r>
            <a:endParaRPr lang="en-US" altLang="en-US" sz="2800" spc="-1">
              <a:latin typeface="Arial"/>
              <a:sym typeface="+mn-ea"/>
            </a:endParaRPr>
          </a:p>
          <a:p>
            <a:pPr algn="l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Aplicações personalizadas 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Serviços que necessitam de personalização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Automatização do seu serviço</a:t>
            </a:r>
            <a:endParaRPr lang="en-US" altLang="en-US" sz="2600" b="0" strike="noStrike" spc="-1">
              <a:latin typeface="Arial"/>
            </a:endParaRPr>
          </a:p>
          <a:p>
            <a:pPr marL="457835" lvl="1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en-US" altLang="pt-BR" sz="2600" b="0" strike="noStrike" spc="-1">
              <a:latin typeface="Arial"/>
            </a:endParaRPr>
          </a:p>
          <a:p>
            <a:pPr marL="215900" indent="-215265" algn="l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635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10284050" y="6362965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4062730"/>
            <a:ext cx="1449705" cy="1464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540" y="3584575"/>
            <a:ext cx="2188845" cy="2211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55" y="4124960"/>
            <a:ext cx="1327150" cy="13411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646295" y="5607050"/>
            <a:ext cx="1478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Python APP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190230" y="5427980"/>
            <a:ext cx="799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Redis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009140" y="546608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User</a:t>
            </a:r>
            <a:endParaRPr lang="" altLang="en-US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024505" y="4795520"/>
            <a:ext cx="148780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46495" y="4797425"/>
            <a:ext cx="148780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161665" y="4488815"/>
            <a:ext cx="12128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Porta: 5000</a:t>
            </a:r>
            <a:endParaRPr lang="" alt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6383655" y="4488815"/>
            <a:ext cx="12128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Porta: </a:t>
            </a:r>
            <a:r>
              <a:rPr lang="" altLang="en-US" sz="1400"/>
              <a:t>6379</a:t>
            </a:r>
            <a:endParaRPr lang="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  <p:bldP spid="6" grpId="0"/>
      <p:bldP spid="6" grpId="1"/>
      <p:bldP spid="10" grpId="0"/>
      <p:bldP spid="10" grpId="1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1035050" y="364490"/>
            <a:ext cx="8138160" cy="941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2800" spc="-1">
                <a:solidFill>
                  <a:srgbClr val="000000"/>
                </a:solidFill>
                <a:latin typeface="Calibri"/>
                <a:ea typeface="DejaVu Sans" panose="020B0603030804020204"/>
                <a:sym typeface="+mn-ea"/>
              </a:rPr>
              <a:t>Criando um serviço de múltiplos containers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0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880" y="1473840"/>
            <a:ext cx="6784200" cy="402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933080" y="3068640"/>
            <a:ext cx="237096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Até mais!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Presentation</Application>
  <PresentationFormat/>
  <Paragraphs>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SimSun</vt:lpstr>
      <vt:lpstr>Wingdings</vt:lpstr>
      <vt:lpstr>Arial</vt:lpstr>
      <vt:lpstr>DejaVu Sans</vt:lpstr>
      <vt:lpstr>Symbol</vt:lpstr>
      <vt:lpstr>Times New Roman</vt:lpstr>
      <vt:lpstr>Calibri</vt:lpstr>
      <vt:lpstr>DejaVu Sans</vt:lpstr>
      <vt:lpstr>Roboto</vt:lpstr>
      <vt:lpstr>PakType Naskh Basic</vt:lpstr>
      <vt:lpstr>esint10</vt:lpstr>
      <vt:lpstr>微软雅黑</vt:lpstr>
      <vt:lpstr>思源黑体 CN</vt:lpstr>
      <vt:lpstr/>
      <vt:lpstr>Arial Unicode MS</vt:lpstr>
      <vt:lpstr>D050000L [URW ]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Emerson Candido</dc:creator>
  <cp:lastModifiedBy>emerson</cp:lastModifiedBy>
  <cp:revision>52</cp:revision>
  <dcterms:created xsi:type="dcterms:W3CDTF">2019-05-25T17:13:47Z</dcterms:created>
  <dcterms:modified xsi:type="dcterms:W3CDTF">2019-05-25T17:13:47Z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KSOProductBuildVer">
    <vt:lpwstr>1033-11.1.0.8392</vt:lpwstr>
  </property>
</Properties>
</file>