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9"/>
  </p:notesMasterIdLst>
  <p:sldIdLst>
    <p:sldId id="256" r:id="rId4"/>
    <p:sldId id="257" r:id="rId5"/>
    <p:sldId id="258" r:id="rId6"/>
    <p:sldId id="262" r:id="rId7"/>
    <p:sldId id="260" r:id="rId8"/>
    <p:sldId id="261" r:id="rId10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latin typeface="Arial"/>
              </a:rPr>
              <a:t>Click to edit the notes format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5593A30-8D5C-4935-89B8-F76CD4509316}" type="slidenum">
              <a:rPr lang="pt-BR" sz="1400" b="0" strike="noStrike" spc="-1">
                <a:latin typeface="Times New Roman"/>
              </a:rPr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85BDA070-A2E7-43F8-BB35-C9573BEC5B5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														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048000" y="3456000"/>
            <a:ext cx="2087640" cy="287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047740" y="3456305"/>
            <a:ext cx="4910455" cy="346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ORQUESTRAÇÃO E ESCALABILIDADE</a:t>
            </a:r>
            <a:endParaRPr lang="en-US" alt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3429000"/>
            <a:ext cx="1218996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" alt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DESAFIO - SERVIÇO COM MÚLTIPLOS CONTAINERS</a:t>
            </a:r>
            <a:endParaRPr lang="" altLang="en-US" sz="1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2921040"/>
            <a:ext cx="121899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pt-BR" sz="2700" b="1" strike="noStrike" spc="-1">
                <a:solidFill>
                  <a:srgbClr val="FFFFFF"/>
                </a:solidFill>
                <a:latin typeface="Roboto"/>
                <a:ea typeface="Roboto"/>
              </a:rPr>
              <a:t>DOCKER COMPOSE</a:t>
            </a:r>
            <a:endParaRPr lang="en-US" altLang="pt-BR" sz="2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480" y="468360"/>
            <a:ext cx="1029816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Agenda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pt-BR" sz="2600" b="0" strike="noStrike" spc="-1">
                <a:latin typeface="Arial"/>
              </a:rPr>
              <a:t>Serviço com Wordpress e MySQL</a:t>
            </a:r>
            <a:endParaRPr lang="" alt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pt-BR" sz="2600" b="0" strike="noStrike" spc="-1">
                <a:latin typeface="Arial"/>
              </a:rPr>
              <a:t>Automatizar deploy com docker-compose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480" y="468360"/>
            <a:ext cx="1029816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altLang="pt-BR" sz="2600" b="0" strike="noStrike" spc="-1">
                <a:latin typeface="Arial"/>
              </a:rPr>
              <a:t>Serviço com Wordpress e MySQL</a:t>
            </a:r>
            <a:endParaRPr lang="pt-BR" sz="26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TreinaDB</a:t>
            </a:r>
            <a:endParaRPr lang="en-US" alt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Volume - db_data</a:t>
            </a:r>
            <a:endParaRPr lang="en-US" alt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MYSQL_ROOT_PASSWORD: treinapwdroot</a:t>
            </a:r>
            <a:endParaRPr lang="en-US" alt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MYSQL_DATABASE: treinapress</a:t>
            </a:r>
            <a:endParaRPr lang="en-US" alt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MYSQL_USER: treinaweb</a:t>
            </a:r>
            <a:endParaRPr lang="en-US" alt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MYSQL_PASSWORD: treinapwd</a:t>
            </a:r>
            <a:endParaRPr lang="en-US" alt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Treinapass</a:t>
            </a:r>
            <a:endParaRPr lang="en-US" alt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Porta 8000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70" y="4396740"/>
            <a:ext cx="1327150" cy="1341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040" y="4409440"/>
            <a:ext cx="1582420" cy="1599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875" y="4647565"/>
            <a:ext cx="1111250" cy="1123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1505" y="5737860"/>
            <a:ext cx="969010" cy="78295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96485" y="5362575"/>
            <a:ext cx="14878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033645" y="5055870"/>
            <a:ext cx="12128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Porta: </a:t>
            </a:r>
            <a:r>
              <a:rPr lang="" altLang="en-US" sz="1400"/>
              <a:t>8</a:t>
            </a:r>
            <a:r>
              <a:rPr lang="en-US" altLang="en-US" sz="1400"/>
              <a:t>000</a:t>
            </a:r>
            <a:endParaRPr lang="en-US" altLang="en-US" sz="14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20940" y="5364480"/>
            <a:ext cx="148780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658100" y="5057775"/>
            <a:ext cx="12128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Porta: </a:t>
            </a:r>
            <a:r>
              <a:rPr lang="" altLang="en-US" sz="1400"/>
              <a:t>3306</a:t>
            </a:r>
            <a:endParaRPr lang="" alt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00640" y="5517515"/>
            <a:ext cx="575945" cy="360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6405245" y="5770880"/>
            <a:ext cx="1121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Treinapass</a:t>
            </a:r>
            <a:endParaRPr lang="" alt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9102090" y="5770880"/>
            <a:ext cx="9728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Treina</a:t>
            </a:r>
            <a:r>
              <a:rPr lang="" altLang="en-US" sz="1400"/>
              <a:t>DB</a:t>
            </a:r>
            <a:endParaRPr lang="" alt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10767695" y="6436360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db_data</a:t>
            </a:r>
            <a:endParaRPr lang="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7" grpId="1"/>
      <p:bldP spid="11" grpId="1"/>
      <p:bldP spid="12" grpId="1"/>
      <p:bldP spid="13" grpId="1"/>
      <p:bldP spid="10" grpId="2"/>
      <p:bldP spid="7" grpId="2"/>
      <p:bldP spid="11" grpId="2"/>
      <p:bldP spid="12" grpId="2"/>
      <p:bldP spid="1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178050" y="398145"/>
            <a:ext cx="8138160" cy="941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" altLang="en-US" sz="2800" spc="-1">
                <a:solidFill>
                  <a:srgbClr val="000000"/>
                </a:solidFill>
                <a:latin typeface="Calibri"/>
                <a:ea typeface="DejaVu Sans" panose="020B0603030804020204"/>
                <a:sym typeface="+mn-ea"/>
              </a:rPr>
              <a:t>Desafio</a:t>
            </a:r>
            <a:endParaRPr lang="" altLang="en-US" sz="2800" spc="-1">
              <a:solidFill>
                <a:srgbClr val="000000"/>
              </a:solidFill>
              <a:latin typeface="Calibri"/>
              <a:ea typeface="DejaVu Sans" panose="020B0603030804020204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en-US" altLang="en-US" sz="2800" spc="-1">
                <a:solidFill>
                  <a:srgbClr val="000000"/>
                </a:solidFill>
                <a:latin typeface="Calibri"/>
                <a:ea typeface="DejaVu Sans" panose="020B0603030804020204"/>
                <a:sym typeface="+mn-ea"/>
              </a:rPr>
              <a:t>Criando um serviço </a:t>
            </a:r>
            <a:r>
              <a:rPr lang="" altLang="en-US" sz="2800" spc="-1">
                <a:solidFill>
                  <a:srgbClr val="000000"/>
                </a:solidFill>
                <a:latin typeface="Calibri"/>
                <a:ea typeface="DejaVu Sans" panose="020B0603030804020204"/>
                <a:sym typeface="+mn-ea"/>
              </a:rPr>
              <a:t>com Wordpress e Mysql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880" y="1473840"/>
            <a:ext cx="6784200" cy="402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933080" y="3068640"/>
            <a:ext cx="237096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Até mais!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Presentation</Application>
  <PresentationFormat/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SimSun</vt:lpstr>
      <vt:lpstr>Wingdings</vt:lpstr>
      <vt:lpstr>Arial</vt:lpstr>
      <vt:lpstr>DejaVu Sans</vt:lpstr>
      <vt:lpstr>Symbol</vt:lpstr>
      <vt:lpstr>Times New Roman</vt:lpstr>
      <vt:lpstr>Calibri</vt:lpstr>
      <vt:lpstr>DejaVu Sans</vt:lpstr>
      <vt:lpstr>Roboto</vt:lpstr>
      <vt:lpstr>PakType Naskh Basic</vt:lpstr>
      <vt:lpstr>esint10</vt:lpstr>
      <vt:lpstr>微软雅黑</vt:lpstr>
      <vt:lpstr>思源黑体 CN</vt:lpstr>
      <vt:lpstr/>
      <vt:lpstr>Arial Unicode MS</vt:lpstr>
      <vt:lpstr>D050000L [URW ]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Candido</dc:creator>
  <cp:lastModifiedBy>emerson</cp:lastModifiedBy>
  <cp:revision>53</cp:revision>
  <dcterms:created xsi:type="dcterms:W3CDTF">2019-05-25T18:37:17Z</dcterms:created>
  <dcterms:modified xsi:type="dcterms:W3CDTF">2019-05-25T18:37:17Z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KSOProductBuildVer">
    <vt:lpwstr>1033-11.1.0.8392</vt:lpwstr>
  </property>
</Properties>
</file>