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3"/>
  </p:notesMasterIdLst>
  <p:sldIdLst>
    <p:sldId id="256" r:id="rId4"/>
    <p:sldId id="257" r:id="rId5"/>
    <p:sldId id="258" r:id="rId6"/>
    <p:sldId id="262" r:id="rId7"/>
    <p:sldId id="265" r:id="rId8"/>
    <p:sldId id="269" r:id="rId9"/>
    <p:sldId id="266" r:id="rId10"/>
    <p:sldId id="267" r:id="rId11"/>
    <p:sldId id="260" r:id="rId12"/>
    <p:sldId id="261" r:id="rId14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pt-BR" sz="2000" b="0" strike="noStrike" spc="-1">
                <a:latin typeface="Arial"/>
              </a:rPr>
              <a:t>Click to edit the notes format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25593A30-8D5C-4935-89B8-F76CD4509316}" type="slidenum">
              <a:rPr lang="pt-BR" sz="1400" b="0" strike="noStrike" spc="-1">
                <a:latin typeface="Times New Roman"/>
              </a:rPr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85BDA070-A2E7-43F8-BB35-C9573BEC5B5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														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048000" y="3456000"/>
            <a:ext cx="2087640" cy="2876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6047740" y="3456305"/>
            <a:ext cx="4910455" cy="3460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ORQUESTRAÇÃO E ESCALABILIDADE</a:t>
            </a:r>
            <a:endParaRPr lang="en-US" alt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933080" y="3068640"/>
            <a:ext cx="2370960" cy="758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latin typeface="Calibri"/>
                <a:ea typeface="DejaVu Sans" panose="020B0606030804020204"/>
              </a:rPr>
              <a:t>Até mais!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0" y="3429000"/>
            <a:ext cx="1218996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400" b="1" strike="noStrike" spc="-1">
                <a:solidFill>
                  <a:srgbClr val="FFFFFF"/>
                </a:solidFill>
                <a:latin typeface="Roboto"/>
                <a:ea typeface="Roboto"/>
              </a:rPr>
              <a:t>ENTENDENDO DOCKER SWARM</a:t>
            </a:r>
            <a:endParaRPr lang="en-US" altLang="en-US" sz="1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0" y="2921040"/>
            <a:ext cx="12189960" cy="500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pt-BR" sz="2700" b="1" strike="noStrike" spc="-1">
                <a:solidFill>
                  <a:srgbClr val="FFFFFF"/>
                </a:solidFill>
                <a:latin typeface="Roboto"/>
                <a:ea typeface="Roboto"/>
              </a:rPr>
              <a:t>DOCKER </a:t>
            </a:r>
            <a:r>
              <a:rPr lang="en-US" altLang="en-US" sz="2700" b="1" strike="noStrike" spc="-1">
                <a:solidFill>
                  <a:srgbClr val="FFFFFF"/>
                </a:solidFill>
                <a:latin typeface="Roboto"/>
                <a:ea typeface="Roboto"/>
              </a:rPr>
              <a:t>SWARM</a:t>
            </a:r>
            <a:endParaRPr lang="en-US" altLang="en-US" sz="2700" b="1" strike="noStrike" spc="-1">
              <a:solidFill>
                <a:srgbClr val="FFFFFF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85830" y="-39475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85480" y="468360"/>
            <a:ext cx="10298160" cy="3927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  <a:ea typeface="DejaVu Sans" panose="020B0606030804020204"/>
              </a:rPr>
              <a:t>Agenda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O que é o Docker Swarm?</a:t>
            </a:r>
            <a:endParaRPr lang="en-US" altLang="en-US" sz="26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pt-BR" sz="2600" b="0" strike="noStrike" spc="-1">
                <a:latin typeface="Arial"/>
              </a:rPr>
              <a:t>Estrutura Docker Swarm</a:t>
            </a:r>
            <a:endParaRPr lang="en-US" altLang="pt-BR" sz="26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pt-BR" sz="2600" b="0" strike="noStrike" spc="-1">
                <a:latin typeface="Arial"/>
              </a:rPr>
              <a:t>Utilizando play with docker</a:t>
            </a:r>
            <a:endParaRPr lang="en-US" altLang="pt-BR" sz="26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pt-BR" sz="2600" b="0" strike="noStrike" spc="-1">
                <a:latin typeface="Arial"/>
              </a:rPr>
              <a:t>Demo - Criando um cluster docker swarm</a:t>
            </a:r>
            <a:endParaRPr lang="en-US" altLang="pt-BR" sz="26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85830" y="-39475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85750" y="468630"/>
            <a:ext cx="11288395" cy="54286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altLang="en-US" sz="2600" b="0" strike="noStrike" spc="-1">
                <a:latin typeface="Arial"/>
              </a:rPr>
              <a:t>O que é Docker Swarm?</a:t>
            </a:r>
            <a:endParaRPr lang="pt-BR" sz="2600" b="0" strike="noStrike" spc="-1">
              <a:latin typeface="Arial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457835" lvl="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Automatizar o ciclo de vida dos containers</a:t>
            </a:r>
            <a:endParaRPr lang="en-US" altLang="en-US" sz="2600" b="0" strike="noStrike" spc="-1">
              <a:latin typeface="Arial"/>
            </a:endParaRPr>
          </a:p>
          <a:p>
            <a:pPr marL="457835" lvl="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Escalar rapidamente meus microserviços?</a:t>
            </a:r>
            <a:endParaRPr lang="en-US" altLang="en-US" sz="2600" b="0" strike="noStrike" spc="-1">
              <a:latin typeface="Arial"/>
            </a:endParaRPr>
          </a:p>
          <a:p>
            <a:pPr marL="457835" lvl="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Assegurar que os containers estão funcionando?</a:t>
            </a:r>
            <a:endParaRPr lang="en-US" altLang="en-US" sz="2600" b="0" strike="noStrike" spc="-1">
              <a:latin typeface="Arial"/>
            </a:endParaRPr>
          </a:p>
          <a:p>
            <a:pPr marL="457835" lvl="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Possibilitar execução em múltiplos hosts</a:t>
            </a:r>
            <a:endParaRPr lang="en-US" altLang="pt-BR" sz="2600" b="0" strike="noStrike" spc="-1">
              <a:latin typeface="Arial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510" y="3305175"/>
            <a:ext cx="3070860" cy="3057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85830" y="-39475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85750" y="468630"/>
            <a:ext cx="11288395" cy="54286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/>
              </a:rPr>
              <a:t>Estrutura Docker Swarm</a:t>
            </a:r>
            <a:endParaRPr lang="en-US" sz="2600" b="0" strike="noStrike" spc="-1">
              <a:latin typeface="Arial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" y="956310"/>
            <a:ext cx="11434445" cy="524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85830" y="-39475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85750" y="468630"/>
            <a:ext cx="11288395" cy="54286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/>
              </a:rPr>
              <a:t>Estrutura Docker Swarm</a:t>
            </a:r>
            <a:endParaRPr lang="en-US" sz="2600" b="0" strike="noStrike" spc="-1">
              <a:latin typeface="Arial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85" y="1658620"/>
            <a:ext cx="9407525" cy="423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85830" y="-39475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85750" y="468630"/>
            <a:ext cx="11288395" cy="54286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b="0" strike="noStrike" spc="-1">
                <a:latin typeface="Arial"/>
              </a:rPr>
              <a:t>Play-with-docker</a:t>
            </a:r>
            <a:endParaRPr lang="pt-BR" sz="2600" b="0" strike="noStrike" spc="-1">
              <a:latin typeface="Arial"/>
            </a:endParaRPr>
          </a:p>
          <a:p>
            <a:pPr marL="915035" lvl="1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45" y="1291590"/>
            <a:ext cx="8322310" cy="4577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85830" y="-39475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85750" y="468630"/>
            <a:ext cx="11288395" cy="54286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marL="457835" lvl="1" indent="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r>
              <a:rPr lang="en-US" sz="2600" b="0" strike="noStrike" spc="-1">
                <a:latin typeface="Arial"/>
              </a:rPr>
              <a:t>Estrutura local</a:t>
            </a:r>
            <a:endParaRPr lang="en-US" alt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705" y="1728470"/>
            <a:ext cx="1194435" cy="12071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896745" y="2967990"/>
            <a:ext cx="19589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DOCKER</a:t>
            </a:r>
            <a:r>
              <a:rPr lang="" altLang="en-US"/>
              <a:t>CE</a:t>
            </a:r>
            <a:r>
              <a:rPr lang="en-US" altLang="en-US"/>
              <a:t>01</a:t>
            </a:r>
            <a:endParaRPr lang="en-US" altLang="en-US"/>
          </a:p>
          <a:p>
            <a:r>
              <a:rPr lang="en-US" altLang="en-US"/>
              <a:t>Manager=</a:t>
            </a:r>
            <a:r>
              <a:rPr lang="" altLang="en-US"/>
              <a:t>Leader</a:t>
            </a:r>
            <a:endParaRPr lang="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995" y="1728470"/>
            <a:ext cx="1194435" cy="12071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03035" y="2967990"/>
            <a:ext cx="23228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DOCKER</a:t>
            </a:r>
            <a:r>
              <a:rPr lang="" altLang="en-US"/>
              <a:t>CE</a:t>
            </a:r>
            <a:r>
              <a:rPr lang="en-US" altLang="en-US"/>
              <a:t>02</a:t>
            </a:r>
            <a:endParaRPr lang="en-US" altLang="en-US"/>
          </a:p>
          <a:p>
            <a:r>
              <a:rPr lang="en-US" altLang="en-US"/>
              <a:t>Manager=Reachable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165" y="4003040"/>
            <a:ext cx="1194435" cy="12071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434205" y="5242560"/>
            <a:ext cx="15894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DOCKER</a:t>
            </a:r>
            <a:r>
              <a:rPr lang="" altLang="en-US"/>
              <a:t>CE</a:t>
            </a:r>
            <a:r>
              <a:rPr lang="en-US" altLang="en-US"/>
              <a:t>03</a:t>
            </a:r>
            <a:endParaRPr lang="en-US" altLang="en-US"/>
          </a:p>
          <a:p>
            <a:r>
              <a:rPr lang="en-US" altLang="en-US"/>
              <a:t>Worker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6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2178050" y="413385"/>
            <a:ext cx="8138160" cy="941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2800" spc="-1">
                <a:solidFill>
                  <a:srgbClr val="000000"/>
                </a:solidFill>
                <a:latin typeface="Calibri"/>
                <a:ea typeface="DejaVu Sans" panose="020B0606030804020204"/>
                <a:sym typeface="+mn-ea"/>
              </a:rPr>
              <a:t>Criando um cluster Docker Swarm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  <p:pic>
        <p:nvPicPr>
          <p:cNvPr id="10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880" y="1473840"/>
            <a:ext cx="6784200" cy="402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Presentation</Application>
  <PresentationFormat/>
  <Paragraphs>129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SimSun</vt:lpstr>
      <vt:lpstr>Wingdings</vt:lpstr>
      <vt:lpstr>Arial</vt:lpstr>
      <vt:lpstr>DejaVu Sans</vt:lpstr>
      <vt:lpstr>Symbol</vt:lpstr>
      <vt:lpstr>Times New Roman</vt:lpstr>
      <vt:lpstr>Calibri</vt:lpstr>
      <vt:lpstr>DejaVu Sans</vt:lpstr>
      <vt:lpstr>Roboto</vt:lpstr>
      <vt:lpstr>PakType Naskh Basic</vt:lpstr>
      <vt:lpstr>D050000L [URW ]</vt:lpstr>
      <vt:lpstr>esint10</vt:lpstr>
      <vt:lpstr>微软雅黑</vt:lpstr>
      <vt:lpstr>思源黑体 CN</vt:lpstr>
      <vt:lpstr/>
      <vt:lpstr>Arial Unicode MS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Emerson Candido</dc:creator>
  <cp:lastModifiedBy>emerson</cp:lastModifiedBy>
  <cp:revision>58</cp:revision>
  <dcterms:created xsi:type="dcterms:W3CDTF">2019-07-16T21:08:58Z</dcterms:created>
  <dcterms:modified xsi:type="dcterms:W3CDTF">2019-07-16T21:08:58Z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  <property fmtid="{D5CDD505-2E9C-101B-9397-08002B2CF9AE}" pid="12" name="KSOProductBuildVer">
    <vt:lpwstr>1033-11.1.0.8722</vt:lpwstr>
  </property>
</Properties>
</file>