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8"/>
  </p:notesMasterIdLst>
  <p:sldIdLst>
    <p:sldId id="256" r:id="rId4"/>
    <p:sldId id="257" r:id="rId5"/>
    <p:sldId id="258" r:id="rId6"/>
    <p:sldId id="262" r:id="rId7"/>
    <p:sldId id="265" r:id="rId9"/>
    <p:sldId id="269" r:id="rId10"/>
    <p:sldId id="260" r:id="rId11"/>
    <p:sldId id="261" r:id="rId12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p>
            <a:r>
              <a:rPr lang="pt-BR" sz="2000" b="0" strike="noStrike" spc="-1">
                <a:latin typeface="Arial"/>
              </a:rPr>
              <a:t>Click to edit the notes format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r>
              <a:rPr lang="pt-BR" sz="1400" b="0" strike="noStrike" spc="-1">
                <a:latin typeface="Times New Roman"/>
              </a:rPr>
              <a:t> </a:t>
            </a:r>
            <a:endParaRPr lang="pt-BR" sz="1400" b="0" strike="noStrike" spc="-1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pPr algn="r"/>
            <a:r>
              <a:rPr lang="pt-BR" sz="1400" b="0" strike="noStrike" spc="-1">
                <a:latin typeface="Times New Roman"/>
              </a:rPr>
              <a:t> </a:t>
            </a:r>
            <a:endParaRPr lang="pt-BR" sz="1400" b="0" strike="noStrike" spc="-1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r>
              <a:rPr lang="pt-BR" sz="1400" b="0" strike="noStrike" spc="-1">
                <a:latin typeface="Times New Roman"/>
              </a:rPr>
              <a:t> </a:t>
            </a:r>
            <a:endParaRPr lang="pt-BR" sz="1400" b="0" strike="noStrike" spc="-1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pPr algn="r"/>
            <a:fld id="{25593A30-8D5C-4935-89B8-F76CD4509316}" type="slidenum">
              <a:rPr lang="pt-BR" sz="1400" b="0" strike="noStrike" spc="-1">
                <a:latin typeface="Times New Roman"/>
              </a:rPr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85BDA070-A2E7-43F8-BB35-C9573BEC5B56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 lang="pt-BR" sz="32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  <a:endParaRPr lang="pt-BR" sz="2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  <a:endParaRPr lang="pt-BR" sz="24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  <a:endParaRPr lang="pt-BR" sz="20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  <a:endParaRPr lang="pt-BR" sz="20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  <a:endParaRPr lang="pt-BR" sz="20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  <a:endParaRPr lang="pt-BR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 lang="pt-BR" sz="32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  <a:endParaRPr lang="pt-BR" sz="2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  <a:endParaRPr lang="pt-BR" sz="24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  <a:endParaRPr lang="pt-BR" sz="20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  <a:endParaRPr lang="pt-BR" sz="20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  <a:endParaRPr lang="pt-BR" sz="20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  <a:endParaRPr lang="pt-BR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0407240" y="633312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6030804020204"/>
              </a:rPr>
              <a:t>Treinaweb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0" y="636264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6030804020204"/>
              </a:rPr>
              <a:t>Docker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latin typeface="Arial"/>
              </a:rPr>
              <a:t>														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6048000" y="3456000"/>
            <a:ext cx="2087640" cy="2876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6" name="CustomShape 5"/>
          <p:cNvSpPr/>
          <p:nvPr/>
        </p:nvSpPr>
        <p:spPr>
          <a:xfrm>
            <a:off x="6047740" y="3456305"/>
            <a:ext cx="4910455" cy="3460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en-US" sz="1800" b="0" strike="noStrike" spc="-1">
                <a:latin typeface="Arial"/>
              </a:rPr>
              <a:t>ORQUESTRAÇÃO E ESCALABILIDADE</a:t>
            </a:r>
            <a:endParaRPr lang="en-US" alt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0" y="3429000"/>
            <a:ext cx="12189960" cy="301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en-US" sz="1400" b="1" strike="noStrike" spc="-1">
                <a:solidFill>
                  <a:srgbClr val="FFFFFF"/>
                </a:solidFill>
                <a:latin typeface="Roboto"/>
                <a:ea typeface="Roboto"/>
              </a:rPr>
              <a:t>DOCKER STACK</a:t>
            </a:r>
            <a:endParaRPr lang="en-US" altLang="en-US" sz="1400" b="1" strike="noStrike" spc="-1">
              <a:solidFill>
                <a:srgbClr val="FFFFFF"/>
              </a:solidFill>
              <a:latin typeface="Roboto"/>
              <a:ea typeface="Roboto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0" y="2921040"/>
            <a:ext cx="12189960" cy="500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pt-BR" sz="2700" b="1" strike="noStrike" spc="-1">
                <a:solidFill>
                  <a:srgbClr val="FFFFFF"/>
                </a:solidFill>
                <a:latin typeface="Roboto"/>
                <a:ea typeface="Roboto"/>
              </a:rPr>
              <a:t>DOCKER </a:t>
            </a:r>
            <a:r>
              <a:rPr lang="en-US" altLang="en-US" sz="2700" b="1" strike="noStrike" spc="-1">
                <a:solidFill>
                  <a:srgbClr val="FFFFFF"/>
                </a:solidFill>
                <a:latin typeface="Roboto"/>
                <a:ea typeface="Roboto"/>
              </a:rPr>
              <a:t>SWARM</a:t>
            </a:r>
            <a:endParaRPr lang="en-US" altLang="en-US" sz="2700" b="1" strike="noStrike" spc="-1">
              <a:solidFill>
                <a:srgbClr val="FFFFFF"/>
              </a:solidFill>
              <a:latin typeface="Roboto"/>
              <a:ea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-85830" y="-39475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85480" y="468360"/>
            <a:ext cx="10298160" cy="3927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  <a:ea typeface="DejaVu Sans" panose="020B0606030804020204"/>
              </a:rPr>
              <a:t>Agenda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  <a:p>
            <a:pPr marL="457835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en-US" altLang="en-US" sz="2600" b="0" strike="noStrike" spc="-1">
                <a:latin typeface="Arial"/>
              </a:rPr>
              <a:t>O que é o Docker Stack?</a:t>
            </a:r>
            <a:endParaRPr lang="en-US" altLang="en-US" sz="2600" b="0" strike="noStrike" spc="-1">
              <a:latin typeface="Arial"/>
            </a:endParaRPr>
          </a:p>
          <a:p>
            <a:pPr marL="457835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en-US" altLang="en-US" sz="2600" b="0" strike="noStrike" spc="-1">
                <a:latin typeface="Arial"/>
              </a:rPr>
              <a:t>Como uma Stack é provisionada entre os nodes</a:t>
            </a:r>
            <a:endParaRPr lang="en-US" altLang="pt-BR" sz="2600" b="0" strike="noStrike" spc="-1">
              <a:latin typeface="Arial"/>
            </a:endParaRPr>
          </a:p>
          <a:p>
            <a:pPr marL="457835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en-US" altLang="en-US" sz="2600" b="0" strike="noStrike" spc="-1">
                <a:latin typeface="Arial"/>
              </a:rPr>
              <a:t>Entendendo a função deploy no arquivo docker-compose.yml</a:t>
            </a:r>
            <a:endParaRPr lang="en-US" altLang="pt-BR" sz="2600" b="0" strike="noStrike" spc="-1">
              <a:latin typeface="Arial"/>
            </a:endParaRPr>
          </a:p>
          <a:p>
            <a:pPr marL="457835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en-US" altLang="pt-BR" sz="2600" b="0" strike="noStrike" spc="-1">
                <a:latin typeface="Arial"/>
              </a:rPr>
              <a:t>Demo - Criando </a:t>
            </a:r>
            <a:r>
              <a:rPr lang="en-US" altLang="en-US" sz="2600" b="0" strike="noStrike" spc="-1">
                <a:latin typeface="Arial"/>
              </a:rPr>
              <a:t>uma stack de um serviço</a:t>
            </a:r>
            <a:endParaRPr lang="en-US" altLang="pt-BR" sz="2600" b="0" strike="noStrike" spc="-1">
              <a:latin typeface="Arial"/>
            </a:endParaRPr>
          </a:p>
          <a:p>
            <a:pPr marL="457835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943600" y="327672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6095880" y="342900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10407240" y="633312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6030804020204"/>
              </a:rPr>
              <a:t>Treinaweb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0" y="636264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6030804020204"/>
              </a:rPr>
              <a:t>Docker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-85830" y="-111230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70485" y="253365"/>
            <a:ext cx="9363075" cy="18916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altLang="en-US" sz="2600" b="0" strike="noStrike" spc="-1">
                <a:latin typeface="Arial"/>
              </a:rPr>
              <a:t>O que é Docker Stack?</a:t>
            </a:r>
            <a:endParaRPr lang="pt-BR" sz="2600" b="0" strike="noStrike" spc="-1">
              <a:latin typeface="Arial"/>
            </a:endParaRPr>
          </a:p>
          <a:p>
            <a:pPr marL="215900" indent="-21526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pt-BR" sz="2600" b="0" strike="noStrike" spc="-1">
              <a:latin typeface="Arial"/>
            </a:endParaRPr>
          </a:p>
          <a:p>
            <a:pPr marL="457835" lvl="0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en-US" altLang="en-US" sz="2600" b="0" strike="noStrike" spc="-1">
                <a:latin typeface="Arial"/>
              </a:rPr>
              <a:t>Provisionamento em escala de vários serviços</a:t>
            </a:r>
            <a:endParaRPr lang="en-US" altLang="en-US" sz="2600" b="0" strike="noStrike" spc="-1">
              <a:latin typeface="Arial"/>
            </a:endParaRPr>
          </a:p>
          <a:p>
            <a:pPr marL="457835" lvl="0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en-US" altLang="en-US" sz="2600" b="0" strike="noStrike" spc="-1">
                <a:latin typeface="Arial"/>
              </a:rPr>
              <a:t>Possibilita a criação de vários serviços rapidamente</a:t>
            </a:r>
            <a:endParaRPr lang="en-US" altLang="en-US" sz="2600" b="0" strike="noStrike" spc="-1">
              <a:latin typeface="Arial"/>
            </a:endParaRPr>
          </a:p>
          <a:p>
            <a:pPr marL="635" lvl="0" indent="0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None/>
            </a:pPr>
            <a:endParaRPr lang="en-US" altLang="pt-BR" sz="2600" b="0" strike="noStrike" spc="-1">
              <a:latin typeface="Arial"/>
            </a:endParaRPr>
          </a:p>
          <a:p>
            <a:pPr marL="915035" lvl="1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endParaRPr lang="en-US" alt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943600" y="327672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6095880" y="342900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10407240" y="633312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6030804020204"/>
              </a:rPr>
              <a:t>Treinaweb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0" y="636264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6030804020204"/>
              </a:rPr>
              <a:t>Docker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" name="Round Single Corner Rectangle 1"/>
          <p:cNvSpPr/>
          <p:nvPr/>
        </p:nvSpPr>
        <p:spPr>
          <a:xfrm>
            <a:off x="1624330" y="3445510"/>
            <a:ext cx="1990090" cy="58547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Wordpress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1308735" y="3282950"/>
            <a:ext cx="2621280" cy="208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CV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4292600" y="3429000"/>
            <a:ext cx="2621280" cy="90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CV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307465" y="2908300"/>
            <a:ext cx="2622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TREINAPRESS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291330" y="2908300"/>
            <a:ext cx="2622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TREINADB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1067435" y="2640965"/>
            <a:ext cx="6208395" cy="33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CV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1067435" y="2272665"/>
            <a:ext cx="6208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WEBSITE</a:t>
            </a:r>
            <a:endParaRPr lang="en-US" alt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1623695" y="4526915"/>
            <a:ext cx="1990090" cy="58547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Wordpress</a:t>
            </a:r>
            <a:endParaRPr lang="en-US" altLang="en-US"/>
          </a:p>
        </p:txBody>
      </p:sp>
      <p:sp>
        <p:nvSpPr>
          <p:cNvPr id="12" name="Round Single Corner Rectangle 11"/>
          <p:cNvSpPr/>
          <p:nvPr/>
        </p:nvSpPr>
        <p:spPr>
          <a:xfrm>
            <a:off x="4607560" y="3579495"/>
            <a:ext cx="1990090" cy="58547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MySQL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  <p:bldP spid="11" grpId="0" bldLvl="0" animBg="1"/>
      <p:bldP spid="11" grpId="1" animBg="1"/>
      <p:bldP spid="12" grpId="0" bldLvl="0" animBg="1"/>
      <p:bldP spid="12" grpId="1" animBg="1"/>
      <p:bldP spid="5" grpId="0" bldLvl="0" animBg="1"/>
      <p:bldP spid="5" grpId="1" animBg="1"/>
      <p:bldP spid="7" grpId="0"/>
      <p:bldP spid="7" grpId="1"/>
      <p:bldP spid="6" grpId="0" bldLvl="0" animBg="1"/>
      <p:bldP spid="6" grpId="1" animBg="1"/>
      <p:bldP spid="8" grpId="0"/>
      <p:bldP spid="8" grpId="1"/>
      <p:bldP spid="9" grpId="0" bldLvl="0" animBg="1"/>
      <p:bldP spid="9" grpId="1" animBg="1"/>
      <p:bldP spid="10" grpId="0"/>
      <p:bldP spid="1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-85830" y="-39475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85750" y="468630"/>
            <a:ext cx="11288395" cy="6578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 marL="215900" indent="-21526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600" b="0" strike="noStrike" spc="-1">
                <a:latin typeface="Arial"/>
              </a:rPr>
              <a:t>Como uma stack é provisionada entre os nodes</a:t>
            </a:r>
            <a:endParaRPr lang="en-US" sz="2600" b="0" strike="noStrike" spc="-1">
              <a:latin typeface="Arial"/>
            </a:endParaRPr>
          </a:p>
          <a:p>
            <a:pPr marL="215900" indent="-21526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pt-BR" sz="2600" b="0" strike="noStrike" spc="-1">
              <a:latin typeface="Arial"/>
            </a:endParaRPr>
          </a:p>
          <a:p>
            <a:pPr marL="915035" lvl="1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endParaRPr lang="en-US" alt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943600" y="327672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6095880" y="342900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10407240" y="633312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6030804020204"/>
              </a:rPr>
              <a:t>Treinaweb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0" y="636264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6030804020204"/>
              </a:rPr>
              <a:t>Docker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4" name="Round Single Corner Rectangle 3"/>
          <p:cNvSpPr/>
          <p:nvPr/>
        </p:nvSpPr>
        <p:spPr>
          <a:xfrm>
            <a:off x="1482090" y="2691130"/>
            <a:ext cx="1990090" cy="58547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Wordpress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1166495" y="2346325"/>
            <a:ext cx="2621280" cy="208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CV</a:t>
            </a:r>
            <a:endParaRPr lang="en-US" altLang="en-US"/>
          </a:p>
        </p:txBody>
      </p:sp>
      <p:sp>
        <p:nvSpPr>
          <p:cNvPr id="6" name="Round Single Corner Rectangle 5"/>
          <p:cNvSpPr/>
          <p:nvPr/>
        </p:nvSpPr>
        <p:spPr>
          <a:xfrm>
            <a:off x="1482090" y="3579495"/>
            <a:ext cx="1990090" cy="58547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MySQL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166495" y="1978025"/>
            <a:ext cx="2621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NODE 1</a:t>
            </a:r>
            <a:endParaRPr lang="en-US" altLang="en-US"/>
          </a:p>
        </p:txBody>
      </p:sp>
      <p:sp>
        <p:nvSpPr>
          <p:cNvPr id="8" name="Round Single Corner Rectangle 7"/>
          <p:cNvSpPr/>
          <p:nvPr/>
        </p:nvSpPr>
        <p:spPr>
          <a:xfrm>
            <a:off x="5459730" y="2691130"/>
            <a:ext cx="1990090" cy="58547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Wordpress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5144135" y="2346325"/>
            <a:ext cx="2621280" cy="208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CV</a:t>
            </a:r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5144135" y="1978025"/>
            <a:ext cx="2621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NODE 2</a:t>
            </a:r>
            <a:endParaRPr lang="en-US" altLang="en-US"/>
          </a:p>
        </p:txBody>
      </p:sp>
      <p:sp>
        <p:nvSpPr>
          <p:cNvPr id="15" name="Round Single Corner Rectangle 14"/>
          <p:cNvSpPr/>
          <p:nvPr/>
        </p:nvSpPr>
        <p:spPr>
          <a:xfrm>
            <a:off x="9453245" y="2731770"/>
            <a:ext cx="1990090" cy="58547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Wordpress</a:t>
            </a:r>
            <a:endParaRPr lang="en-US" altLang="en-US"/>
          </a:p>
        </p:txBody>
      </p:sp>
      <p:sp>
        <p:nvSpPr>
          <p:cNvPr id="16" name="Rectangle 15"/>
          <p:cNvSpPr/>
          <p:nvPr/>
        </p:nvSpPr>
        <p:spPr>
          <a:xfrm>
            <a:off x="9137650" y="2386965"/>
            <a:ext cx="2621280" cy="208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CV</a:t>
            </a:r>
            <a:endParaRPr lang="en-US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9137650" y="2018665"/>
            <a:ext cx="2621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NODE 3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4" grpId="1" animBg="1"/>
      <p:bldP spid="5" grpId="1" animBg="1"/>
      <p:bldP spid="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-85830" y="-39475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85750" y="468630"/>
            <a:ext cx="11288395" cy="7562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 marL="215900" indent="-215265" algn="l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600" spc="-1">
                <a:latin typeface="Arial"/>
                <a:sym typeface="+mn-ea"/>
              </a:rPr>
              <a:t>Entendendo a função deploy no arquivo docker-compose.yml</a:t>
            </a:r>
            <a:endParaRPr lang="en-US" sz="2600" b="0" strike="noStrike" spc="-1">
              <a:latin typeface="Arial"/>
            </a:endParaRPr>
          </a:p>
          <a:p>
            <a:pPr marL="215900" indent="-215265" algn="l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pt-BR" sz="2600" b="0" strike="noStrike" spc="-1">
              <a:latin typeface="Arial"/>
            </a:endParaRPr>
          </a:p>
          <a:p>
            <a:pPr marL="915035" lvl="1" indent="-45720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endParaRPr lang="en-US" altLang="pt-BR" sz="2600" b="0" strike="noStrike" spc="-1">
              <a:latin typeface="Arial"/>
            </a:endParaRPr>
          </a:p>
          <a:p>
            <a:pPr algn="l"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 algn="l"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 algn="l"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 algn="l"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943600" y="327672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6095880" y="342900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10407240" y="633312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6030804020204"/>
              </a:rPr>
              <a:t>Treinaweb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0" y="636264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6030804020204"/>
              </a:rPr>
              <a:t>Docker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240" y="1145540"/>
            <a:ext cx="4546600" cy="4869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103" name="CustomShape 1"/>
          <p:cNvSpPr/>
          <p:nvPr/>
        </p:nvSpPr>
        <p:spPr>
          <a:xfrm>
            <a:off x="5943600" y="327672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6095880" y="342900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10407240" y="633312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6030804020204"/>
              </a:rPr>
              <a:t>Treinaweb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0" y="636264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6030804020204"/>
              </a:rPr>
              <a:t>Docker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2178050" y="413385"/>
            <a:ext cx="8138160" cy="9417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pt-BR" sz="2800" spc="-1">
                <a:latin typeface="Arial"/>
                <a:sym typeface="+mn-ea"/>
              </a:rPr>
              <a:t>Criando </a:t>
            </a:r>
            <a:r>
              <a:rPr lang="en-US" altLang="en-US" sz="2800" spc="-1">
                <a:latin typeface="Arial"/>
                <a:sym typeface="+mn-ea"/>
              </a:rPr>
              <a:t>uma stack de um serviço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</p:txBody>
      </p:sp>
      <p:pic>
        <p:nvPicPr>
          <p:cNvPr id="10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880" y="1473840"/>
            <a:ext cx="6784200" cy="4026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10407240" y="633312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6030804020204"/>
              </a:rPr>
              <a:t>Treinaweb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0" y="636264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6030804020204"/>
              </a:rPr>
              <a:t>Docker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4933080" y="3068640"/>
            <a:ext cx="2370960" cy="758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000000"/>
                </a:solidFill>
                <a:latin typeface="Calibri"/>
                <a:ea typeface="DejaVu Sans" panose="020B0606030804020204"/>
              </a:rPr>
              <a:t>Até mais!</a:t>
            </a: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708</Words>
  <Application>WPS Presentation</Application>
  <PresentationFormat/>
  <Paragraphs>134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7" baseType="lpstr">
      <vt:lpstr>Arial</vt:lpstr>
      <vt:lpstr>SimSun</vt:lpstr>
      <vt:lpstr>Wingdings</vt:lpstr>
      <vt:lpstr>Arial</vt:lpstr>
      <vt:lpstr>DejaVu Sans</vt:lpstr>
      <vt:lpstr>Symbol</vt:lpstr>
      <vt:lpstr>Times New Roman</vt:lpstr>
      <vt:lpstr>Calibri</vt:lpstr>
      <vt:lpstr>DejaVu Sans</vt:lpstr>
      <vt:lpstr>Roboto</vt:lpstr>
      <vt:lpstr>PakType Naskh Basic</vt:lpstr>
      <vt:lpstr>D050000L [URW ]</vt:lpstr>
      <vt:lpstr>esint10</vt:lpstr>
      <vt:lpstr>微软雅黑</vt:lpstr>
      <vt:lpstr>思源黑体 CN</vt:lpstr>
      <vt:lpstr/>
      <vt:lpstr>Arial Unicode MS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Emerson Candido</dc:creator>
  <cp:lastModifiedBy>emerson</cp:lastModifiedBy>
  <cp:revision>64</cp:revision>
  <dcterms:created xsi:type="dcterms:W3CDTF">2019-07-20T21:00:48Z</dcterms:created>
  <dcterms:modified xsi:type="dcterms:W3CDTF">2019-07-20T21:00:48Z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  <property fmtid="{D5CDD505-2E9C-101B-9397-08002B2CF9AE}" pid="12" name="KSOProductBuildVer">
    <vt:lpwstr>1033-11.1.0.8722</vt:lpwstr>
  </property>
</Properties>
</file>