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4" r:id="rId9"/>
    <p:sldId id="265" r:id="rId10"/>
    <p:sldId id="267" r:id="rId11"/>
    <p:sldId id="263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7F34B-5E4A-990E-364D-FBB38D06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61951-675A-3FD5-40CF-A238A2AE7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4BC3B5-912E-104B-BFB2-805F3157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9B90F-AAF4-B78F-7EB2-25577077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10455-F5CA-B160-69E6-7574C6BB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88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ED08-9A3D-148F-B13D-2B72F59B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1D19CC-D915-DA43-C303-5DF9AE5FD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AA411A-A483-7EFC-53DB-0116F52B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209D9-3D0D-E4BC-DFD4-374BAA43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FFC2F-AFD2-3E4C-3DA8-05D7667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5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DAC20-820F-36FF-53E7-939F3D2EF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D83FF7-9EF6-3D40-26AD-48C7A5CD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20044-15E2-22CF-BC62-A9E3ACBE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314F2-EE17-E29D-17BB-12422C7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DF7117-7958-DCC9-29E8-D07ECD25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48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C7C95-C1CB-1E50-50E1-F07DF5C5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8DF43-5E6B-D86E-7BD7-1AB99CEE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52BB4-2863-A063-2905-4573EAC1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5216F-55CD-1EB8-8F16-AED9EEE8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C7413-ABCE-FE1A-99A5-83F1638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4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6D111-83ED-8EAA-5FD6-B5A8CA8C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73DDF0-69C3-4691-4685-3A4DC897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81795-281F-C21E-E75D-7F987F7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C1E6A-314D-A78D-6854-2D9A5E7A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44C39-2D79-8FFF-5A42-40E74212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7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68F4B-48FE-0B6C-700E-6013A3B0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CE3A7-DD72-65C1-A0DF-3B99FC104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5F5107-C92F-67A3-F6C2-CD9F6C00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75C688-8589-7D20-7119-F18E2691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CA6AA-8404-9A76-FAC7-2C9701E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C297C-8459-A2BE-7A5B-43DFBCFA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90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019D7-FAD7-4AF0-5425-63F52400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60260B-ADAC-D7EA-09D1-2F61806E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C0A25C-B76E-0107-9261-8A61B777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2F96EC-0406-0FE1-2111-7C2999D58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0B4541-F6CD-F8D9-652C-2CC40028D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DDED6B-4D78-7AC1-28A9-B90FC1BF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2038FF-1373-91E1-AAB4-8AE2DF3B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A36F9A-E292-278E-E88E-7F2C950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5FAF8-43E8-80F2-E8A3-0DEC3CDA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75340-678A-4734-3B2A-1F7415AF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CF65F8-CF14-CD4E-3A0C-B302611E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F6902-B6EA-59CD-F2A6-52B63E14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CE99BE-2AE5-84FE-52A3-563F0753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A17EFE-4A68-9052-79E2-6B7C3E7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4B87AD-5234-F7AA-8FDB-3910B79E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3A041-06EA-F99B-88A1-21A7DAD2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70129-223C-6169-1488-853C05DD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F5711E-D9F2-82C2-88A1-13A5C0A6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4AF7E-B3CA-14CB-1EC4-94E920D7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4BC0D5-0283-9351-176E-A218AF8E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2C9A7-1AAB-C781-DF18-9DE9520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0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25030-2002-F67C-2C8B-CE03E4A8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E444-1C67-AA10-54D3-99B2DBF5A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A4CF93-9355-D973-DDB4-D1FF08ED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6CBED-EE40-C17C-26A8-DED974C6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F8AD1-C3EF-7441-07C9-E5DAD3D7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B5A9AF-AF42-3884-AC3C-8857CBD9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3C128B-4217-4B7C-0711-A85A8881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2A318-36EA-7F5A-E332-3B900500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35791-6CDA-CA37-868B-7A34A33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CDED5-426B-885F-D1DA-8862FCD16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5FA1B-1B2E-DF0D-AB57-A0FB50984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68482-874B-0C9A-8241-6C44396CC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6 du parcours Développeur </a:t>
            </a:r>
            <a:r>
              <a:rPr lang="fr-FR" dirty="0" err="1"/>
              <a:t>Front-End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26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37770A8-F220-66D5-BD8C-F0DD1BC7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4" y="853217"/>
            <a:ext cx="682049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A73FB5-CC04-5A20-7DFC-BEA2C15E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3055587"/>
            <a:ext cx="603556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 </a:t>
            </a:r>
          </a:p>
          <a:p>
            <a:r>
              <a:rPr lang="fr-FR" dirty="0"/>
              <a:t>Les éléments du DOM ainsi que le HTML et CSS devront être écrits afin d'assurer l'accessibilité : vous devrez surtout être vigilant sur les déclarations alt et aria-label.</a:t>
            </a:r>
          </a:p>
        </p:txBody>
      </p:sp>
    </p:spTree>
    <p:extLst>
      <p:ext uri="{BB962C8B-B14F-4D97-AF65-F5344CB8AC3E}">
        <p14:creationId xmlns:p14="http://schemas.microsoft.com/office/powerpoint/2010/main" val="39956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</a:t>
            </a:r>
          </a:p>
          <a:p>
            <a:r>
              <a:rPr lang="fr-FR" dirty="0"/>
              <a:t>Le début d'intégration CSS qui a été fait utilise </a:t>
            </a:r>
            <a:r>
              <a:rPr lang="fr-FR" dirty="0" err="1"/>
              <a:t>flexbox</a:t>
            </a:r>
            <a:r>
              <a:rPr lang="fr-FR" dirty="0"/>
              <a:t> et CSS </a:t>
            </a:r>
            <a:r>
              <a:rPr lang="fr-FR" dirty="0" err="1"/>
              <a:t>grid</a:t>
            </a:r>
            <a:r>
              <a:rPr lang="fr-FR" dirty="0"/>
              <a:t>, n'hésitez pas à jeter un œil à leur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87736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</a:t>
            </a:r>
            <a:r>
              <a:rPr lang="fr-FR"/>
              <a:t>d'accueil.</a:t>
            </a:r>
            <a:endParaRPr lang="fr-FR" dirty="0"/>
          </a:p>
          <a:p>
            <a:r>
              <a:rPr lang="fr-FR" dirty="0"/>
              <a:t>Pour le moment, pas la peine de vous embêter à créer les liens, vous le ferez à l'étape suivante. </a:t>
            </a:r>
          </a:p>
        </p:txBody>
      </p:sp>
    </p:spTree>
    <p:extLst>
      <p:ext uri="{BB962C8B-B14F-4D97-AF65-F5344CB8AC3E}">
        <p14:creationId xmlns:p14="http://schemas.microsoft.com/office/powerpoint/2010/main" val="18853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859F0-81E4-A20D-B668-B8011369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4 : Gérer la navigation entre la page accueil et la page photographe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15B2E-055F-5A7C-547E-F6291287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📌 Recommandations : Ici, vous devrez construire un système permettant de passer du lien cliqué au chargement de la page. Pour cela, vous vous appuierez sur </a:t>
            </a:r>
            <a:r>
              <a:rPr lang="fr-FR" dirty="0" err="1"/>
              <a:t>l'id</a:t>
            </a:r>
            <a:r>
              <a:rPr lang="fr-FR" dirty="0"/>
              <a:t> du photographe sur lequel l'utilisateur a cliqué et vous le passerez en paramètre de l'url affichée.</a:t>
            </a:r>
          </a:p>
          <a:p>
            <a:r>
              <a:rPr lang="fr-FR" dirty="0"/>
              <a:t> Vous pouvez commencer par faire un console.log des données correspondant au photographe sélectionné depuis l'URL. </a:t>
            </a:r>
          </a:p>
          <a:p>
            <a:r>
              <a:rPr lang="fr-FR" dirty="0"/>
              <a:t>Vous afficherez ensuite le contenu de la page à la prochaine étape. </a:t>
            </a:r>
          </a:p>
          <a:p>
            <a:r>
              <a:rPr lang="fr-FR" dirty="0"/>
              <a:t>Attention à l'accessibilité de vos liens (aria-label, gérer le focus, etc.) </a:t>
            </a:r>
          </a:p>
          <a:p>
            <a:r>
              <a:rPr lang="fr-FR" dirty="0"/>
              <a:t>Maintenant que vous avez finalisé votre page d'accueil, vous pouvez réaliser un rapport d'accessibilité avec un validateur d'accessibilité ou une checklist, et corriger votre code en fonction </a:t>
            </a:r>
          </a:p>
        </p:txBody>
      </p:sp>
    </p:spTree>
    <p:extLst>
      <p:ext uri="{BB962C8B-B14F-4D97-AF65-F5344CB8AC3E}">
        <p14:creationId xmlns:p14="http://schemas.microsoft.com/office/powerpoint/2010/main" val="21488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DCEAA-51AB-EADB-6DE0-892FBA8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5 : Afficher le contenu statique de la page photographe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857B6-B73A-A5E1-617F-AAB213BD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📌 Recommandations :</a:t>
            </a:r>
          </a:p>
          <a:p>
            <a:pPr marL="0" indent="0">
              <a:buNone/>
            </a:pPr>
            <a:r>
              <a:rPr lang="fr-FR" dirty="0"/>
              <a:t>● Vous devrez réutiliser la fonction </a:t>
            </a:r>
            <a:r>
              <a:rPr lang="fr-FR" dirty="0" err="1"/>
              <a:t>photographer</a:t>
            </a:r>
            <a:r>
              <a:rPr lang="fr-FR" dirty="0"/>
              <a:t> Template que vous aviez étendu à l'étape 3 pour afficher le contenu de votre page, ainsi que votre fonction permettant d'utiliser </a:t>
            </a:r>
            <a:r>
              <a:rPr lang="fr-FR" dirty="0" err="1"/>
              <a:t>fetch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● Vous afficherez également les réalisations des photographes, en créant une </a:t>
            </a:r>
            <a:r>
              <a:rPr lang="fr-FR" dirty="0" err="1"/>
              <a:t>factory</a:t>
            </a:r>
            <a:r>
              <a:rPr lang="fr-FR" dirty="0"/>
              <a:t> pour Media. </a:t>
            </a:r>
          </a:p>
          <a:p>
            <a:pPr marL="0" indent="0">
              <a:buNone/>
            </a:pPr>
            <a:r>
              <a:rPr lang="fr-FR"/>
              <a:t>● </a:t>
            </a:r>
            <a:r>
              <a:rPr lang="fr-FR" dirty="0"/>
              <a:t>N'oubliez pas le petit encart qui affiche le tarif journalier du ou de la photographe affiché</a:t>
            </a:r>
            <a:r>
              <a:rPr lang="fr-FR"/>
              <a:t>. </a:t>
            </a:r>
          </a:p>
          <a:p>
            <a:pPr marL="0" indent="0">
              <a:buNone/>
            </a:pPr>
            <a:r>
              <a:rPr lang="fr-FR"/>
              <a:t>● </a:t>
            </a:r>
            <a:r>
              <a:rPr lang="fr-FR" dirty="0"/>
              <a:t>Vous vous occuperez du nombre de likes, de la </a:t>
            </a:r>
            <a:r>
              <a:rPr lang="fr-FR" dirty="0" err="1"/>
              <a:t>LightBox</a:t>
            </a:r>
            <a:r>
              <a:rPr lang="fr-FR" dirty="0"/>
              <a:t> et du </a:t>
            </a:r>
            <a:r>
              <a:rPr lang="fr-FR" dirty="0" err="1"/>
              <a:t>ContactForm</a:t>
            </a:r>
            <a:r>
              <a:rPr lang="fr-FR" dirty="0"/>
              <a:t> dans une étape ultérieure. </a:t>
            </a:r>
          </a:p>
        </p:txBody>
      </p:sp>
    </p:spTree>
    <p:extLst>
      <p:ext uri="{BB962C8B-B14F-4D97-AF65-F5344CB8AC3E}">
        <p14:creationId xmlns:p14="http://schemas.microsoft.com/office/powerpoint/2010/main" val="11781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131A-E48D-37A2-BB0B-BF479CC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Prendre en main les éléments, la maquette et la base de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EFD23-9159-F9FF-E5F7-9B972ED9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📌 Recommandations : </a:t>
            </a:r>
          </a:p>
          <a:p>
            <a:r>
              <a:rPr lang="fr-FR" dirty="0"/>
              <a:t>Affichez les 2 pages HTML fournies dans votre navigateur. </a:t>
            </a:r>
          </a:p>
          <a:p>
            <a:r>
              <a:rPr lang="fr-FR" dirty="0"/>
              <a:t> Faites des console.log dans les différentes parties du JavaScript pour vous assurer que vous comprenez ce que le code fait.</a:t>
            </a:r>
          </a:p>
          <a:p>
            <a:r>
              <a:rPr lang="fr-FR" dirty="0"/>
              <a:t>Modifiez une propriété CSS dans style.css pour vérifier que tout est bien connecté. </a:t>
            </a:r>
          </a:p>
        </p:txBody>
      </p:sp>
    </p:spTree>
    <p:extLst>
      <p:ext uri="{BB962C8B-B14F-4D97-AF65-F5344CB8AC3E}">
        <p14:creationId xmlns:p14="http://schemas.microsoft.com/office/powerpoint/2010/main" val="15730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 1- Ajouter </a:t>
            </a:r>
            <a:r>
              <a:rPr lang="fr-FR" dirty="0" err="1"/>
              <a:t>fetch</a:t>
            </a:r>
            <a:r>
              <a:rPr lang="fr-FR" dirty="0"/>
              <a:t> dans la fonction </a:t>
            </a:r>
            <a:r>
              <a:rPr lang="fr-FR" dirty="0" err="1"/>
              <a:t>getPhotographers</a:t>
            </a:r>
            <a:r>
              <a:rPr lang="fr-FR" dirty="0"/>
              <a:t> pour récupérer vos datas, et faire un console.log de ces datas </a:t>
            </a:r>
          </a:p>
          <a:p>
            <a:pPr marL="0" indent="0">
              <a:buNone/>
            </a:pPr>
            <a:r>
              <a:rPr lang="fr-FR" dirty="0"/>
              <a:t>2- Retourner les datas </a:t>
            </a:r>
          </a:p>
          <a:p>
            <a:pPr marL="0" indent="0">
              <a:buNone/>
            </a:pPr>
            <a:r>
              <a:rPr lang="fr-FR" dirty="0"/>
              <a:t>3- Modifier `scripts/</a:t>
            </a:r>
            <a:r>
              <a:rPr lang="fr-FR" dirty="0" err="1"/>
              <a:t>templates</a:t>
            </a:r>
            <a:r>
              <a:rPr lang="fr-FR" dirty="0"/>
              <a:t>/photographer.js` pour récupérer les données nécessaires (id, </a:t>
            </a:r>
            <a:r>
              <a:rPr lang="fr-FR" dirty="0" err="1"/>
              <a:t>tagline</a:t>
            </a:r>
            <a:r>
              <a:rPr lang="fr-FR" dirty="0"/>
              <a:t>, city, etc.) </a:t>
            </a:r>
          </a:p>
        </p:txBody>
      </p:sp>
    </p:spTree>
    <p:extLst>
      <p:ext uri="{BB962C8B-B14F-4D97-AF65-F5344CB8AC3E}">
        <p14:creationId xmlns:p14="http://schemas.microsoft.com/office/powerpoint/2010/main" val="5016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 1- Ajouter </a:t>
            </a:r>
            <a:r>
              <a:rPr lang="fr-FR" dirty="0" err="1"/>
              <a:t>fetch</a:t>
            </a:r>
            <a:r>
              <a:rPr lang="fr-FR" dirty="0"/>
              <a:t> dans la fonction </a:t>
            </a:r>
            <a:r>
              <a:rPr lang="fr-FR" dirty="0" err="1"/>
              <a:t>getPhotographers</a:t>
            </a:r>
            <a:r>
              <a:rPr lang="fr-FR" dirty="0"/>
              <a:t> pour récupérer vos datas, et faire un console.log de ces datas</a:t>
            </a:r>
          </a:p>
        </p:txBody>
      </p:sp>
    </p:spTree>
    <p:extLst>
      <p:ext uri="{BB962C8B-B14F-4D97-AF65-F5344CB8AC3E}">
        <p14:creationId xmlns:p14="http://schemas.microsoft.com/office/powerpoint/2010/main" val="239877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2- Retourner les datas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EE6609-25E3-CB2F-7976-8E2DFD11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66" y="3116922"/>
            <a:ext cx="675190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3- Modifier `scripts/</a:t>
            </a:r>
            <a:r>
              <a:rPr lang="fr-FR" dirty="0" err="1"/>
              <a:t>templates</a:t>
            </a:r>
            <a:r>
              <a:rPr lang="fr-FR" dirty="0"/>
              <a:t>/photographer.js` pour récupérer les données nécessaires (id, </a:t>
            </a:r>
            <a:r>
              <a:rPr lang="fr-FR" dirty="0" err="1"/>
              <a:t>tagline</a:t>
            </a:r>
            <a:r>
              <a:rPr lang="fr-FR" dirty="0"/>
              <a:t>, city, etc.)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684639-6447-561D-44EC-C8C8F815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28" y="3429000"/>
            <a:ext cx="6866215" cy="807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4BA734-3667-30F9-E4C5-3DF58086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28" y="4331507"/>
            <a:ext cx="6256562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</a:t>
            </a:r>
          </a:p>
          <a:p>
            <a:r>
              <a:rPr lang="fr-FR" dirty="0"/>
              <a:t>Pour ce qui est du JS, vous trouverez un </a:t>
            </a:r>
            <a:r>
              <a:rPr lang="fr-FR" dirty="0" err="1"/>
              <a:t>template</a:t>
            </a:r>
            <a:r>
              <a:rPr lang="fr-FR" dirty="0"/>
              <a:t> qui a été fait pour les cartes des photographes dans scripts/</a:t>
            </a:r>
            <a:r>
              <a:rPr lang="fr-FR" dirty="0" err="1"/>
              <a:t>factories</a:t>
            </a:r>
            <a:r>
              <a:rPr lang="fr-FR" dirty="0"/>
              <a:t>/photographer.js. Vous devrez étendre ce </a:t>
            </a:r>
            <a:r>
              <a:rPr lang="fr-FR" dirty="0" err="1"/>
              <a:t>template</a:t>
            </a:r>
            <a:r>
              <a:rPr lang="fr-FR" dirty="0"/>
              <a:t> afin de générer tous les éléments nécessaires, et retourner les éléments du DOM associés. </a:t>
            </a:r>
          </a:p>
          <a:p>
            <a:r>
              <a:rPr lang="fr-FR" dirty="0"/>
              <a:t>Les éléments du DOM ainsi que le HTML et CSS devront être écrits afin d'assurer l'accessibilité : vous devrez surtout être vigilant sur les déclarations alt et aria-label.</a:t>
            </a:r>
          </a:p>
          <a:p>
            <a:r>
              <a:rPr lang="fr-FR" dirty="0"/>
              <a:t>Le début d'intégration CSS qui a été fait utilise </a:t>
            </a:r>
            <a:r>
              <a:rPr lang="fr-FR" dirty="0" err="1"/>
              <a:t>flexbox</a:t>
            </a:r>
            <a:r>
              <a:rPr lang="fr-FR" dirty="0"/>
              <a:t> et CSS </a:t>
            </a:r>
            <a:r>
              <a:rPr lang="fr-FR" dirty="0" err="1"/>
              <a:t>grid</a:t>
            </a:r>
            <a:r>
              <a:rPr lang="fr-FR" dirty="0"/>
              <a:t>, n'hésitez pas à jeter un œil à leur documentation.</a:t>
            </a:r>
          </a:p>
          <a:p>
            <a:r>
              <a:rPr lang="fr-FR" dirty="0"/>
              <a:t>Pour le moment, pas la peine de vous embêter à créer les liens, vous le ferez à l'étape suivante. </a:t>
            </a:r>
          </a:p>
        </p:txBody>
      </p:sp>
    </p:spTree>
    <p:extLst>
      <p:ext uri="{BB962C8B-B14F-4D97-AF65-F5344CB8AC3E}">
        <p14:creationId xmlns:p14="http://schemas.microsoft.com/office/powerpoint/2010/main" val="375001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</a:t>
            </a:r>
          </a:p>
          <a:p>
            <a:r>
              <a:rPr lang="fr-FR" dirty="0"/>
              <a:t>Pour ce qui est du JS, vous trouverez un </a:t>
            </a:r>
            <a:r>
              <a:rPr lang="fr-FR" dirty="0" err="1"/>
              <a:t>template</a:t>
            </a:r>
            <a:r>
              <a:rPr lang="fr-FR" dirty="0"/>
              <a:t> qui a été fait pour les cartes des photographes dans scripts/</a:t>
            </a:r>
            <a:r>
              <a:rPr lang="fr-FR" dirty="0" err="1"/>
              <a:t>factories</a:t>
            </a:r>
            <a:r>
              <a:rPr lang="fr-FR" dirty="0"/>
              <a:t>/photographer.js. Vous devrez étendre ce </a:t>
            </a:r>
            <a:r>
              <a:rPr lang="fr-FR" dirty="0" err="1"/>
              <a:t>template</a:t>
            </a:r>
            <a:r>
              <a:rPr lang="fr-FR" dirty="0"/>
              <a:t> afin de générer tous les éléments nécessaires, et retourner les éléments du DOM associés. </a:t>
            </a:r>
          </a:p>
        </p:txBody>
      </p:sp>
    </p:spTree>
    <p:extLst>
      <p:ext uri="{BB962C8B-B14F-4D97-AF65-F5344CB8AC3E}">
        <p14:creationId xmlns:p14="http://schemas.microsoft.com/office/powerpoint/2010/main" val="2964497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876</Words>
  <Application>Microsoft Office PowerPoint</Application>
  <PresentationFormat>Grand écran</PresentationFormat>
  <Paragraphs>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Projet 6 du parcours Développeur Front-End </vt:lpstr>
      <vt:lpstr>Etape 1 : Prendre en main les éléments, la maquette et la base de code</vt:lpstr>
      <vt:lpstr>Présentation PowerPoint</vt:lpstr>
      <vt:lpstr>Etape 2 : Importer les datas </vt:lpstr>
      <vt:lpstr>Etape 2 : Importer les datas </vt:lpstr>
      <vt:lpstr>Etape 2 : Importer les datas </vt:lpstr>
      <vt:lpstr>Etape 2 : Importer les datas </vt:lpstr>
      <vt:lpstr>Etape 3 : Intégrer la page d'accueil</vt:lpstr>
      <vt:lpstr>Etape 3 : Intégrer la page d'accueil</vt:lpstr>
      <vt:lpstr>Présentation PowerPoint</vt:lpstr>
      <vt:lpstr>Présentation PowerPoint</vt:lpstr>
      <vt:lpstr>Etape 3 : Intégrer la page d'accueil</vt:lpstr>
      <vt:lpstr>Etape 3 : Intégrer la page d'accueil</vt:lpstr>
      <vt:lpstr>Etape 3 : Intégrer la page d'accueil</vt:lpstr>
      <vt:lpstr>Etape 4 : Gérer la navigation entre la page accueil et la page photographe</vt:lpstr>
      <vt:lpstr>Etape 5 : Afficher le contenu statique de la page photographe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du parcours Développeur Front-End </dc:title>
  <dc:creator>treicy pelle</dc:creator>
  <cp:lastModifiedBy>treicy pelle</cp:lastModifiedBy>
  <cp:revision>8</cp:revision>
  <dcterms:created xsi:type="dcterms:W3CDTF">2023-10-09T11:42:48Z</dcterms:created>
  <dcterms:modified xsi:type="dcterms:W3CDTF">2023-10-09T18:55:19Z</dcterms:modified>
</cp:coreProperties>
</file>