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55c2e5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55c2e5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55c2e5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55c2e5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255c2e5c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255c2e5c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55c2e5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55c2e5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Geog 312 Assignment 4</a:t>
            </a:r>
            <a:endParaRPr/>
          </a:p>
          <a:p>
            <a:pPr indent="0" lvl="0" marL="0" rtl="0" algn="l">
              <a:spcBef>
                <a:spcPts val="0"/>
              </a:spcBef>
              <a:spcAft>
                <a:spcPts val="0"/>
              </a:spcAft>
              <a:buNone/>
            </a:pPr>
            <a:r>
              <a:rPr lang="en"/>
              <a:t>Analysis of Variance (ANOVA)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AF7B51"/>
                </a:solidFill>
                <a:latin typeface="Times New Roman"/>
                <a:ea typeface="Times New Roman"/>
                <a:cs typeface="Times New Roman"/>
                <a:sym typeface="Times New Roman"/>
              </a:rPr>
              <a:t>Joseph Moore, Jimmy Barnett, Maximiliano Arguindegui </a:t>
            </a:r>
            <a:endParaRPr sz="1400">
              <a:solidFill>
                <a:srgbClr val="AF7B5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rgbClr val="AF7B51"/>
                </a:solidFill>
                <a:latin typeface="Times New Roman"/>
                <a:ea typeface="Times New Roman"/>
                <a:cs typeface="Times New Roman"/>
                <a:sym typeface="Times New Roman"/>
              </a:rPr>
              <a:t>Group ID 908647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Grass Surface Temperature Statistics</a:t>
            </a:r>
            <a:endParaRPr/>
          </a:p>
        </p:txBody>
      </p:sp>
      <p:sp>
        <p:nvSpPr>
          <p:cNvPr id="92" name="Google Shape;92;p14"/>
          <p:cNvSpPr txBox="1"/>
          <p:nvPr>
            <p:ph idx="1" type="body"/>
          </p:nvPr>
        </p:nvSpPr>
        <p:spPr>
          <a:xfrm>
            <a:off x="1359450" y="2304450"/>
            <a:ext cx="7472700" cy="22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311700" y="1500200"/>
            <a:ext cx="8643874" cy="320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 null hypothesis</a:t>
            </a:r>
            <a:endParaRPr/>
          </a:p>
        </p:txBody>
      </p:sp>
      <p:sp>
        <p:nvSpPr>
          <p:cNvPr id="99" name="Google Shape;99;p15"/>
          <p:cNvSpPr txBox="1"/>
          <p:nvPr>
            <p:ph idx="1" type="body"/>
          </p:nvPr>
        </p:nvSpPr>
        <p:spPr>
          <a:xfrm>
            <a:off x="311700" y="2080200"/>
            <a:ext cx="8520600" cy="248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latin typeface="Times New Roman"/>
                <a:ea typeface="Times New Roman"/>
                <a:cs typeface="Times New Roman"/>
                <a:sym typeface="Times New Roman"/>
              </a:rPr>
              <a:t>The null hypothesis for this assignment states that any differences in our sample means can be explained by the random variability of our samples. Since the F value is so low, it is safe to accept our null hypothesis. Since all of the data was collected on the same day, at the same time, and in the same general area (near Psych building and academic plaza), it makes sense that the mean values for all groups are the same, and that the only differences are very slight, and can be attributed to random variability. </a:t>
            </a:r>
            <a:endParaRPr/>
          </a:p>
        </p:txBody>
      </p:sp>
      <p:pic>
        <p:nvPicPr>
          <p:cNvPr id="100" name="Google Shape;100;p15"/>
          <p:cNvPicPr preferRelativeResize="0"/>
          <p:nvPr/>
        </p:nvPicPr>
        <p:blipFill>
          <a:blip r:embed="rId3">
            <a:alphaModFix/>
          </a:blip>
          <a:stretch>
            <a:fillRect/>
          </a:stretch>
        </p:blipFill>
        <p:spPr>
          <a:xfrm>
            <a:off x="311700" y="1099150"/>
            <a:ext cx="8520601" cy="98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4</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running an ANOVA analysis of the three surface temperatures, we found that the null hypothesis was validated and there is a statistically significant difference between temperatures on the three different surfaces observed. After running the ANOVA analysis we ended up with a residual standard error of 1.146633.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code</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t>Number 4 code.</a:t>
            </a:r>
            <a:endParaRPr sz="1200"/>
          </a:p>
        </p:txBody>
      </p:sp>
      <p:pic>
        <p:nvPicPr>
          <p:cNvPr id="113" name="Google Shape;113;p17"/>
          <p:cNvPicPr preferRelativeResize="0"/>
          <p:nvPr/>
        </p:nvPicPr>
        <p:blipFill>
          <a:blip r:embed="rId3">
            <a:alphaModFix/>
          </a:blip>
          <a:stretch>
            <a:fillRect/>
          </a:stretch>
        </p:blipFill>
        <p:spPr>
          <a:xfrm>
            <a:off x="311700" y="1620475"/>
            <a:ext cx="3280126" cy="2437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