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8" r:id="rId3"/>
    <p:sldMasterId id="2147483706" r:id="rId4"/>
  </p:sldMasterIdLst>
  <p:notesMasterIdLst>
    <p:notesMasterId r:id="rId141"/>
  </p:notesMasterIdLst>
  <p:sldIdLst>
    <p:sldId id="256" r:id="rId5"/>
    <p:sldId id="257" r:id="rId6"/>
    <p:sldId id="268" r:id="rId7"/>
    <p:sldId id="387" r:id="rId8"/>
    <p:sldId id="391" r:id="rId9"/>
    <p:sldId id="388" r:id="rId10"/>
    <p:sldId id="389" r:id="rId11"/>
    <p:sldId id="390" r:id="rId12"/>
    <p:sldId id="393" r:id="rId13"/>
    <p:sldId id="386" r:id="rId14"/>
    <p:sldId id="366" r:id="rId15"/>
    <p:sldId id="367" r:id="rId16"/>
    <p:sldId id="368" r:id="rId17"/>
    <p:sldId id="269" r:id="rId18"/>
    <p:sldId id="270" r:id="rId19"/>
    <p:sldId id="271" r:id="rId20"/>
    <p:sldId id="272" r:id="rId21"/>
    <p:sldId id="273" r:id="rId22"/>
    <p:sldId id="274" r:id="rId23"/>
    <p:sldId id="275" r:id="rId24"/>
    <p:sldId id="276" r:id="rId25"/>
    <p:sldId id="419" r:id="rId26"/>
    <p:sldId id="305" r:id="rId27"/>
    <p:sldId id="306" r:id="rId28"/>
    <p:sldId id="307" r:id="rId29"/>
    <p:sldId id="308" r:id="rId30"/>
    <p:sldId id="309" r:id="rId31"/>
    <p:sldId id="310" r:id="rId32"/>
    <p:sldId id="311" r:id="rId33"/>
    <p:sldId id="312" r:id="rId34"/>
    <p:sldId id="313" r:id="rId35"/>
    <p:sldId id="314" r:id="rId36"/>
    <p:sldId id="394" r:id="rId37"/>
    <p:sldId id="396" r:id="rId38"/>
    <p:sldId id="397" r:id="rId39"/>
    <p:sldId id="398" r:id="rId40"/>
    <p:sldId id="399" r:id="rId41"/>
    <p:sldId id="400" r:id="rId42"/>
    <p:sldId id="402" r:id="rId43"/>
    <p:sldId id="403" r:id="rId44"/>
    <p:sldId id="404" r:id="rId45"/>
    <p:sldId id="295" r:id="rId46"/>
    <p:sldId id="296" r:id="rId47"/>
    <p:sldId id="298" r:id="rId48"/>
    <p:sldId id="299" r:id="rId49"/>
    <p:sldId id="302" r:id="rId50"/>
    <p:sldId id="303" r:id="rId51"/>
    <p:sldId id="417" r:id="rId52"/>
    <p:sldId id="418" r:id="rId53"/>
    <p:sldId id="280" r:id="rId54"/>
    <p:sldId id="281" r:id="rId55"/>
    <p:sldId id="282" r:id="rId56"/>
    <p:sldId id="283" r:id="rId57"/>
    <p:sldId id="284" r:id="rId58"/>
    <p:sldId id="369"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395" r:id="rId72"/>
    <p:sldId id="420" r:id="rId73"/>
    <p:sldId id="421" r:id="rId74"/>
    <p:sldId id="422" r:id="rId75"/>
    <p:sldId id="423" r:id="rId76"/>
    <p:sldId id="424" r:id="rId77"/>
    <p:sldId id="425" r:id="rId78"/>
    <p:sldId id="426" r:id="rId79"/>
    <p:sldId id="427" r:id="rId80"/>
    <p:sldId id="428" r:id="rId81"/>
    <p:sldId id="429" r:id="rId82"/>
    <p:sldId id="285" r:id="rId83"/>
    <p:sldId id="286" r:id="rId84"/>
    <p:sldId id="287" r:id="rId85"/>
    <p:sldId id="288" r:id="rId86"/>
    <p:sldId id="289" r:id="rId87"/>
    <p:sldId id="263" r:id="rId88"/>
    <p:sldId id="318" r:id="rId89"/>
    <p:sldId id="319" r:id="rId90"/>
    <p:sldId id="320" r:id="rId91"/>
    <p:sldId id="321" r:id="rId92"/>
    <p:sldId id="322" r:id="rId93"/>
    <p:sldId id="323" r:id="rId94"/>
    <p:sldId id="324" r:id="rId95"/>
    <p:sldId id="325" r:id="rId96"/>
    <p:sldId id="265" r:id="rId97"/>
    <p:sldId id="371" r:id="rId98"/>
    <p:sldId id="372" r:id="rId99"/>
    <p:sldId id="373" r:id="rId100"/>
    <p:sldId id="374" r:id="rId101"/>
    <p:sldId id="375" r:id="rId102"/>
    <p:sldId id="376" r:id="rId103"/>
    <p:sldId id="315" r:id="rId104"/>
    <p:sldId id="377" r:id="rId105"/>
    <p:sldId id="378" r:id="rId106"/>
    <p:sldId id="379" r:id="rId107"/>
    <p:sldId id="380" r:id="rId108"/>
    <p:sldId id="381" r:id="rId109"/>
    <p:sldId id="382" r:id="rId110"/>
    <p:sldId id="383" r:id="rId111"/>
    <p:sldId id="384" r:id="rId112"/>
    <p:sldId id="370" r:id="rId113"/>
    <p:sldId id="431" r:id="rId114"/>
    <p:sldId id="432" r:id="rId115"/>
    <p:sldId id="433" r:id="rId116"/>
    <p:sldId id="434" r:id="rId117"/>
    <p:sldId id="435" r:id="rId118"/>
    <p:sldId id="436" r:id="rId119"/>
    <p:sldId id="437" r:id="rId120"/>
    <p:sldId id="438" r:id="rId121"/>
    <p:sldId id="439" r:id="rId122"/>
    <p:sldId id="441" r:id="rId123"/>
    <p:sldId id="440" r:id="rId124"/>
    <p:sldId id="430" r:id="rId125"/>
    <p:sldId id="330" r:id="rId126"/>
    <p:sldId id="329" r:id="rId127"/>
    <p:sldId id="331" r:id="rId128"/>
    <p:sldId id="332" r:id="rId129"/>
    <p:sldId id="333" r:id="rId130"/>
    <p:sldId id="334" r:id="rId131"/>
    <p:sldId id="335" r:id="rId132"/>
    <p:sldId id="336" r:id="rId133"/>
    <p:sldId id="337" r:id="rId134"/>
    <p:sldId id="339" r:id="rId135"/>
    <p:sldId id="340" r:id="rId136"/>
    <p:sldId id="341" r:id="rId137"/>
    <p:sldId id="343" r:id="rId138"/>
    <p:sldId id="338" r:id="rId139"/>
    <p:sldId id="342" r:id="rId1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9636AC-F54C-4D4D-89DA-F298C8D1F8A4}"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s-MX"/>
        </a:p>
      </dgm:t>
    </dgm:pt>
    <dgm:pt modelId="{BCBA81B5-89BB-45C5-9D66-BA37AFB79553}">
      <dgm:prSet phldrT="[Texto]"/>
      <dgm:spPr/>
      <dgm:t>
        <a:bodyPr/>
        <a:lstStyle/>
        <a:p>
          <a:r>
            <a:rPr lang="es-MX" dirty="0" err="1">
              <a:solidFill>
                <a:schemeClr val="tx1"/>
              </a:solidFill>
            </a:rPr>
            <a:t>Window</a:t>
          </a:r>
          <a:endParaRPr lang="es-MX" dirty="0">
            <a:solidFill>
              <a:schemeClr val="tx1"/>
            </a:solidFill>
          </a:endParaRPr>
        </a:p>
      </dgm:t>
    </dgm:pt>
    <dgm:pt modelId="{89B74BCA-087C-4E05-B53E-15F87EDCE6B1}" type="parTrans" cxnId="{6DB2B60C-685F-411D-9F78-073AD47C9AFA}">
      <dgm:prSet/>
      <dgm:spPr/>
      <dgm:t>
        <a:bodyPr/>
        <a:lstStyle/>
        <a:p>
          <a:endParaRPr lang="es-MX">
            <a:solidFill>
              <a:schemeClr val="tx1"/>
            </a:solidFill>
          </a:endParaRPr>
        </a:p>
      </dgm:t>
    </dgm:pt>
    <dgm:pt modelId="{6F4E3F08-E7F0-41A9-9416-5CC5151DCF33}" type="sibTrans" cxnId="{6DB2B60C-685F-411D-9F78-073AD47C9AFA}">
      <dgm:prSet/>
      <dgm:spPr/>
      <dgm:t>
        <a:bodyPr/>
        <a:lstStyle/>
        <a:p>
          <a:endParaRPr lang="es-MX">
            <a:solidFill>
              <a:schemeClr val="tx1"/>
            </a:solidFill>
          </a:endParaRPr>
        </a:p>
      </dgm:t>
    </dgm:pt>
    <dgm:pt modelId="{33E41A34-E931-4C50-B2FD-AF27684AB136}">
      <dgm:prSet phldrT="[Texto]"/>
      <dgm:spPr/>
      <dgm:t>
        <a:bodyPr/>
        <a:lstStyle/>
        <a:p>
          <a:r>
            <a:rPr lang="es-MX" dirty="0">
              <a:solidFill>
                <a:schemeClr val="tx1"/>
              </a:solidFill>
            </a:rPr>
            <a:t>DOM</a:t>
          </a:r>
        </a:p>
      </dgm:t>
    </dgm:pt>
    <dgm:pt modelId="{C2D6605F-9B02-4B50-BE37-80AD26C24C26}" type="parTrans" cxnId="{2CE0DE23-483A-4F69-9006-03C54425B8D7}">
      <dgm:prSet/>
      <dgm:spPr/>
      <dgm:t>
        <a:bodyPr/>
        <a:lstStyle/>
        <a:p>
          <a:endParaRPr lang="es-MX">
            <a:solidFill>
              <a:schemeClr val="tx1"/>
            </a:solidFill>
          </a:endParaRPr>
        </a:p>
      </dgm:t>
    </dgm:pt>
    <dgm:pt modelId="{2619EDD8-FC4C-46AA-9E0C-E8C5B5276F26}" type="sibTrans" cxnId="{2CE0DE23-483A-4F69-9006-03C54425B8D7}">
      <dgm:prSet/>
      <dgm:spPr/>
      <dgm:t>
        <a:bodyPr/>
        <a:lstStyle/>
        <a:p>
          <a:endParaRPr lang="es-MX">
            <a:solidFill>
              <a:schemeClr val="tx1"/>
            </a:solidFill>
          </a:endParaRPr>
        </a:p>
      </dgm:t>
    </dgm:pt>
    <dgm:pt modelId="{FB7BDCD4-775C-4671-8D7A-0179F450C465}">
      <dgm:prSet phldrT="[Texto]"/>
      <dgm:spPr/>
      <dgm:t>
        <a:bodyPr/>
        <a:lstStyle/>
        <a:p>
          <a:r>
            <a:rPr lang="es-MX" dirty="0">
              <a:solidFill>
                <a:schemeClr val="tx1"/>
              </a:solidFill>
            </a:rPr>
            <a:t>BOM</a:t>
          </a:r>
        </a:p>
      </dgm:t>
    </dgm:pt>
    <dgm:pt modelId="{174BED1D-BF8E-4C40-9323-DDCF74DA6A7D}" type="parTrans" cxnId="{3064B0BB-7C72-4735-AA2F-AC09A18399F8}">
      <dgm:prSet/>
      <dgm:spPr/>
      <dgm:t>
        <a:bodyPr/>
        <a:lstStyle/>
        <a:p>
          <a:endParaRPr lang="es-MX">
            <a:solidFill>
              <a:schemeClr val="tx1"/>
            </a:solidFill>
          </a:endParaRPr>
        </a:p>
      </dgm:t>
    </dgm:pt>
    <dgm:pt modelId="{E74F953E-7291-408D-9AF2-DA1080C2E9F6}" type="sibTrans" cxnId="{3064B0BB-7C72-4735-AA2F-AC09A18399F8}">
      <dgm:prSet/>
      <dgm:spPr/>
      <dgm:t>
        <a:bodyPr/>
        <a:lstStyle/>
        <a:p>
          <a:endParaRPr lang="es-MX">
            <a:solidFill>
              <a:schemeClr val="tx1"/>
            </a:solidFill>
          </a:endParaRPr>
        </a:p>
      </dgm:t>
    </dgm:pt>
    <dgm:pt modelId="{2D0DCC63-6334-433D-89C3-48612E8BF18C}">
      <dgm:prSet phldrT="[Texto]"/>
      <dgm:spPr/>
      <dgm:t>
        <a:bodyPr/>
        <a:lstStyle/>
        <a:p>
          <a:r>
            <a:rPr lang="es-MX" dirty="0" err="1">
              <a:solidFill>
                <a:schemeClr val="tx1"/>
              </a:solidFill>
            </a:rPr>
            <a:t>document</a:t>
          </a:r>
          <a:endParaRPr lang="es-MX" dirty="0">
            <a:solidFill>
              <a:schemeClr val="tx1"/>
            </a:solidFill>
          </a:endParaRPr>
        </a:p>
      </dgm:t>
    </dgm:pt>
    <dgm:pt modelId="{F660E920-2F97-4DB3-8315-6032011EC5CA}" type="parTrans" cxnId="{1EE495FB-36ED-4593-823D-EEC1794F781A}">
      <dgm:prSet/>
      <dgm:spPr/>
      <dgm:t>
        <a:bodyPr/>
        <a:lstStyle/>
        <a:p>
          <a:endParaRPr lang="es-MX">
            <a:solidFill>
              <a:schemeClr val="tx1"/>
            </a:solidFill>
          </a:endParaRPr>
        </a:p>
      </dgm:t>
    </dgm:pt>
    <dgm:pt modelId="{F27F9AF6-0255-454A-95AE-05C0783EC97A}" type="sibTrans" cxnId="{1EE495FB-36ED-4593-823D-EEC1794F781A}">
      <dgm:prSet/>
      <dgm:spPr/>
      <dgm:t>
        <a:bodyPr/>
        <a:lstStyle/>
        <a:p>
          <a:endParaRPr lang="es-MX">
            <a:solidFill>
              <a:schemeClr val="tx1"/>
            </a:solidFill>
          </a:endParaRPr>
        </a:p>
      </dgm:t>
    </dgm:pt>
    <dgm:pt modelId="{D99D3B5C-7B37-46DF-BBD9-D0512A8F33BF}">
      <dgm:prSet phldrT="[Texto]"/>
      <dgm:spPr/>
      <dgm:t>
        <a:bodyPr/>
        <a:lstStyle/>
        <a:p>
          <a:r>
            <a:rPr lang="es-MX" dirty="0" err="1">
              <a:solidFill>
                <a:schemeClr val="tx1"/>
              </a:solidFill>
            </a:rPr>
            <a:t>Navigator</a:t>
          </a:r>
          <a:endParaRPr lang="es-MX" dirty="0">
            <a:solidFill>
              <a:schemeClr val="tx1"/>
            </a:solidFill>
          </a:endParaRPr>
        </a:p>
      </dgm:t>
    </dgm:pt>
    <dgm:pt modelId="{6E583EA4-A5D1-4292-A454-52F853881178}" type="parTrans" cxnId="{5E99255F-34DB-4843-9D35-517E5D92D47C}">
      <dgm:prSet/>
      <dgm:spPr/>
      <dgm:t>
        <a:bodyPr/>
        <a:lstStyle/>
        <a:p>
          <a:endParaRPr lang="es-MX">
            <a:solidFill>
              <a:schemeClr val="tx1"/>
            </a:solidFill>
          </a:endParaRPr>
        </a:p>
      </dgm:t>
    </dgm:pt>
    <dgm:pt modelId="{E3194501-FA83-44FE-9386-FD5BA7F4F3C1}" type="sibTrans" cxnId="{5E99255F-34DB-4843-9D35-517E5D92D47C}">
      <dgm:prSet/>
      <dgm:spPr/>
      <dgm:t>
        <a:bodyPr/>
        <a:lstStyle/>
        <a:p>
          <a:endParaRPr lang="es-MX">
            <a:solidFill>
              <a:schemeClr val="tx1"/>
            </a:solidFill>
          </a:endParaRPr>
        </a:p>
      </dgm:t>
    </dgm:pt>
    <dgm:pt modelId="{5892F978-8390-4948-A3D2-C70DB84B8045}">
      <dgm:prSet phldrT="[Texto]"/>
      <dgm:spPr/>
      <dgm:t>
        <a:bodyPr/>
        <a:lstStyle/>
        <a:p>
          <a:r>
            <a:rPr lang="es-MX" dirty="0" err="1">
              <a:solidFill>
                <a:schemeClr val="tx1"/>
              </a:solidFill>
            </a:rPr>
            <a:t>Screen</a:t>
          </a:r>
          <a:endParaRPr lang="es-MX" dirty="0">
            <a:solidFill>
              <a:schemeClr val="tx1"/>
            </a:solidFill>
          </a:endParaRPr>
        </a:p>
      </dgm:t>
    </dgm:pt>
    <dgm:pt modelId="{8849B57E-0E93-477D-A92C-0BF396DAA2F7}" type="parTrans" cxnId="{61CD35AF-FC12-4776-91A2-425F0FBDF2CA}">
      <dgm:prSet/>
      <dgm:spPr/>
      <dgm:t>
        <a:bodyPr/>
        <a:lstStyle/>
        <a:p>
          <a:endParaRPr lang="es-MX">
            <a:solidFill>
              <a:schemeClr val="tx1"/>
            </a:solidFill>
          </a:endParaRPr>
        </a:p>
      </dgm:t>
    </dgm:pt>
    <dgm:pt modelId="{C51008C8-FA2A-491E-BBB6-A6EC4EAABA2F}" type="sibTrans" cxnId="{61CD35AF-FC12-4776-91A2-425F0FBDF2CA}">
      <dgm:prSet/>
      <dgm:spPr/>
      <dgm:t>
        <a:bodyPr/>
        <a:lstStyle/>
        <a:p>
          <a:endParaRPr lang="es-MX">
            <a:solidFill>
              <a:schemeClr val="tx1"/>
            </a:solidFill>
          </a:endParaRPr>
        </a:p>
      </dgm:t>
    </dgm:pt>
    <dgm:pt modelId="{5D14FB6B-3C75-4C1F-A41C-CAE04AABF033}">
      <dgm:prSet phldrT="[Texto]"/>
      <dgm:spPr/>
      <dgm:t>
        <a:bodyPr/>
        <a:lstStyle/>
        <a:p>
          <a:r>
            <a:rPr lang="es-MX" dirty="0" err="1">
              <a:solidFill>
                <a:schemeClr val="tx1"/>
              </a:solidFill>
            </a:rPr>
            <a:t>Location</a:t>
          </a:r>
          <a:endParaRPr lang="es-MX" dirty="0">
            <a:solidFill>
              <a:schemeClr val="tx1"/>
            </a:solidFill>
          </a:endParaRPr>
        </a:p>
      </dgm:t>
    </dgm:pt>
    <dgm:pt modelId="{F6EBE929-57FF-4A1C-B233-7CD196EBA9CB}" type="parTrans" cxnId="{E20A8538-6B88-4915-9BB9-7DD9B4189335}">
      <dgm:prSet/>
      <dgm:spPr/>
      <dgm:t>
        <a:bodyPr/>
        <a:lstStyle/>
        <a:p>
          <a:endParaRPr lang="es-MX">
            <a:solidFill>
              <a:schemeClr val="tx1"/>
            </a:solidFill>
          </a:endParaRPr>
        </a:p>
      </dgm:t>
    </dgm:pt>
    <dgm:pt modelId="{9B4D289F-33CB-4463-AE65-C6068012D2E6}" type="sibTrans" cxnId="{E20A8538-6B88-4915-9BB9-7DD9B4189335}">
      <dgm:prSet/>
      <dgm:spPr/>
      <dgm:t>
        <a:bodyPr/>
        <a:lstStyle/>
        <a:p>
          <a:endParaRPr lang="es-MX">
            <a:solidFill>
              <a:schemeClr val="tx1"/>
            </a:solidFill>
          </a:endParaRPr>
        </a:p>
      </dgm:t>
    </dgm:pt>
    <dgm:pt modelId="{87B8484F-A3D9-417B-9F33-C2A12A142214}">
      <dgm:prSet phldrT="[Texto]"/>
      <dgm:spPr/>
      <dgm:t>
        <a:bodyPr/>
        <a:lstStyle/>
        <a:p>
          <a:r>
            <a:rPr lang="es-MX" dirty="0" err="1">
              <a:solidFill>
                <a:schemeClr val="tx1"/>
              </a:solidFill>
            </a:rPr>
            <a:t>Frames</a:t>
          </a:r>
          <a:endParaRPr lang="es-MX" dirty="0">
            <a:solidFill>
              <a:schemeClr val="tx1"/>
            </a:solidFill>
          </a:endParaRPr>
        </a:p>
      </dgm:t>
    </dgm:pt>
    <dgm:pt modelId="{12658514-B120-4BB7-ACDC-F420B4578420}" type="parTrans" cxnId="{0441AD4E-4395-4EA0-B524-72D775C6EBD6}">
      <dgm:prSet/>
      <dgm:spPr/>
      <dgm:t>
        <a:bodyPr/>
        <a:lstStyle/>
        <a:p>
          <a:endParaRPr lang="es-MX">
            <a:solidFill>
              <a:schemeClr val="tx1"/>
            </a:solidFill>
          </a:endParaRPr>
        </a:p>
      </dgm:t>
    </dgm:pt>
    <dgm:pt modelId="{A0622EA6-41C6-40EA-A504-AF277A547A48}" type="sibTrans" cxnId="{0441AD4E-4395-4EA0-B524-72D775C6EBD6}">
      <dgm:prSet/>
      <dgm:spPr/>
      <dgm:t>
        <a:bodyPr/>
        <a:lstStyle/>
        <a:p>
          <a:endParaRPr lang="es-MX">
            <a:solidFill>
              <a:schemeClr val="tx1"/>
            </a:solidFill>
          </a:endParaRPr>
        </a:p>
      </dgm:t>
    </dgm:pt>
    <dgm:pt modelId="{EF92B178-7A6F-4431-86FD-8D4E7ACDFCAB}">
      <dgm:prSet phldrT="[Texto]"/>
      <dgm:spPr/>
      <dgm:t>
        <a:bodyPr/>
        <a:lstStyle/>
        <a:p>
          <a:r>
            <a:rPr lang="es-MX" dirty="0" err="1">
              <a:solidFill>
                <a:schemeClr val="tx1"/>
              </a:solidFill>
            </a:rPr>
            <a:t>History</a:t>
          </a:r>
          <a:endParaRPr lang="es-MX" dirty="0">
            <a:solidFill>
              <a:schemeClr val="tx1"/>
            </a:solidFill>
          </a:endParaRPr>
        </a:p>
      </dgm:t>
    </dgm:pt>
    <dgm:pt modelId="{8C5BD319-B2E5-4827-A1EB-B00000734BF1}" type="parTrans" cxnId="{571E7E0D-436E-4D23-AAEA-DC607DFCAD0D}">
      <dgm:prSet/>
      <dgm:spPr/>
      <dgm:t>
        <a:bodyPr/>
        <a:lstStyle/>
        <a:p>
          <a:endParaRPr lang="es-MX">
            <a:solidFill>
              <a:schemeClr val="tx1"/>
            </a:solidFill>
          </a:endParaRPr>
        </a:p>
      </dgm:t>
    </dgm:pt>
    <dgm:pt modelId="{9D40F873-A310-46A3-AE05-D3FF8A3D5983}" type="sibTrans" cxnId="{571E7E0D-436E-4D23-AAEA-DC607DFCAD0D}">
      <dgm:prSet/>
      <dgm:spPr/>
      <dgm:t>
        <a:bodyPr/>
        <a:lstStyle/>
        <a:p>
          <a:endParaRPr lang="es-MX">
            <a:solidFill>
              <a:schemeClr val="tx1"/>
            </a:solidFill>
          </a:endParaRPr>
        </a:p>
      </dgm:t>
    </dgm:pt>
    <dgm:pt modelId="{3FCA60BC-DEE8-48B3-A568-39ADDC192D3C}">
      <dgm:prSet phldrT="[Texto]"/>
      <dgm:spPr/>
      <dgm:t>
        <a:bodyPr/>
        <a:lstStyle/>
        <a:p>
          <a:r>
            <a:rPr lang="es-MX" dirty="0" err="1">
              <a:solidFill>
                <a:schemeClr val="tx1"/>
              </a:solidFill>
            </a:rPr>
            <a:t>Javascript</a:t>
          </a:r>
          <a:endParaRPr lang="es-MX" dirty="0">
            <a:solidFill>
              <a:schemeClr val="tx1"/>
            </a:solidFill>
          </a:endParaRPr>
        </a:p>
      </dgm:t>
    </dgm:pt>
    <dgm:pt modelId="{4093A887-421A-4DDF-AFBF-A6BC8DD43782}" type="parTrans" cxnId="{720AD582-4DA6-40E5-B589-46E7677563F6}">
      <dgm:prSet/>
      <dgm:spPr/>
      <dgm:t>
        <a:bodyPr/>
        <a:lstStyle/>
        <a:p>
          <a:endParaRPr lang="es-MX">
            <a:solidFill>
              <a:schemeClr val="tx1"/>
            </a:solidFill>
          </a:endParaRPr>
        </a:p>
      </dgm:t>
    </dgm:pt>
    <dgm:pt modelId="{3EC1705D-FB6D-40A2-B3E9-AC94FE28371E}" type="sibTrans" cxnId="{720AD582-4DA6-40E5-B589-46E7677563F6}">
      <dgm:prSet/>
      <dgm:spPr/>
      <dgm:t>
        <a:bodyPr/>
        <a:lstStyle/>
        <a:p>
          <a:endParaRPr lang="es-MX">
            <a:solidFill>
              <a:schemeClr val="tx1"/>
            </a:solidFill>
          </a:endParaRPr>
        </a:p>
      </dgm:t>
    </dgm:pt>
    <dgm:pt modelId="{098EEB2C-6E8D-49FD-916B-571D8B62F5FC}">
      <dgm:prSet phldrT="[Texto]"/>
      <dgm:spPr/>
      <dgm:t>
        <a:bodyPr/>
        <a:lstStyle/>
        <a:p>
          <a:r>
            <a:rPr lang="es-MX" dirty="0" err="1">
              <a:solidFill>
                <a:schemeClr val="tx1"/>
              </a:solidFill>
            </a:rPr>
            <a:t>Object</a:t>
          </a:r>
          <a:endParaRPr lang="es-MX" dirty="0">
            <a:solidFill>
              <a:schemeClr val="tx1"/>
            </a:solidFill>
          </a:endParaRPr>
        </a:p>
      </dgm:t>
    </dgm:pt>
    <dgm:pt modelId="{FC241D59-5898-4444-9540-1394FF6EB2CA}" type="parTrans" cxnId="{2EDFEA86-A9EB-4829-97F7-9E895BE0214F}">
      <dgm:prSet/>
      <dgm:spPr/>
      <dgm:t>
        <a:bodyPr/>
        <a:lstStyle/>
        <a:p>
          <a:endParaRPr lang="es-MX">
            <a:solidFill>
              <a:schemeClr val="tx1"/>
            </a:solidFill>
          </a:endParaRPr>
        </a:p>
      </dgm:t>
    </dgm:pt>
    <dgm:pt modelId="{725692C5-2E55-4F64-97D8-F4D554E2D08D}" type="sibTrans" cxnId="{2EDFEA86-A9EB-4829-97F7-9E895BE0214F}">
      <dgm:prSet/>
      <dgm:spPr/>
      <dgm:t>
        <a:bodyPr/>
        <a:lstStyle/>
        <a:p>
          <a:endParaRPr lang="es-MX">
            <a:solidFill>
              <a:schemeClr val="tx1"/>
            </a:solidFill>
          </a:endParaRPr>
        </a:p>
      </dgm:t>
    </dgm:pt>
    <dgm:pt modelId="{ED3080FB-8831-4E5C-90F4-750A57675E65}">
      <dgm:prSet phldrT="[Texto]"/>
      <dgm:spPr/>
      <dgm:t>
        <a:bodyPr/>
        <a:lstStyle/>
        <a:p>
          <a:r>
            <a:rPr lang="es-MX" dirty="0">
              <a:solidFill>
                <a:schemeClr val="tx1"/>
              </a:solidFill>
            </a:rPr>
            <a:t>Array</a:t>
          </a:r>
        </a:p>
      </dgm:t>
    </dgm:pt>
    <dgm:pt modelId="{9D075021-BDD4-49FC-82C2-D4EA9D08B55F}" type="parTrans" cxnId="{4D9E6EEF-AC1C-4FFC-845F-A67D9BABD265}">
      <dgm:prSet/>
      <dgm:spPr/>
      <dgm:t>
        <a:bodyPr/>
        <a:lstStyle/>
        <a:p>
          <a:endParaRPr lang="es-MX">
            <a:solidFill>
              <a:schemeClr val="tx1"/>
            </a:solidFill>
          </a:endParaRPr>
        </a:p>
      </dgm:t>
    </dgm:pt>
    <dgm:pt modelId="{5BFCC22A-D3CF-4AE3-B4F3-073C0F6444C4}" type="sibTrans" cxnId="{4D9E6EEF-AC1C-4FFC-845F-A67D9BABD265}">
      <dgm:prSet/>
      <dgm:spPr/>
      <dgm:t>
        <a:bodyPr/>
        <a:lstStyle/>
        <a:p>
          <a:endParaRPr lang="es-MX">
            <a:solidFill>
              <a:schemeClr val="tx1"/>
            </a:solidFill>
          </a:endParaRPr>
        </a:p>
      </dgm:t>
    </dgm:pt>
    <dgm:pt modelId="{743B832A-60DD-429B-8349-25522EF2251B}">
      <dgm:prSet phldrT="[Texto]"/>
      <dgm:spPr/>
      <dgm:t>
        <a:bodyPr/>
        <a:lstStyle/>
        <a:p>
          <a:r>
            <a:rPr lang="es-MX" dirty="0" err="1">
              <a:solidFill>
                <a:schemeClr val="tx1"/>
              </a:solidFill>
            </a:rPr>
            <a:t>Function</a:t>
          </a:r>
          <a:endParaRPr lang="es-MX" dirty="0">
            <a:solidFill>
              <a:schemeClr val="tx1"/>
            </a:solidFill>
          </a:endParaRPr>
        </a:p>
      </dgm:t>
    </dgm:pt>
    <dgm:pt modelId="{452DDF68-7353-489F-85F5-30E994E3B5BF}" type="parTrans" cxnId="{3FF474C5-4477-4425-9EFC-3D70812BDF6F}">
      <dgm:prSet/>
      <dgm:spPr/>
      <dgm:t>
        <a:bodyPr/>
        <a:lstStyle/>
        <a:p>
          <a:endParaRPr lang="es-MX">
            <a:solidFill>
              <a:schemeClr val="tx1"/>
            </a:solidFill>
          </a:endParaRPr>
        </a:p>
      </dgm:t>
    </dgm:pt>
    <dgm:pt modelId="{90D48715-A39C-4F1E-85A2-095AD3CDF46D}" type="sibTrans" cxnId="{3FF474C5-4477-4425-9EFC-3D70812BDF6F}">
      <dgm:prSet/>
      <dgm:spPr/>
      <dgm:t>
        <a:bodyPr/>
        <a:lstStyle/>
        <a:p>
          <a:endParaRPr lang="es-MX">
            <a:solidFill>
              <a:schemeClr val="tx1"/>
            </a:solidFill>
          </a:endParaRPr>
        </a:p>
      </dgm:t>
    </dgm:pt>
    <dgm:pt modelId="{6E8A0C5B-FC53-49F6-8CE4-62E98EFD5E4B}" type="pres">
      <dgm:prSet presAssocID="{AD9636AC-F54C-4D4D-89DA-F298C8D1F8A4}" presName="hierChild1" presStyleCnt="0">
        <dgm:presLayoutVars>
          <dgm:orgChart val="1"/>
          <dgm:chPref val="1"/>
          <dgm:dir/>
          <dgm:animOne val="branch"/>
          <dgm:animLvl val="lvl"/>
          <dgm:resizeHandles/>
        </dgm:presLayoutVars>
      </dgm:prSet>
      <dgm:spPr/>
    </dgm:pt>
    <dgm:pt modelId="{065D0065-BE8F-4078-B2E9-65A67433BD68}" type="pres">
      <dgm:prSet presAssocID="{BCBA81B5-89BB-45C5-9D66-BA37AFB79553}" presName="hierRoot1" presStyleCnt="0">
        <dgm:presLayoutVars>
          <dgm:hierBranch val="init"/>
        </dgm:presLayoutVars>
      </dgm:prSet>
      <dgm:spPr/>
    </dgm:pt>
    <dgm:pt modelId="{29198312-A578-4B0E-B049-CC7DCCEE5091}" type="pres">
      <dgm:prSet presAssocID="{BCBA81B5-89BB-45C5-9D66-BA37AFB79553}" presName="rootComposite1" presStyleCnt="0"/>
      <dgm:spPr/>
    </dgm:pt>
    <dgm:pt modelId="{7E7A5491-C40F-4F0D-A24D-1349600C0EFE}" type="pres">
      <dgm:prSet presAssocID="{BCBA81B5-89BB-45C5-9D66-BA37AFB79553}" presName="rootText1" presStyleLbl="node0" presStyleIdx="0" presStyleCnt="1">
        <dgm:presLayoutVars>
          <dgm:chPref val="3"/>
        </dgm:presLayoutVars>
      </dgm:prSet>
      <dgm:spPr/>
    </dgm:pt>
    <dgm:pt modelId="{F8B51F41-E8B7-4E9A-93DF-F71D7E7BDD87}" type="pres">
      <dgm:prSet presAssocID="{BCBA81B5-89BB-45C5-9D66-BA37AFB79553}" presName="rootConnector1" presStyleLbl="node1" presStyleIdx="0" presStyleCnt="0"/>
      <dgm:spPr/>
    </dgm:pt>
    <dgm:pt modelId="{F67E73E0-25EB-43E3-A117-39122CE06635}" type="pres">
      <dgm:prSet presAssocID="{BCBA81B5-89BB-45C5-9D66-BA37AFB79553}" presName="hierChild2" presStyleCnt="0"/>
      <dgm:spPr/>
    </dgm:pt>
    <dgm:pt modelId="{EBF0E01E-3B4D-438D-A19E-C43F12CC58C0}" type="pres">
      <dgm:prSet presAssocID="{C2D6605F-9B02-4B50-BE37-80AD26C24C26}" presName="Name37" presStyleLbl="parChTrans1D2" presStyleIdx="0" presStyleCnt="3"/>
      <dgm:spPr/>
    </dgm:pt>
    <dgm:pt modelId="{3EB0230E-B8E5-4252-B249-BBD4FDA7D913}" type="pres">
      <dgm:prSet presAssocID="{33E41A34-E931-4C50-B2FD-AF27684AB136}" presName="hierRoot2" presStyleCnt="0">
        <dgm:presLayoutVars>
          <dgm:hierBranch val="init"/>
        </dgm:presLayoutVars>
      </dgm:prSet>
      <dgm:spPr/>
    </dgm:pt>
    <dgm:pt modelId="{A1BA1E18-36F0-4DE1-9319-4391105B752A}" type="pres">
      <dgm:prSet presAssocID="{33E41A34-E931-4C50-B2FD-AF27684AB136}" presName="rootComposite" presStyleCnt="0"/>
      <dgm:spPr/>
    </dgm:pt>
    <dgm:pt modelId="{6F9E221F-F88F-470A-8985-01D34A665BDE}" type="pres">
      <dgm:prSet presAssocID="{33E41A34-E931-4C50-B2FD-AF27684AB136}" presName="rootText" presStyleLbl="node2" presStyleIdx="0" presStyleCnt="3">
        <dgm:presLayoutVars>
          <dgm:chPref val="3"/>
        </dgm:presLayoutVars>
      </dgm:prSet>
      <dgm:spPr/>
    </dgm:pt>
    <dgm:pt modelId="{FE55AF89-FEFF-4B9D-8FDE-EBEAFBE302FC}" type="pres">
      <dgm:prSet presAssocID="{33E41A34-E931-4C50-B2FD-AF27684AB136}" presName="rootConnector" presStyleLbl="node2" presStyleIdx="0" presStyleCnt="3"/>
      <dgm:spPr/>
    </dgm:pt>
    <dgm:pt modelId="{BE9AFAC8-3902-4C2D-A9DD-34B81F3D381A}" type="pres">
      <dgm:prSet presAssocID="{33E41A34-E931-4C50-B2FD-AF27684AB136}" presName="hierChild4" presStyleCnt="0"/>
      <dgm:spPr/>
    </dgm:pt>
    <dgm:pt modelId="{3C92FEBF-4790-476E-A4CF-C64CCC069421}" type="pres">
      <dgm:prSet presAssocID="{F660E920-2F97-4DB3-8315-6032011EC5CA}" presName="Name37" presStyleLbl="parChTrans1D3" presStyleIdx="0" presStyleCnt="9"/>
      <dgm:spPr/>
    </dgm:pt>
    <dgm:pt modelId="{EDD9FEF3-5D36-4176-9B3A-31B2D8576648}" type="pres">
      <dgm:prSet presAssocID="{2D0DCC63-6334-433D-89C3-48612E8BF18C}" presName="hierRoot2" presStyleCnt="0">
        <dgm:presLayoutVars>
          <dgm:hierBranch val="init"/>
        </dgm:presLayoutVars>
      </dgm:prSet>
      <dgm:spPr/>
    </dgm:pt>
    <dgm:pt modelId="{78831B5D-3235-4043-BDBB-2521D893FCE7}" type="pres">
      <dgm:prSet presAssocID="{2D0DCC63-6334-433D-89C3-48612E8BF18C}" presName="rootComposite" presStyleCnt="0"/>
      <dgm:spPr/>
    </dgm:pt>
    <dgm:pt modelId="{9F959F14-46F8-4A94-A6D2-3E9F6DA9D35C}" type="pres">
      <dgm:prSet presAssocID="{2D0DCC63-6334-433D-89C3-48612E8BF18C}" presName="rootText" presStyleLbl="node3" presStyleIdx="0" presStyleCnt="9">
        <dgm:presLayoutVars>
          <dgm:chPref val="3"/>
        </dgm:presLayoutVars>
      </dgm:prSet>
      <dgm:spPr/>
    </dgm:pt>
    <dgm:pt modelId="{8CBA0253-6BBE-4B93-9095-66471980762A}" type="pres">
      <dgm:prSet presAssocID="{2D0DCC63-6334-433D-89C3-48612E8BF18C}" presName="rootConnector" presStyleLbl="node3" presStyleIdx="0" presStyleCnt="9"/>
      <dgm:spPr/>
    </dgm:pt>
    <dgm:pt modelId="{A65828D8-B12A-43BD-8C57-F93BE554311B}" type="pres">
      <dgm:prSet presAssocID="{2D0DCC63-6334-433D-89C3-48612E8BF18C}" presName="hierChild4" presStyleCnt="0"/>
      <dgm:spPr/>
    </dgm:pt>
    <dgm:pt modelId="{C9D6B51D-DF0D-4273-BA87-60DFBAFFA197}" type="pres">
      <dgm:prSet presAssocID="{2D0DCC63-6334-433D-89C3-48612E8BF18C}" presName="hierChild5" presStyleCnt="0"/>
      <dgm:spPr/>
    </dgm:pt>
    <dgm:pt modelId="{C1FE74D9-D0E0-457A-A164-71B3706F0DBB}" type="pres">
      <dgm:prSet presAssocID="{33E41A34-E931-4C50-B2FD-AF27684AB136}" presName="hierChild5" presStyleCnt="0"/>
      <dgm:spPr/>
    </dgm:pt>
    <dgm:pt modelId="{D1E1AEC1-9A69-4251-9D98-3FCC3305A96B}" type="pres">
      <dgm:prSet presAssocID="{174BED1D-BF8E-4C40-9323-DDCF74DA6A7D}" presName="Name37" presStyleLbl="parChTrans1D2" presStyleIdx="1" presStyleCnt="3"/>
      <dgm:spPr/>
    </dgm:pt>
    <dgm:pt modelId="{B2C6E9CB-AE7F-49FE-87C6-043F92F74AFC}" type="pres">
      <dgm:prSet presAssocID="{FB7BDCD4-775C-4671-8D7A-0179F450C465}" presName="hierRoot2" presStyleCnt="0">
        <dgm:presLayoutVars>
          <dgm:hierBranch val="init"/>
        </dgm:presLayoutVars>
      </dgm:prSet>
      <dgm:spPr/>
    </dgm:pt>
    <dgm:pt modelId="{3D8BC685-986B-4BAE-AC39-43E33B20C61F}" type="pres">
      <dgm:prSet presAssocID="{FB7BDCD4-775C-4671-8D7A-0179F450C465}" presName="rootComposite" presStyleCnt="0"/>
      <dgm:spPr/>
    </dgm:pt>
    <dgm:pt modelId="{87C38CD1-85BA-40C9-8C65-4C63AB81AF68}" type="pres">
      <dgm:prSet presAssocID="{FB7BDCD4-775C-4671-8D7A-0179F450C465}" presName="rootText" presStyleLbl="node2" presStyleIdx="1" presStyleCnt="3">
        <dgm:presLayoutVars>
          <dgm:chPref val="3"/>
        </dgm:presLayoutVars>
      </dgm:prSet>
      <dgm:spPr/>
    </dgm:pt>
    <dgm:pt modelId="{4CBE92E7-006A-454E-9D01-23B9BD307E2C}" type="pres">
      <dgm:prSet presAssocID="{FB7BDCD4-775C-4671-8D7A-0179F450C465}" presName="rootConnector" presStyleLbl="node2" presStyleIdx="1" presStyleCnt="3"/>
      <dgm:spPr/>
    </dgm:pt>
    <dgm:pt modelId="{E01C97AB-745D-4DF6-BA25-2BCB8CB5BFB2}" type="pres">
      <dgm:prSet presAssocID="{FB7BDCD4-775C-4671-8D7A-0179F450C465}" presName="hierChild4" presStyleCnt="0"/>
      <dgm:spPr/>
    </dgm:pt>
    <dgm:pt modelId="{FB518CBA-BF26-4FDC-BC6B-77D8CF259507}" type="pres">
      <dgm:prSet presAssocID="{6E583EA4-A5D1-4292-A454-52F853881178}" presName="Name37" presStyleLbl="parChTrans1D3" presStyleIdx="1" presStyleCnt="9"/>
      <dgm:spPr/>
    </dgm:pt>
    <dgm:pt modelId="{A12170EB-D0DF-42BA-9392-194DAED222B7}" type="pres">
      <dgm:prSet presAssocID="{D99D3B5C-7B37-46DF-BBD9-D0512A8F33BF}" presName="hierRoot2" presStyleCnt="0">
        <dgm:presLayoutVars>
          <dgm:hierBranch val="init"/>
        </dgm:presLayoutVars>
      </dgm:prSet>
      <dgm:spPr/>
    </dgm:pt>
    <dgm:pt modelId="{A61F7994-436E-4F3A-929F-C3E01490AC86}" type="pres">
      <dgm:prSet presAssocID="{D99D3B5C-7B37-46DF-BBD9-D0512A8F33BF}" presName="rootComposite" presStyleCnt="0"/>
      <dgm:spPr/>
    </dgm:pt>
    <dgm:pt modelId="{FDB7F2C8-58B2-4C3A-9CC2-C7A08F59C1D2}" type="pres">
      <dgm:prSet presAssocID="{D99D3B5C-7B37-46DF-BBD9-D0512A8F33BF}" presName="rootText" presStyleLbl="node3" presStyleIdx="1" presStyleCnt="9">
        <dgm:presLayoutVars>
          <dgm:chPref val="3"/>
        </dgm:presLayoutVars>
      </dgm:prSet>
      <dgm:spPr/>
    </dgm:pt>
    <dgm:pt modelId="{EA39CC28-0667-438A-9F7A-6FFEDF3A3325}" type="pres">
      <dgm:prSet presAssocID="{D99D3B5C-7B37-46DF-BBD9-D0512A8F33BF}" presName="rootConnector" presStyleLbl="node3" presStyleIdx="1" presStyleCnt="9"/>
      <dgm:spPr/>
    </dgm:pt>
    <dgm:pt modelId="{6F5D1472-CBD9-41BE-BE72-073047DB46C9}" type="pres">
      <dgm:prSet presAssocID="{D99D3B5C-7B37-46DF-BBD9-D0512A8F33BF}" presName="hierChild4" presStyleCnt="0"/>
      <dgm:spPr/>
    </dgm:pt>
    <dgm:pt modelId="{586325B4-0929-44FB-826B-5DD114C13622}" type="pres">
      <dgm:prSet presAssocID="{D99D3B5C-7B37-46DF-BBD9-D0512A8F33BF}" presName="hierChild5" presStyleCnt="0"/>
      <dgm:spPr/>
    </dgm:pt>
    <dgm:pt modelId="{4E433AA1-4E85-4858-9D63-3640D7610CD8}" type="pres">
      <dgm:prSet presAssocID="{8849B57E-0E93-477D-A92C-0BF396DAA2F7}" presName="Name37" presStyleLbl="parChTrans1D3" presStyleIdx="2" presStyleCnt="9"/>
      <dgm:spPr/>
    </dgm:pt>
    <dgm:pt modelId="{05E47685-3148-4040-8882-7DE0D58AB0F2}" type="pres">
      <dgm:prSet presAssocID="{5892F978-8390-4948-A3D2-C70DB84B8045}" presName="hierRoot2" presStyleCnt="0">
        <dgm:presLayoutVars>
          <dgm:hierBranch val="init"/>
        </dgm:presLayoutVars>
      </dgm:prSet>
      <dgm:spPr/>
    </dgm:pt>
    <dgm:pt modelId="{5B5C67AE-B979-4E7F-A338-F62DA653CFA4}" type="pres">
      <dgm:prSet presAssocID="{5892F978-8390-4948-A3D2-C70DB84B8045}" presName="rootComposite" presStyleCnt="0"/>
      <dgm:spPr/>
    </dgm:pt>
    <dgm:pt modelId="{3B55D37D-F571-4D9E-9C03-50E034166136}" type="pres">
      <dgm:prSet presAssocID="{5892F978-8390-4948-A3D2-C70DB84B8045}" presName="rootText" presStyleLbl="node3" presStyleIdx="2" presStyleCnt="9">
        <dgm:presLayoutVars>
          <dgm:chPref val="3"/>
        </dgm:presLayoutVars>
      </dgm:prSet>
      <dgm:spPr/>
    </dgm:pt>
    <dgm:pt modelId="{851992D0-5E8F-4C9F-84CD-3A1DFCDCFB95}" type="pres">
      <dgm:prSet presAssocID="{5892F978-8390-4948-A3D2-C70DB84B8045}" presName="rootConnector" presStyleLbl="node3" presStyleIdx="2" presStyleCnt="9"/>
      <dgm:spPr/>
    </dgm:pt>
    <dgm:pt modelId="{E6395554-1DC4-4C19-A4A5-7DB63A3C3F0A}" type="pres">
      <dgm:prSet presAssocID="{5892F978-8390-4948-A3D2-C70DB84B8045}" presName="hierChild4" presStyleCnt="0"/>
      <dgm:spPr/>
    </dgm:pt>
    <dgm:pt modelId="{6A7F8443-55E3-4685-91DD-1FB2A0BB333D}" type="pres">
      <dgm:prSet presAssocID="{5892F978-8390-4948-A3D2-C70DB84B8045}" presName="hierChild5" presStyleCnt="0"/>
      <dgm:spPr/>
    </dgm:pt>
    <dgm:pt modelId="{332FE557-03A1-47C7-BBD2-EDD8F8CD0CB4}" type="pres">
      <dgm:prSet presAssocID="{F6EBE929-57FF-4A1C-B233-7CD196EBA9CB}" presName="Name37" presStyleLbl="parChTrans1D3" presStyleIdx="3" presStyleCnt="9"/>
      <dgm:spPr/>
    </dgm:pt>
    <dgm:pt modelId="{D538DFE1-1C1A-4DC6-91E4-62F5C5CAFE84}" type="pres">
      <dgm:prSet presAssocID="{5D14FB6B-3C75-4C1F-A41C-CAE04AABF033}" presName="hierRoot2" presStyleCnt="0">
        <dgm:presLayoutVars>
          <dgm:hierBranch val="init"/>
        </dgm:presLayoutVars>
      </dgm:prSet>
      <dgm:spPr/>
    </dgm:pt>
    <dgm:pt modelId="{C9B37F6D-EE69-4D45-AF88-53D74807963A}" type="pres">
      <dgm:prSet presAssocID="{5D14FB6B-3C75-4C1F-A41C-CAE04AABF033}" presName="rootComposite" presStyleCnt="0"/>
      <dgm:spPr/>
    </dgm:pt>
    <dgm:pt modelId="{AD14EFBE-8D9A-4C71-B32D-E74A5E9B72F3}" type="pres">
      <dgm:prSet presAssocID="{5D14FB6B-3C75-4C1F-A41C-CAE04AABF033}" presName="rootText" presStyleLbl="node3" presStyleIdx="3" presStyleCnt="9">
        <dgm:presLayoutVars>
          <dgm:chPref val="3"/>
        </dgm:presLayoutVars>
      </dgm:prSet>
      <dgm:spPr/>
    </dgm:pt>
    <dgm:pt modelId="{2720BC81-CAB7-45C2-B5A1-C91D1FD33ACC}" type="pres">
      <dgm:prSet presAssocID="{5D14FB6B-3C75-4C1F-A41C-CAE04AABF033}" presName="rootConnector" presStyleLbl="node3" presStyleIdx="3" presStyleCnt="9"/>
      <dgm:spPr/>
    </dgm:pt>
    <dgm:pt modelId="{2D17FA92-7486-4CF4-8782-D64864B0CB69}" type="pres">
      <dgm:prSet presAssocID="{5D14FB6B-3C75-4C1F-A41C-CAE04AABF033}" presName="hierChild4" presStyleCnt="0"/>
      <dgm:spPr/>
    </dgm:pt>
    <dgm:pt modelId="{F1BB6848-3046-42CC-82C3-C25A25E56743}" type="pres">
      <dgm:prSet presAssocID="{5D14FB6B-3C75-4C1F-A41C-CAE04AABF033}" presName="hierChild5" presStyleCnt="0"/>
      <dgm:spPr/>
    </dgm:pt>
    <dgm:pt modelId="{95E6D09F-4CD1-43B0-8007-546358F462C9}" type="pres">
      <dgm:prSet presAssocID="{12658514-B120-4BB7-ACDC-F420B4578420}" presName="Name37" presStyleLbl="parChTrans1D3" presStyleIdx="4" presStyleCnt="9"/>
      <dgm:spPr/>
    </dgm:pt>
    <dgm:pt modelId="{2238CFB6-6E99-44D4-93A6-C31962908C1C}" type="pres">
      <dgm:prSet presAssocID="{87B8484F-A3D9-417B-9F33-C2A12A142214}" presName="hierRoot2" presStyleCnt="0">
        <dgm:presLayoutVars>
          <dgm:hierBranch val="init"/>
        </dgm:presLayoutVars>
      </dgm:prSet>
      <dgm:spPr/>
    </dgm:pt>
    <dgm:pt modelId="{AAC8EF68-A612-4E07-9E44-D8C00EFBA5F7}" type="pres">
      <dgm:prSet presAssocID="{87B8484F-A3D9-417B-9F33-C2A12A142214}" presName="rootComposite" presStyleCnt="0"/>
      <dgm:spPr/>
    </dgm:pt>
    <dgm:pt modelId="{B9145A47-F336-4DFE-B7EF-A7D7266EFAE7}" type="pres">
      <dgm:prSet presAssocID="{87B8484F-A3D9-417B-9F33-C2A12A142214}" presName="rootText" presStyleLbl="node3" presStyleIdx="4" presStyleCnt="9">
        <dgm:presLayoutVars>
          <dgm:chPref val="3"/>
        </dgm:presLayoutVars>
      </dgm:prSet>
      <dgm:spPr/>
    </dgm:pt>
    <dgm:pt modelId="{484BF989-75BD-4717-B6C1-E3D3BCE39243}" type="pres">
      <dgm:prSet presAssocID="{87B8484F-A3D9-417B-9F33-C2A12A142214}" presName="rootConnector" presStyleLbl="node3" presStyleIdx="4" presStyleCnt="9"/>
      <dgm:spPr/>
    </dgm:pt>
    <dgm:pt modelId="{36600604-583D-42DF-A792-449494C28961}" type="pres">
      <dgm:prSet presAssocID="{87B8484F-A3D9-417B-9F33-C2A12A142214}" presName="hierChild4" presStyleCnt="0"/>
      <dgm:spPr/>
    </dgm:pt>
    <dgm:pt modelId="{8C3244E6-51E4-4BF6-9883-E63CF49C107A}" type="pres">
      <dgm:prSet presAssocID="{87B8484F-A3D9-417B-9F33-C2A12A142214}" presName="hierChild5" presStyleCnt="0"/>
      <dgm:spPr/>
    </dgm:pt>
    <dgm:pt modelId="{111265CC-5D34-4296-8A92-7D08BBD1B4CA}" type="pres">
      <dgm:prSet presAssocID="{8C5BD319-B2E5-4827-A1EB-B00000734BF1}" presName="Name37" presStyleLbl="parChTrans1D3" presStyleIdx="5" presStyleCnt="9"/>
      <dgm:spPr/>
    </dgm:pt>
    <dgm:pt modelId="{0A842912-F6BB-4FA8-A144-7149A99C37B1}" type="pres">
      <dgm:prSet presAssocID="{EF92B178-7A6F-4431-86FD-8D4E7ACDFCAB}" presName="hierRoot2" presStyleCnt="0">
        <dgm:presLayoutVars>
          <dgm:hierBranch val="init"/>
        </dgm:presLayoutVars>
      </dgm:prSet>
      <dgm:spPr/>
    </dgm:pt>
    <dgm:pt modelId="{AF2AC08C-6D89-496F-85C1-48EF6D754244}" type="pres">
      <dgm:prSet presAssocID="{EF92B178-7A6F-4431-86FD-8D4E7ACDFCAB}" presName="rootComposite" presStyleCnt="0"/>
      <dgm:spPr/>
    </dgm:pt>
    <dgm:pt modelId="{1FA1DBAB-22DA-4BDD-8FDF-BB3542991E1F}" type="pres">
      <dgm:prSet presAssocID="{EF92B178-7A6F-4431-86FD-8D4E7ACDFCAB}" presName="rootText" presStyleLbl="node3" presStyleIdx="5" presStyleCnt="9">
        <dgm:presLayoutVars>
          <dgm:chPref val="3"/>
        </dgm:presLayoutVars>
      </dgm:prSet>
      <dgm:spPr/>
    </dgm:pt>
    <dgm:pt modelId="{F17F662D-AA52-4A2B-81C6-328E09E6FE9D}" type="pres">
      <dgm:prSet presAssocID="{EF92B178-7A6F-4431-86FD-8D4E7ACDFCAB}" presName="rootConnector" presStyleLbl="node3" presStyleIdx="5" presStyleCnt="9"/>
      <dgm:spPr/>
    </dgm:pt>
    <dgm:pt modelId="{AC2AAD86-29F5-46EC-B2D1-FA8E5650FAB7}" type="pres">
      <dgm:prSet presAssocID="{EF92B178-7A6F-4431-86FD-8D4E7ACDFCAB}" presName="hierChild4" presStyleCnt="0"/>
      <dgm:spPr/>
    </dgm:pt>
    <dgm:pt modelId="{A75C59CD-9A29-44E5-ACB5-AC10081B82E0}" type="pres">
      <dgm:prSet presAssocID="{EF92B178-7A6F-4431-86FD-8D4E7ACDFCAB}" presName="hierChild5" presStyleCnt="0"/>
      <dgm:spPr/>
    </dgm:pt>
    <dgm:pt modelId="{DA82D567-638D-4236-8F3C-1F7E3F2BC564}" type="pres">
      <dgm:prSet presAssocID="{FB7BDCD4-775C-4671-8D7A-0179F450C465}" presName="hierChild5" presStyleCnt="0"/>
      <dgm:spPr/>
    </dgm:pt>
    <dgm:pt modelId="{956570EA-6BE5-498D-9E4D-8284EF9F2727}" type="pres">
      <dgm:prSet presAssocID="{4093A887-421A-4DDF-AFBF-A6BC8DD43782}" presName="Name37" presStyleLbl="parChTrans1D2" presStyleIdx="2" presStyleCnt="3"/>
      <dgm:spPr/>
    </dgm:pt>
    <dgm:pt modelId="{51E8A6EE-6B0F-4F8E-90F9-02122F7DF38A}" type="pres">
      <dgm:prSet presAssocID="{3FCA60BC-DEE8-48B3-A568-39ADDC192D3C}" presName="hierRoot2" presStyleCnt="0">
        <dgm:presLayoutVars>
          <dgm:hierBranch val="init"/>
        </dgm:presLayoutVars>
      </dgm:prSet>
      <dgm:spPr/>
    </dgm:pt>
    <dgm:pt modelId="{34E31FDD-E2AF-4B8A-BBBF-F90205FF6B21}" type="pres">
      <dgm:prSet presAssocID="{3FCA60BC-DEE8-48B3-A568-39ADDC192D3C}" presName="rootComposite" presStyleCnt="0"/>
      <dgm:spPr/>
    </dgm:pt>
    <dgm:pt modelId="{5A079E86-2DC3-4C8E-BA16-C6A9E37D5B2D}" type="pres">
      <dgm:prSet presAssocID="{3FCA60BC-DEE8-48B3-A568-39ADDC192D3C}" presName="rootText" presStyleLbl="node2" presStyleIdx="2" presStyleCnt="3">
        <dgm:presLayoutVars>
          <dgm:chPref val="3"/>
        </dgm:presLayoutVars>
      </dgm:prSet>
      <dgm:spPr/>
    </dgm:pt>
    <dgm:pt modelId="{98E522FF-31C5-41CB-A8F8-451D8CBE7412}" type="pres">
      <dgm:prSet presAssocID="{3FCA60BC-DEE8-48B3-A568-39ADDC192D3C}" presName="rootConnector" presStyleLbl="node2" presStyleIdx="2" presStyleCnt="3"/>
      <dgm:spPr/>
    </dgm:pt>
    <dgm:pt modelId="{FD83DB6D-7064-4DD8-AA00-1717DAC8465C}" type="pres">
      <dgm:prSet presAssocID="{3FCA60BC-DEE8-48B3-A568-39ADDC192D3C}" presName="hierChild4" presStyleCnt="0"/>
      <dgm:spPr/>
    </dgm:pt>
    <dgm:pt modelId="{681842F4-E2F7-4A74-A8EC-992949CE862C}" type="pres">
      <dgm:prSet presAssocID="{FC241D59-5898-4444-9540-1394FF6EB2CA}" presName="Name37" presStyleLbl="parChTrans1D3" presStyleIdx="6" presStyleCnt="9"/>
      <dgm:spPr/>
    </dgm:pt>
    <dgm:pt modelId="{1C45C32F-A219-4951-849F-F8B553539029}" type="pres">
      <dgm:prSet presAssocID="{098EEB2C-6E8D-49FD-916B-571D8B62F5FC}" presName="hierRoot2" presStyleCnt="0">
        <dgm:presLayoutVars>
          <dgm:hierBranch val="init"/>
        </dgm:presLayoutVars>
      </dgm:prSet>
      <dgm:spPr/>
    </dgm:pt>
    <dgm:pt modelId="{89B4A060-9207-4514-AA64-46E4D5CFC4F3}" type="pres">
      <dgm:prSet presAssocID="{098EEB2C-6E8D-49FD-916B-571D8B62F5FC}" presName="rootComposite" presStyleCnt="0"/>
      <dgm:spPr/>
    </dgm:pt>
    <dgm:pt modelId="{BD17A08A-FCAF-4BC6-8E30-2BBF4A09BDE6}" type="pres">
      <dgm:prSet presAssocID="{098EEB2C-6E8D-49FD-916B-571D8B62F5FC}" presName="rootText" presStyleLbl="node3" presStyleIdx="6" presStyleCnt="9">
        <dgm:presLayoutVars>
          <dgm:chPref val="3"/>
        </dgm:presLayoutVars>
      </dgm:prSet>
      <dgm:spPr/>
    </dgm:pt>
    <dgm:pt modelId="{99D3D947-464A-4C81-ACEF-4ADEE25FB689}" type="pres">
      <dgm:prSet presAssocID="{098EEB2C-6E8D-49FD-916B-571D8B62F5FC}" presName="rootConnector" presStyleLbl="node3" presStyleIdx="6" presStyleCnt="9"/>
      <dgm:spPr/>
    </dgm:pt>
    <dgm:pt modelId="{425D561D-FBDE-42CD-8AE0-5049CECD2422}" type="pres">
      <dgm:prSet presAssocID="{098EEB2C-6E8D-49FD-916B-571D8B62F5FC}" presName="hierChild4" presStyleCnt="0"/>
      <dgm:spPr/>
    </dgm:pt>
    <dgm:pt modelId="{8EFB93A5-F548-41FE-8DA1-10114C989F62}" type="pres">
      <dgm:prSet presAssocID="{098EEB2C-6E8D-49FD-916B-571D8B62F5FC}" presName="hierChild5" presStyleCnt="0"/>
      <dgm:spPr/>
    </dgm:pt>
    <dgm:pt modelId="{8E63159E-300D-4260-A606-AD3F303A735F}" type="pres">
      <dgm:prSet presAssocID="{9D075021-BDD4-49FC-82C2-D4EA9D08B55F}" presName="Name37" presStyleLbl="parChTrans1D3" presStyleIdx="7" presStyleCnt="9"/>
      <dgm:spPr/>
    </dgm:pt>
    <dgm:pt modelId="{D16B9375-4750-4360-ABB6-EEBE71388DEB}" type="pres">
      <dgm:prSet presAssocID="{ED3080FB-8831-4E5C-90F4-750A57675E65}" presName="hierRoot2" presStyleCnt="0">
        <dgm:presLayoutVars>
          <dgm:hierBranch val="init"/>
        </dgm:presLayoutVars>
      </dgm:prSet>
      <dgm:spPr/>
    </dgm:pt>
    <dgm:pt modelId="{64AA98E7-78F8-4EE7-BA00-5D60071E07E5}" type="pres">
      <dgm:prSet presAssocID="{ED3080FB-8831-4E5C-90F4-750A57675E65}" presName="rootComposite" presStyleCnt="0"/>
      <dgm:spPr/>
    </dgm:pt>
    <dgm:pt modelId="{4B05E1DF-DE7B-4254-82DB-8C60E457A4DC}" type="pres">
      <dgm:prSet presAssocID="{ED3080FB-8831-4E5C-90F4-750A57675E65}" presName="rootText" presStyleLbl="node3" presStyleIdx="7" presStyleCnt="9">
        <dgm:presLayoutVars>
          <dgm:chPref val="3"/>
        </dgm:presLayoutVars>
      </dgm:prSet>
      <dgm:spPr/>
    </dgm:pt>
    <dgm:pt modelId="{597E83E5-65D9-4F69-B85E-8EA62A4FABCB}" type="pres">
      <dgm:prSet presAssocID="{ED3080FB-8831-4E5C-90F4-750A57675E65}" presName="rootConnector" presStyleLbl="node3" presStyleIdx="7" presStyleCnt="9"/>
      <dgm:spPr/>
    </dgm:pt>
    <dgm:pt modelId="{96DF7EBE-483F-4D7F-901C-9E93B98C60BD}" type="pres">
      <dgm:prSet presAssocID="{ED3080FB-8831-4E5C-90F4-750A57675E65}" presName="hierChild4" presStyleCnt="0"/>
      <dgm:spPr/>
    </dgm:pt>
    <dgm:pt modelId="{7EF7FEED-AB38-4E67-9C39-1C758FE68D78}" type="pres">
      <dgm:prSet presAssocID="{ED3080FB-8831-4E5C-90F4-750A57675E65}" presName="hierChild5" presStyleCnt="0"/>
      <dgm:spPr/>
    </dgm:pt>
    <dgm:pt modelId="{A3F0FE0E-9913-4E2E-8919-352525BE7B47}" type="pres">
      <dgm:prSet presAssocID="{452DDF68-7353-489F-85F5-30E994E3B5BF}" presName="Name37" presStyleLbl="parChTrans1D3" presStyleIdx="8" presStyleCnt="9"/>
      <dgm:spPr/>
    </dgm:pt>
    <dgm:pt modelId="{6389C654-5F47-4BD1-9C36-63E34FAE5387}" type="pres">
      <dgm:prSet presAssocID="{743B832A-60DD-429B-8349-25522EF2251B}" presName="hierRoot2" presStyleCnt="0">
        <dgm:presLayoutVars>
          <dgm:hierBranch val="init"/>
        </dgm:presLayoutVars>
      </dgm:prSet>
      <dgm:spPr/>
    </dgm:pt>
    <dgm:pt modelId="{E2E98907-B61F-4911-8FA0-7A4D800AD666}" type="pres">
      <dgm:prSet presAssocID="{743B832A-60DD-429B-8349-25522EF2251B}" presName="rootComposite" presStyleCnt="0"/>
      <dgm:spPr/>
    </dgm:pt>
    <dgm:pt modelId="{B666A489-6711-4227-BAF0-BF3F4786DB42}" type="pres">
      <dgm:prSet presAssocID="{743B832A-60DD-429B-8349-25522EF2251B}" presName="rootText" presStyleLbl="node3" presStyleIdx="8" presStyleCnt="9">
        <dgm:presLayoutVars>
          <dgm:chPref val="3"/>
        </dgm:presLayoutVars>
      </dgm:prSet>
      <dgm:spPr/>
    </dgm:pt>
    <dgm:pt modelId="{0426AD3D-BD3B-4E20-AE4E-FAD30F9F865F}" type="pres">
      <dgm:prSet presAssocID="{743B832A-60DD-429B-8349-25522EF2251B}" presName="rootConnector" presStyleLbl="node3" presStyleIdx="8" presStyleCnt="9"/>
      <dgm:spPr/>
    </dgm:pt>
    <dgm:pt modelId="{76DEF952-DB0B-402E-B9F8-869214A13902}" type="pres">
      <dgm:prSet presAssocID="{743B832A-60DD-429B-8349-25522EF2251B}" presName="hierChild4" presStyleCnt="0"/>
      <dgm:spPr/>
    </dgm:pt>
    <dgm:pt modelId="{EE5E47A3-9448-48F1-9F13-24D7D9525378}" type="pres">
      <dgm:prSet presAssocID="{743B832A-60DD-429B-8349-25522EF2251B}" presName="hierChild5" presStyleCnt="0"/>
      <dgm:spPr/>
    </dgm:pt>
    <dgm:pt modelId="{E2299274-9B28-4DC6-967D-EFE3F7E2A12B}" type="pres">
      <dgm:prSet presAssocID="{3FCA60BC-DEE8-48B3-A568-39ADDC192D3C}" presName="hierChild5" presStyleCnt="0"/>
      <dgm:spPr/>
    </dgm:pt>
    <dgm:pt modelId="{0B226361-30D2-4963-BA18-AD349E447B1E}" type="pres">
      <dgm:prSet presAssocID="{BCBA81B5-89BB-45C5-9D66-BA37AFB79553}" presName="hierChild3" presStyleCnt="0"/>
      <dgm:spPr/>
    </dgm:pt>
  </dgm:ptLst>
  <dgm:cxnLst>
    <dgm:cxn modelId="{6DB2B60C-685F-411D-9F78-073AD47C9AFA}" srcId="{AD9636AC-F54C-4D4D-89DA-F298C8D1F8A4}" destId="{BCBA81B5-89BB-45C5-9D66-BA37AFB79553}" srcOrd="0" destOrd="0" parTransId="{89B74BCA-087C-4E05-B53E-15F87EDCE6B1}" sibTransId="{6F4E3F08-E7F0-41A9-9416-5CC5151DCF33}"/>
    <dgm:cxn modelId="{571E7E0D-436E-4D23-AAEA-DC607DFCAD0D}" srcId="{FB7BDCD4-775C-4671-8D7A-0179F450C465}" destId="{EF92B178-7A6F-4431-86FD-8D4E7ACDFCAB}" srcOrd="4" destOrd="0" parTransId="{8C5BD319-B2E5-4827-A1EB-B00000734BF1}" sibTransId="{9D40F873-A310-46A3-AE05-D3FF8A3D5983}"/>
    <dgm:cxn modelId="{D2C1F80D-4A7F-4C9E-BDBD-966D3864DE26}" type="presOf" srcId="{87B8484F-A3D9-417B-9F33-C2A12A142214}" destId="{484BF989-75BD-4717-B6C1-E3D3BCE39243}" srcOrd="1" destOrd="0" presId="urn:microsoft.com/office/officeart/2005/8/layout/orgChart1"/>
    <dgm:cxn modelId="{E38B680F-D725-499C-98D6-28F7B7ACA0C7}" type="presOf" srcId="{F660E920-2F97-4DB3-8315-6032011EC5CA}" destId="{3C92FEBF-4790-476E-A4CF-C64CCC069421}" srcOrd="0" destOrd="0" presId="urn:microsoft.com/office/officeart/2005/8/layout/orgChart1"/>
    <dgm:cxn modelId="{AC9AEB13-72BF-41BF-9F99-CB4EDEE7A21F}" type="presOf" srcId="{098EEB2C-6E8D-49FD-916B-571D8B62F5FC}" destId="{99D3D947-464A-4C81-ACEF-4ADEE25FB689}" srcOrd="1" destOrd="0" presId="urn:microsoft.com/office/officeart/2005/8/layout/orgChart1"/>
    <dgm:cxn modelId="{2CE0DE23-483A-4F69-9006-03C54425B8D7}" srcId="{BCBA81B5-89BB-45C5-9D66-BA37AFB79553}" destId="{33E41A34-E931-4C50-B2FD-AF27684AB136}" srcOrd="0" destOrd="0" parTransId="{C2D6605F-9B02-4B50-BE37-80AD26C24C26}" sibTransId="{2619EDD8-FC4C-46AA-9E0C-E8C5B5276F26}"/>
    <dgm:cxn modelId="{F60CF523-F43D-48A9-9048-0CFF05AA23E1}" type="presOf" srcId="{4093A887-421A-4DDF-AFBF-A6BC8DD43782}" destId="{956570EA-6BE5-498D-9E4D-8284EF9F2727}" srcOrd="0" destOrd="0" presId="urn:microsoft.com/office/officeart/2005/8/layout/orgChart1"/>
    <dgm:cxn modelId="{3B19AB25-B962-422A-BC3F-811168164EEF}" type="presOf" srcId="{87B8484F-A3D9-417B-9F33-C2A12A142214}" destId="{B9145A47-F336-4DFE-B7EF-A7D7266EFAE7}" srcOrd="0" destOrd="0" presId="urn:microsoft.com/office/officeart/2005/8/layout/orgChart1"/>
    <dgm:cxn modelId="{E379E52A-C7B8-4CFA-B88B-22A5B33236E7}" type="presOf" srcId="{FB7BDCD4-775C-4671-8D7A-0179F450C465}" destId="{4CBE92E7-006A-454E-9D01-23B9BD307E2C}" srcOrd="1" destOrd="0" presId="urn:microsoft.com/office/officeart/2005/8/layout/orgChart1"/>
    <dgm:cxn modelId="{F345ED2B-84E1-4012-903E-51EA62310F3A}" type="presOf" srcId="{098EEB2C-6E8D-49FD-916B-571D8B62F5FC}" destId="{BD17A08A-FCAF-4BC6-8E30-2BBF4A09BDE6}" srcOrd="0" destOrd="0" presId="urn:microsoft.com/office/officeart/2005/8/layout/orgChart1"/>
    <dgm:cxn modelId="{E20A8538-6B88-4915-9BB9-7DD9B4189335}" srcId="{FB7BDCD4-775C-4671-8D7A-0179F450C465}" destId="{5D14FB6B-3C75-4C1F-A41C-CAE04AABF033}" srcOrd="2" destOrd="0" parTransId="{F6EBE929-57FF-4A1C-B233-7CD196EBA9CB}" sibTransId="{9B4D289F-33CB-4463-AE65-C6068012D2E6}"/>
    <dgm:cxn modelId="{F053B638-9D8E-4DA3-8DEB-251E40F4131F}" type="presOf" srcId="{ED3080FB-8831-4E5C-90F4-750A57675E65}" destId="{597E83E5-65D9-4F69-B85E-8EA62A4FABCB}" srcOrd="1" destOrd="0" presId="urn:microsoft.com/office/officeart/2005/8/layout/orgChart1"/>
    <dgm:cxn modelId="{9C18CE5C-A134-4819-9489-84E861C0CE47}" type="presOf" srcId="{8849B57E-0E93-477D-A92C-0BF396DAA2F7}" destId="{4E433AA1-4E85-4858-9D63-3640D7610CD8}" srcOrd="0" destOrd="0" presId="urn:microsoft.com/office/officeart/2005/8/layout/orgChart1"/>
    <dgm:cxn modelId="{0197C45D-AC76-469D-B4B4-8851FDD69F5E}" type="presOf" srcId="{BCBA81B5-89BB-45C5-9D66-BA37AFB79553}" destId="{7E7A5491-C40F-4F0D-A24D-1349600C0EFE}" srcOrd="0" destOrd="0" presId="urn:microsoft.com/office/officeart/2005/8/layout/orgChart1"/>
    <dgm:cxn modelId="{5E99255F-34DB-4843-9D35-517E5D92D47C}" srcId="{FB7BDCD4-775C-4671-8D7A-0179F450C465}" destId="{D99D3B5C-7B37-46DF-BBD9-D0512A8F33BF}" srcOrd="0" destOrd="0" parTransId="{6E583EA4-A5D1-4292-A454-52F853881178}" sibTransId="{E3194501-FA83-44FE-9386-FD5BA7F4F3C1}"/>
    <dgm:cxn modelId="{6EAC7042-E537-424B-977F-88FD6105BD84}" type="presOf" srcId="{5D14FB6B-3C75-4C1F-A41C-CAE04AABF033}" destId="{2720BC81-CAB7-45C2-B5A1-C91D1FD33ACC}" srcOrd="1" destOrd="0" presId="urn:microsoft.com/office/officeart/2005/8/layout/orgChart1"/>
    <dgm:cxn modelId="{689EE642-B7FF-4063-A97A-0860FA38B9F6}" type="presOf" srcId="{2D0DCC63-6334-433D-89C3-48612E8BF18C}" destId="{8CBA0253-6BBE-4B93-9095-66471980762A}" srcOrd="1" destOrd="0" presId="urn:microsoft.com/office/officeart/2005/8/layout/orgChart1"/>
    <dgm:cxn modelId="{1C0A9663-2F71-401F-9CF7-882D49E791EC}" type="presOf" srcId="{BCBA81B5-89BB-45C5-9D66-BA37AFB79553}" destId="{F8B51F41-E8B7-4E9A-93DF-F71D7E7BDD87}" srcOrd="1" destOrd="0" presId="urn:microsoft.com/office/officeart/2005/8/layout/orgChart1"/>
    <dgm:cxn modelId="{ACF16F65-DE4E-4173-9A80-A9A7CD3269CA}" type="presOf" srcId="{5D14FB6B-3C75-4C1F-A41C-CAE04AABF033}" destId="{AD14EFBE-8D9A-4C71-B32D-E74A5E9B72F3}" srcOrd="0" destOrd="0" presId="urn:microsoft.com/office/officeart/2005/8/layout/orgChart1"/>
    <dgm:cxn modelId="{FD893446-DFE0-45C1-A1C8-602E992AF3B0}" type="presOf" srcId="{452DDF68-7353-489F-85F5-30E994E3B5BF}" destId="{A3F0FE0E-9913-4E2E-8919-352525BE7B47}" srcOrd="0" destOrd="0" presId="urn:microsoft.com/office/officeart/2005/8/layout/orgChart1"/>
    <dgm:cxn modelId="{9419594A-9F3C-41CA-993B-E1D439CB38DF}" type="presOf" srcId="{D99D3B5C-7B37-46DF-BBD9-D0512A8F33BF}" destId="{FDB7F2C8-58B2-4C3A-9CC2-C7A08F59C1D2}" srcOrd="0" destOrd="0" presId="urn:microsoft.com/office/officeart/2005/8/layout/orgChart1"/>
    <dgm:cxn modelId="{0441AD4E-4395-4EA0-B524-72D775C6EBD6}" srcId="{FB7BDCD4-775C-4671-8D7A-0179F450C465}" destId="{87B8484F-A3D9-417B-9F33-C2A12A142214}" srcOrd="3" destOrd="0" parTransId="{12658514-B120-4BB7-ACDC-F420B4578420}" sibTransId="{A0622EA6-41C6-40EA-A504-AF277A547A48}"/>
    <dgm:cxn modelId="{35FE6E6F-5AD1-4D4E-B7A7-01E47B4CF4DB}" type="presOf" srcId="{F6EBE929-57FF-4A1C-B233-7CD196EBA9CB}" destId="{332FE557-03A1-47C7-BBD2-EDD8F8CD0CB4}" srcOrd="0" destOrd="0" presId="urn:microsoft.com/office/officeart/2005/8/layout/orgChart1"/>
    <dgm:cxn modelId="{01306970-DB3B-4BDA-9E60-B91DFD4F3CD1}" type="presOf" srcId="{743B832A-60DD-429B-8349-25522EF2251B}" destId="{B666A489-6711-4227-BAF0-BF3F4786DB42}" srcOrd="0" destOrd="0" presId="urn:microsoft.com/office/officeart/2005/8/layout/orgChart1"/>
    <dgm:cxn modelId="{3A7A2751-6EF0-4FC6-8181-CA09F6DAA1AF}" type="presOf" srcId="{3FCA60BC-DEE8-48B3-A568-39ADDC192D3C}" destId="{5A079E86-2DC3-4C8E-BA16-C6A9E37D5B2D}" srcOrd="0" destOrd="0" presId="urn:microsoft.com/office/officeart/2005/8/layout/orgChart1"/>
    <dgm:cxn modelId="{A4B5CE73-01F6-42D7-B169-6817105566CF}" type="presOf" srcId="{743B832A-60DD-429B-8349-25522EF2251B}" destId="{0426AD3D-BD3B-4E20-AE4E-FAD30F9F865F}" srcOrd="1" destOrd="0" presId="urn:microsoft.com/office/officeart/2005/8/layout/orgChart1"/>
    <dgm:cxn modelId="{EA57A674-6954-4BDE-B7E9-DC8AE73BA965}" type="presOf" srcId="{D99D3B5C-7B37-46DF-BBD9-D0512A8F33BF}" destId="{EA39CC28-0667-438A-9F7A-6FFEDF3A3325}" srcOrd="1" destOrd="0" presId="urn:microsoft.com/office/officeart/2005/8/layout/orgChart1"/>
    <dgm:cxn modelId="{55FFB475-C3FD-4619-A8F5-171A63E2C532}" type="presOf" srcId="{EF92B178-7A6F-4431-86FD-8D4E7ACDFCAB}" destId="{F17F662D-AA52-4A2B-81C6-328E09E6FE9D}" srcOrd="1" destOrd="0" presId="urn:microsoft.com/office/officeart/2005/8/layout/orgChart1"/>
    <dgm:cxn modelId="{FDF99178-634D-4438-8589-2CD97CC25E3C}" type="presOf" srcId="{33E41A34-E931-4C50-B2FD-AF27684AB136}" destId="{6F9E221F-F88F-470A-8985-01D34A665BDE}" srcOrd="0" destOrd="0" presId="urn:microsoft.com/office/officeart/2005/8/layout/orgChart1"/>
    <dgm:cxn modelId="{E171C278-04EC-4F2F-A798-B2C8B2F6E71F}" type="presOf" srcId="{EF92B178-7A6F-4431-86FD-8D4E7ACDFCAB}" destId="{1FA1DBAB-22DA-4BDD-8FDF-BB3542991E1F}" srcOrd="0" destOrd="0" presId="urn:microsoft.com/office/officeart/2005/8/layout/orgChart1"/>
    <dgm:cxn modelId="{720AD582-4DA6-40E5-B589-46E7677563F6}" srcId="{BCBA81B5-89BB-45C5-9D66-BA37AFB79553}" destId="{3FCA60BC-DEE8-48B3-A568-39ADDC192D3C}" srcOrd="2" destOrd="0" parTransId="{4093A887-421A-4DDF-AFBF-A6BC8DD43782}" sibTransId="{3EC1705D-FB6D-40A2-B3E9-AC94FE28371E}"/>
    <dgm:cxn modelId="{2EDFEA86-A9EB-4829-97F7-9E895BE0214F}" srcId="{3FCA60BC-DEE8-48B3-A568-39ADDC192D3C}" destId="{098EEB2C-6E8D-49FD-916B-571D8B62F5FC}" srcOrd="0" destOrd="0" parTransId="{FC241D59-5898-4444-9540-1394FF6EB2CA}" sibTransId="{725692C5-2E55-4F64-97D8-F4D554E2D08D}"/>
    <dgm:cxn modelId="{6DFBB298-E896-4C1B-985C-7CF5E4A4EBFE}" type="presOf" srcId="{33E41A34-E931-4C50-B2FD-AF27684AB136}" destId="{FE55AF89-FEFF-4B9D-8FDE-EBEAFBE302FC}" srcOrd="1" destOrd="0" presId="urn:microsoft.com/office/officeart/2005/8/layout/orgChart1"/>
    <dgm:cxn modelId="{FA022EA3-2C70-4C78-9176-ACC5E51BE535}" type="presOf" srcId="{3FCA60BC-DEE8-48B3-A568-39ADDC192D3C}" destId="{98E522FF-31C5-41CB-A8F8-451D8CBE7412}" srcOrd="1" destOrd="0" presId="urn:microsoft.com/office/officeart/2005/8/layout/orgChart1"/>
    <dgm:cxn modelId="{61CD35AF-FC12-4776-91A2-425F0FBDF2CA}" srcId="{FB7BDCD4-775C-4671-8D7A-0179F450C465}" destId="{5892F978-8390-4948-A3D2-C70DB84B8045}" srcOrd="1" destOrd="0" parTransId="{8849B57E-0E93-477D-A92C-0BF396DAA2F7}" sibTransId="{C51008C8-FA2A-491E-BBB6-A6EC4EAABA2F}"/>
    <dgm:cxn modelId="{BFEEC7B2-9535-40A4-8299-9D84E611A202}" type="presOf" srcId="{9D075021-BDD4-49FC-82C2-D4EA9D08B55F}" destId="{8E63159E-300D-4260-A606-AD3F303A735F}" srcOrd="0" destOrd="0" presId="urn:microsoft.com/office/officeart/2005/8/layout/orgChart1"/>
    <dgm:cxn modelId="{3064B0BB-7C72-4735-AA2F-AC09A18399F8}" srcId="{BCBA81B5-89BB-45C5-9D66-BA37AFB79553}" destId="{FB7BDCD4-775C-4671-8D7A-0179F450C465}" srcOrd="1" destOrd="0" parTransId="{174BED1D-BF8E-4C40-9323-DDCF74DA6A7D}" sibTransId="{E74F953E-7291-408D-9AF2-DA1080C2E9F6}"/>
    <dgm:cxn modelId="{EDCC72C2-F417-4F05-8012-39BAA51C803D}" type="presOf" srcId="{ED3080FB-8831-4E5C-90F4-750A57675E65}" destId="{4B05E1DF-DE7B-4254-82DB-8C60E457A4DC}" srcOrd="0" destOrd="0" presId="urn:microsoft.com/office/officeart/2005/8/layout/orgChart1"/>
    <dgm:cxn modelId="{B4EF64C3-B5CC-444A-99EC-EE885D229EEF}" type="presOf" srcId="{5892F978-8390-4948-A3D2-C70DB84B8045}" destId="{3B55D37D-F571-4D9E-9C03-50E034166136}" srcOrd="0" destOrd="0" presId="urn:microsoft.com/office/officeart/2005/8/layout/orgChart1"/>
    <dgm:cxn modelId="{3FF474C5-4477-4425-9EFC-3D70812BDF6F}" srcId="{3FCA60BC-DEE8-48B3-A568-39ADDC192D3C}" destId="{743B832A-60DD-429B-8349-25522EF2251B}" srcOrd="2" destOrd="0" parTransId="{452DDF68-7353-489F-85F5-30E994E3B5BF}" sibTransId="{90D48715-A39C-4F1E-85A2-095AD3CDF46D}"/>
    <dgm:cxn modelId="{F383C8CC-8AA7-4E98-9E69-38CCF29D5C4B}" type="presOf" srcId="{2D0DCC63-6334-433D-89C3-48612E8BF18C}" destId="{9F959F14-46F8-4A94-A6D2-3E9F6DA9D35C}" srcOrd="0" destOrd="0" presId="urn:microsoft.com/office/officeart/2005/8/layout/orgChart1"/>
    <dgm:cxn modelId="{65CA58D1-53B9-4140-87A6-82879675BC2D}" type="presOf" srcId="{FB7BDCD4-775C-4671-8D7A-0179F450C465}" destId="{87C38CD1-85BA-40C9-8C65-4C63AB81AF68}" srcOrd="0" destOrd="0" presId="urn:microsoft.com/office/officeart/2005/8/layout/orgChart1"/>
    <dgm:cxn modelId="{F9E702D8-028A-453A-A267-850CEBD64756}" type="presOf" srcId="{AD9636AC-F54C-4D4D-89DA-F298C8D1F8A4}" destId="{6E8A0C5B-FC53-49F6-8CE4-62E98EFD5E4B}" srcOrd="0" destOrd="0" presId="urn:microsoft.com/office/officeart/2005/8/layout/orgChart1"/>
    <dgm:cxn modelId="{02DA16DE-BCBA-4013-89CC-FF4D6C343EE0}" type="presOf" srcId="{174BED1D-BF8E-4C40-9323-DDCF74DA6A7D}" destId="{D1E1AEC1-9A69-4251-9D98-3FCC3305A96B}" srcOrd="0" destOrd="0" presId="urn:microsoft.com/office/officeart/2005/8/layout/orgChart1"/>
    <dgm:cxn modelId="{66B4E0E4-46AF-483A-9008-5892E291A6F8}" type="presOf" srcId="{5892F978-8390-4948-A3D2-C70DB84B8045}" destId="{851992D0-5E8F-4C9F-84CD-3A1DFCDCFB95}" srcOrd="1" destOrd="0" presId="urn:microsoft.com/office/officeart/2005/8/layout/orgChart1"/>
    <dgm:cxn modelId="{5ACA2FE5-B44E-4C15-919B-044255EAE037}" type="presOf" srcId="{6E583EA4-A5D1-4292-A454-52F853881178}" destId="{FB518CBA-BF26-4FDC-BC6B-77D8CF259507}" srcOrd="0" destOrd="0" presId="urn:microsoft.com/office/officeart/2005/8/layout/orgChart1"/>
    <dgm:cxn modelId="{00FC98E7-2DE1-41B9-A61D-E668FD31344D}" type="presOf" srcId="{8C5BD319-B2E5-4827-A1EB-B00000734BF1}" destId="{111265CC-5D34-4296-8A92-7D08BBD1B4CA}" srcOrd="0" destOrd="0" presId="urn:microsoft.com/office/officeart/2005/8/layout/orgChart1"/>
    <dgm:cxn modelId="{1763A9EC-A5D8-4B41-B677-4A6F78965190}" type="presOf" srcId="{12658514-B120-4BB7-ACDC-F420B4578420}" destId="{95E6D09F-4CD1-43B0-8007-546358F462C9}" srcOrd="0" destOrd="0" presId="urn:microsoft.com/office/officeart/2005/8/layout/orgChart1"/>
    <dgm:cxn modelId="{4D9E6EEF-AC1C-4FFC-845F-A67D9BABD265}" srcId="{3FCA60BC-DEE8-48B3-A568-39ADDC192D3C}" destId="{ED3080FB-8831-4E5C-90F4-750A57675E65}" srcOrd="1" destOrd="0" parTransId="{9D075021-BDD4-49FC-82C2-D4EA9D08B55F}" sibTransId="{5BFCC22A-D3CF-4AE3-B4F3-073C0F6444C4}"/>
    <dgm:cxn modelId="{180884F0-8813-49B0-9A4C-0852B4D95F68}" type="presOf" srcId="{C2D6605F-9B02-4B50-BE37-80AD26C24C26}" destId="{EBF0E01E-3B4D-438D-A19E-C43F12CC58C0}" srcOrd="0" destOrd="0" presId="urn:microsoft.com/office/officeart/2005/8/layout/orgChart1"/>
    <dgm:cxn modelId="{8812ABF3-745F-4420-A1C1-392653A0D9E8}" type="presOf" srcId="{FC241D59-5898-4444-9540-1394FF6EB2CA}" destId="{681842F4-E2F7-4A74-A8EC-992949CE862C}" srcOrd="0" destOrd="0" presId="urn:microsoft.com/office/officeart/2005/8/layout/orgChart1"/>
    <dgm:cxn modelId="{1EE495FB-36ED-4593-823D-EEC1794F781A}" srcId="{33E41A34-E931-4C50-B2FD-AF27684AB136}" destId="{2D0DCC63-6334-433D-89C3-48612E8BF18C}" srcOrd="0" destOrd="0" parTransId="{F660E920-2F97-4DB3-8315-6032011EC5CA}" sibTransId="{F27F9AF6-0255-454A-95AE-05C0783EC97A}"/>
    <dgm:cxn modelId="{C40E9170-95C7-43D6-9ED2-A3507B61B583}" type="presParOf" srcId="{6E8A0C5B-FC53-49F6-8CE4-62E98EFD5E4B}" destId="{065D0065-BE8F-4078-B2E9-65A67433BD68}" srcOrd="0" destOrd="0" presId="urn:microsoft.com/office/officeart/2005/8/layout/orgChart1"/>
    <dgm:cxn modelId="{B7ADE435-660D-41B9-8402-4A1596E9E484}" type="presParOf" srcId="{065D0065-BE8F-4078-B2E9-65A67433BD68}" destId="{29198312-A578-4B0E-B049-CC7DCCEE5091}" srcOrd="0" destOrd="0" presId="urn:microsoft.com/office/officeart/2005/8/layout/orgChart1"/>
    <dgm:cxn modelId="{814A4108-8DF4-4186-A381-D3CA580FB44F}" type="presParOf" srcId="{29198312-A578-4B0E-B049-CC7DCCEE5091}" destId="{7E7A5491-C40F-4F0D-A24D-1349600C0EFE}" srcOrd="0" destOrd="0" presId="urn:microsoft.com/office/officeart/2005/8/layout/orgChart1"/>
    <dgm:cxn modelId="{CC9BA836-EB71-494A-9977-829EEFDF74ED}" type="presParOf" srcId="{29198312-A578-4B0E-B049-CC7DCCEE5091}" destId="{F8B51F41-E8B7-4E9A-93DF-F71D7E7BDD87}" srcOrd="1" destOrd="0" presId="urn:microsoft.com/office/officeart/2005/8/layout/orgChart1"/>
    <dgm:cxn modelId="{60560970-005B-4E28-9F23-E0B1A394CAB3}" type="presParOf" srcId="{065D0065-BE8F-4078-B2E9-65A67433BD68}" destId="{F67E73E0-25EB-43E3-A117-39122CE06635}" srcOrd="1" destOrd="0" presId="urn:microsoft.com/office/officeart/2005/8/layout/orgChart1"/>
    <dgm:cxn modelId="{5E3712EB-C9DA-4264-9934-52F9B526DCDC}" type="presParOf" srcId="{F67E73E0-25EB-43E3-A117-39122CE06635}" destId="{EBF0E01E-3B4D-438D-A19E-C43F12CC58C0}" srcOrd="0" destOrd="0" presId="urn:microsoft.com/office/officeart/2005/8/layout/orgChart1"/>
    <dgm:cxn modelId="{792EF723-35C7-48E3-B7E5-2482D4B4E66B}" type="presParOf" srcId="{F67E73E0-25EB-43E3-A117-39122CE06635}" destId="{3EB0230E-B8E5-4252-B249-BBD4FDA7D913}" srcOrd="1" destOrd="0" presId="urn:microsoft.com/office/officeart/2005/8/layout/orgChart1"/>
    <dgm:cxn modelId="{3B76C34A-2F14-4259-9621-B7FCABF6F9C2}" type="presParOf" srcId="{3EB0230E-B8E5-4252-B249-BBD4FDA7D913}" destId="{A1BA1E18-36F0-4DE1-9319-4391105B752A}" srcOrd="0" destOrd="0" presId="urn:microsoft.com/office/officeart/2005/8/layout/orgChart1"/>
    <dgm:cxn modelId="{417264AA-4EB3-4725-B6E9-28D86FDE0862}" type="presParOf" srcId="{A1BA1E18-36F0-4DE1-9319-4391105B752A}" destId="{6F9E221F-F88F-470A-8985-01D34A665BDE}" srcOrd="0" destOrd="0" presId="urn:microsoft.com/office/officeart/2005/8/layout/orgChart1"/>
    <dgm:cxn modelId="{AE7057CD-05F7-4C11-8161-9F64EA567F0A}" type="presParOf" srcId="{A1BA1E18-36F0-4DE1-9319-4391105B752A}" destId="{FE55AF89-FEFF-4B9D-8FDE-EBEAFBE302FC}" srcOrd="1" destOrd="0" presId="urn:microsoft.com/office/officeart/2005/8/layout/orgChart1"/>
    <dgm:cxn modelId="{47BEE16B-4E26-4BC0-87C1-0358FC566055}" type="presParOf" srcId="{3EB0230E-B8E5-4252-B249-BBD4FDA7D913}" destId="{BE9AFAC8-3902-4C2D-A9DD-34B81F3D381A}" srcOrd="1" destOrd="0" presId="urn:microsoft.com/office/officeart/2005/8/layout/orgChart1"/>
    <dgm:cxn modelId="{18484AA5-D471-4F67-8106-3C7A672201DF}" type="presParOf" srcId="{BE9AFAC8-3902-4C2D-A9DD-34B81F3D381A}" destId="{3C92FEBF-4790-476E-A4CF-C64CCC069421}" srcOrd="0" destOrd="0" presId="urn:microsoft.com/office/officeart/2005/8/layout/orgChart1"/>
    <dgm:cxn modelId="{A9BA5AEB-CECF-4AE9-8ADA-F710FDC4B8B1}" type="presParOf" srcId="{BE9AFAC8-3902-4C2D-A9DD-34B81F3D381A}" destId="{EDD9FEF3-5D36-4176-9B3A-31B2D8576648}" srcOrd="1" destOrd="0" presId="urn:microsoft.com/office/officeart/2005/8/layout/orgChart1"/>
    <dgm:cxn modelId="{B444FEBD-363E-430B-ACC3-12B903852FE7}" type="presParOf" srcId="{EDD9FEF3-5D36-4176-9B3A-31B2D8576648}" destId="{78831B5D-3235-4043-BDBB-2521D893FCE7}" srcOrd="0" destOrd="0" presId="urn:microsoft.com/office/officeart/2005/8/layout/orgChart1"/>
    <dgm:cxn modelId="{833784D9-78A7-4B5D-9064-8C9C61426633}" type="presParOf" srcId="{78831B5D-3235-4043-BDBB-2521D893FCE7}" destId="{9F959F14-46F8-4A94-A6D2-3E9F6DA9D35C}" srcOrd="0" destOrd="0" presId="urn:microsoft.com/office/officeart/2005/8/layout/orgChart1"/>
    <dgm:cxn modelId="{9663F2A8-FEEC-4F5C-94FF-9B56A2D7A7F9}" type="presParOf" srcId="{78831B5D-3235-4043-BDBB-2521D893FCE7}" destId="{8CBA0253-6BBE-4B93-9095-66471980762A}" srcOrd="1" destOrd="0" presId="urn:microsoft.com/office/officeart/2005/8/layout/orgChart1"/>
    <dgm:cxn modelId="{07785084-4270-4D2E-88A2-1415CF8F29D5}" type="presParOf" srcId="{EDD9FEF3-5D36-4176-9B3A-31B2D8576648}" destId="{A65828D8-B12A-43BD-8C57-F93BE554311B}" srcOrd="1" destOrd="0" presId="urn:microsoft.com/office/officeart/2005/8/layout/orgChart1"/>
    <dgm:cxn modelId="{34CA3B88-1F33-4514-803B-A6D0D2CBF672}" type="presParOf" srcId="{EDD9FEF3-5D36-4176-9B3A-31B2D8576648}" destId="{C9D6B51D-DF0D-4273-BA87-60DFBAFFA197}" srcOrd="2" destOrd="0" presId="urn:microsoft.com/office/officeart/2005/8/layout/orgChart1"/>
    <dgm:cxn modelId="{6ABE057C-274C-489F-9B78-0781686A470A}" type="presParOf" srcId="{3EB0230E-B8E5-4252-B249-BBD4FDA7D913}" destId="{C1FE74D9-D0E0-457A-A164-71B3706F0DBB}" srcOrd="2" destOrd="0" presId="urn:microsoft.com/office/officeart/2005/8/layout/orgChart1"/>
    <dgm:cxn modelId="{FDF0C529-ECF8-46E1-9272-F25664E422FC}" type="presParOf" srcId="{F67E73E0-25EB-43E3-A117-39122CE06635}" destId="{D1E1AEC1-9A69-4251-9D98-3FCC3305A96B}" srcOrd="2" destOrd="0" presId="urn:microsoft.com/office/officeart/2005/8/layout/orgChart1"/>
    <dgm:cxn modelId="{AFA72411-A630-434A-AEB1-E011F1970D3B}" type="presParOf" srcId="{F67E73E0-25EB-43E3-A117-39122CE06635}" destId="{B2C6E9CB-AE7F-49FE-87C6-043F92F74AFC}" srcOrd="3" destOrd="0" presId="urn:microsoft.com/office/officeart/2005/8/layout/orgChart1"/>
    <dgm:cxn modelId="{F8EAA957-8A6D-4152-B9EE-2A7EA297A481}" type="presParOf" srcId="{B2C6E9CB-AE7F-49FE-87C6-043F92F74AFC}" destId="{3D8BC685-986B-4BAE-AC39-43E33B20C61F}" srcOrd="0" destOrd="0" presId="urn:microsoft.com/office/officeart/2005/8/layout/orgChart1"/>
    <dgm:cxn modelId="{D1716864-4D50-4689-A858-A37913ECDB75}" type="presParOf" srcId="{3D8BC685-986B-4BAE-AC39-43E33B20C61F}" destId="{87C38CD1-85BA-40C9-8C65-4C63AB81AF68}" srcOrd="0" destOrd="0" presId="urn:microsoft.com/office/officeart/2005/8/layout/orgChart1"/>
    <dgm:cxn modelId="{21E9B48A-8C7D-468C-A87E-056522ED27FE}" type="presParOf" srcId="{3D8BC685-986B-4BAE-AC39-43E33B20C61F}" destId="{4CBE92E7-006A-454E-9D01-23B9BD307E2C}" srcOrd="1" destOrd="0" presId="urn:microsoft.com/office/officeart/2005/8/layout/orgChart1"/>
    <dgm:cxn modelId="{4B919095-CFB5-4A1A-8731-1B4A269778B3}" type="presParOf" srcId="{B2C6E9CB-AE7F-49FE-87C6-043F92F74AFC}" destId="{E01C97AB-745D-4DF6-BA25-2BCB8CB5BFB2}" srcOrd="1" destOrd="0" presId="urn:microsoft.com/office/officeart/2005/8/layout/orgChart1"/>
    <dgm:cxn modelId="{075D44C5-ED4D-42EE-BDBF-4F670A0E5C58}" type="presParOf" srcId="{E01C97AB-745D-4DF6-BA25-2BCB8CB5BFB2}" destId="{FB518CBA-BF26-4FDC-BC6B-77D8CF259507}" srcOrd="0" destOrd="0" presId="urn:microsoft.com/office/officeart/2005/8/layout/orgChart1"/>
    <dgm:cxn modelId="{F1663EEA-2208-4B6E-B7C1-571B76B5EAC2}" type="presParOf" srcId="{E01C97AB-745D-4DF6-BA25-2BCB8CB5BFB2}" destId="{A12170EB-D0DF-42BA-9392-194DAED222B7}" srcOrd="1" destOrd="0" presId="urn:microsoft.com/office/officeart/2005/8/layout/orgChart1"/>
    <dgm:cxn modelId="{433BD087-EF37-4C67-B10E-4FE51B3A5AE9}" type="presParOf" srcId="{A12170EB-D0DF-42BA-9392-194DAED222B7}" destId="{A61F7994-436E-4F3A-929F-C3E01490AC86}" srcOrd="0" destOrd="0" presId="urn:microsoft.com/office/officeart/2005/8/layout/orgChart1"/>
    <dgm:cxn modelId="{D4E0D9DA-B1BA-4740-A82B-8ED9648E9E68}" type="presParOf" srcId="{A61F7994-436E-4F3A-929F-C3E01490AC86}" destId="{FDB7F2C8-58B2-4C3A-9CC2-C7A08F59C1D2}" srcOrd="0" destOrd="0" presId="urn:microsoft.com/office/officeart/2005/8/layout/orgChart1"/>
    <dgm:cxn modelId="{E0BCEEE2-A42D-4E51-9991-5B7E93F375BE}" type="presParOf" srcId="{A61F7994-436E-4F3A-929F-C3E01490AC86}" destId="{EA39CC28-0667-438A-9F7A-6FFEDF3A3325}" srcOrd="1" destOrd="0" presId="urn:microsoft.com/office/officeart/2005/8/layout/orgChart1"/>
    <dgm:cxn modelId="{7FDA2CB5-C007-4284-8BDF-10B64ACD3061}" type="presParOf" srcId="{A12170EB-D0DF-42BA-9392-194DAED222B7}" destId="{6F5D1472-CBD9-41BE-BE72-073047DB46C9}" srcOrd="1" destOrd="0" presId="urn:microsoft.com/office/officeart/2005/8/layout/orgChart1"/>
    <dgm:cxn modelId="{49BB1ED8-446D-4420-8EF8-A8E8827C1A37}" type="presParOf" srcId="{A12170EB-D0DF-42BA-9392-194DAED222B7}" destId="{586325B4-0929-44FB-826B-5DD114C13622}" srcOrd="2" destOrd="0" presId="urn:microsoft.com/office/officeart/2005/8/layout/orgChart1"/>
    <dgm:cxn modelId="{E6C4336C-22CA-4D3E-A4E2-01C66E2A2E4B}" type="presParOf" srcId="{E01C97AB-745D-4DF6-BA25-2BCB8CB5BFB2}" destId="{4E433AA1-4E85-4858-9D63-3640D7610CD8}" srcOrd="2" destOrd="0" presId="urn:microsoft.com/office/officeart/2005/8/layout/orgChart1"/>
    <dgm:cxn modelId="{BA71C538-CF4D-4468-8DF2-97C2E5E6FE3C}" type="presParOf" srcId="{E01C97AB-745D-4DF6-BA25-2BCB8CB5BFB2}" destId="{05E47685-3148-4040-8882-7DE0D58AB0F2}" srcOrd="3" destOrd="0" presId="urn:microsoft.com/office/officeart/2005/8/layout/orgChart1"/>
    <dgm:cxn modelId="{A830A5F8-7785-47BB-B875-141CFF3C867C}" type="presParOf" srcId="{05E47685-3148-4040-8882-7DE0D58AB0F2}" destId="{5B5C67AE-B979-4E7F-A338-F62DA653CFA4}" srcOrd="0" destOrd="0" presId="urn:microsoft.com/office/officeart/2005/8/layout/orgChart1"/>
    <dgm:cxn modelId="{46E2FE9D-DE2A-4444-919F-D09B026A9276}" type="presParOf" srcId="{5B5C67AE-B979-4E7F-A338-F62DA653CFA4}" destId="{3B55D37D-F571-4D9E-9C03-50E034166136}" srcOrd="0" destOrd="0" presId="urn:microsoft.com/office/officeart/2005/8/layout/orgChart1"/>
    <dgm:cxn modelId="{2049F6D8-4191-43E0-875B-16EDE4AC3C38}" type="presParOf" srcId="{5B5C67AE-B979-4E7F-A338-F62DA653CFA4}" destId="{851992D0-5E8F-4C9F-84CD-3A1DFCDCFB95}" srcOrd="1" destOrd="0" presId="urn:microsoft.com/office/officeart/2005/8/layout/orgChart1"/>
    <dgm:cxn modelId="{5DB1483D-3423-40D6-9993-7E4E8A3CDBF9}" type="presParOf" srcId="{05E47685-3148-4040-8882-7DE0D58AB0F2}" destId="{E6395554-1DC4-4C19-A4A5-7DB63A3C3F0A}" srcOrd="1" destOrd="0" presId="urn:microsoft.com/office/officeart/2005/8/layout/orgChart1"/>
    <dgm:cxn modelId="{87121850-4ADF-434B-BCF3-5E4E6D90885B}" type="presParOf" srcId="{05E47685-3148-4040-8882-7DE0D58AB0F2}" destId="{6A7F8443-55E3-4685-91DD-1FB2A0BB333D}" srcOrd="2" destOrd="0" presId="urn:microsoft.com/office/officeart/2005/8/layout/orgChart1"/>
    <dgm:cxn modelId="{10DFC550-D11B-46EF-8E0B-AB8ACB2CFAC5}" type="presParOf" srcId="{E01C97AB-745D-4DF6-BA25-2BCB8CB5BFB2}" destId="{332FE557-03A1-47C7-BBD2-EDD8F8CD0CB4}" srcOrd="4" destOrd="0" presId="urn:microsoft.com/office/officeart/2005/8/layout/orgChart1"/>
    <dgm:cxn modelId="{12822A0C-8D12-4F87-8D55-4BF6048059D6}" type="presParOf" srcId="{E01C97AB-745D-4DF6-BA25-2BCB8CB5BFB2}" destId="{D538DFE1-1C1A-4DC6-91E4-62F5C5CAFE84}" srcOrd="5" destOrd="0" presId="urn:microsoft.com/office/officeart/2005/8/layout/orgChart1"/>
    <dgm:cxn modelId="{19554D61-73B3-4539-BC2E-E4FEE7FA2F35}" type="presParOf" srcId="{D538DFE1-1C1A-4DC6-91E4-62F5C5CAFE84}" destId="{C9B37F6D-EE69-4D45-AF88-53D74807963A}" srcOrd="0" destOrd="0" presId="urn:microsoft.com/office/officeart/2005/8/layout/orgChart1"/>
    <dgm:cxn modelId="{447704AA-AFE9-4109-BAE9-4B2FEC23CB73}" type="presParOf" srcId="{C9B37F6D-EE69-4D45-AF88-53D74807963A}" destId="{AD14EFBE-8D9A-4C71-B32D-E74A5E9B72F3}" srcOrd="0" destOrd="0" presId="urn:microsoft.com/office/officeart/2005/8/layout/orgChart1"/>
    <dgm:cxn modelId="{16A59C99-11AF-4E46-AC49-FF03E43EFC4F}" type="presParOf" srcId="{C9B37F6D-EE69-4D45-AF88-53D74807963A}" destId="{2720BC81-CAB7-45C2-B5A1-C91D1FD33ACC}" srcOrd="1" destOrd="0" presId="urn:microsoft.com/office/officeart/2005/8/layout/orgChart1"/>
    <dgm:cxn modelId="{7E866855-80DB-4E73-B84E-5518CF2D0C4E}" type="presParOf" srcId="{D538DFE1-1C1A-4DC6-91E4-62F5C5CAFE84}" destId="{2D17FA92-7486-4CF4-8782-D64864B0CB69}" srcOrd="1" destOrd="0" presId="urn:microsoft.com/office/officeart/2005/8/layout/orgChart1"/>
    <dgm:cxn modelId="{DE5EE2A0-D93D-4830-9284-637634B1D6C0}" type="presParOf" srcId="{D538DFE1-1C1A-4DC6-91E4-62F5C5CAFE84}" destId="{F1BB6848-3046-42CC-82C3-C25A25E56743}" srcOrd="2" destOrd="0" presId="urn:microsoft.com/office/officeart/2005/8/layout/orgChart1"/>
    <dgm:cxn modelId="{EAD34AB3-EE99-4F1F-A21B-D3FA207BBABD}" type="presParOf" srcId="{E01C97AB-745D-4DF6-BA25-2BCB8CB5BFB2}" destId="{95E6D09F-4CD1-43B0-8007-546358F462C9}" srcOrd="6" destOrd="0" presId="urn:microsoft.com/office/officeart/2005/8/layout/orgChart1"/>
    <dgm:cxn modelId="{D3934A13-D83A-4DF3-A408-F1E8A24D2E6C}" type="presParOf" srcId="{E01C97AB-745D-4DF6-BA25-2BCB8CB5BFB2}" destId="{2238CFB6-6E99-44D4-93A6-C31962908C1C}" srcOrd="7" destOrd="0" presId="urn:microsoft.com/office/officeart/2005/8/layout/orgChart1"/>
    <dgm:cxn modelId="{31E93053-3414-4B41-B250-33E1EB0611A9}" type="presParOf" srcId="{2238CFB6-6E99-44D4-93A6-C31962908C1C}" destId="{AAC8EF68-A612-4E07-9E44-D8C00EFBA5F7}" srcOrd="0" destOrd="0" presId="urn:microsoft.com/office/officeart/2005/8/layout/orgChart1"/>
    <dgm:cxn modelId="{4FA539AB-D350-4026-8FF9-CDD4CFC2A59F}" type="presParOf" srcId="{AAC8EF68-A612-4E07-9E44-D8C00EFBA5F7}" destId="{B9145A47-F336-4DFE-B7EF-A7D7266EFAE7}" srcOrd="0" destOrd="0" presId="urn:microsoft.com/office/officeart/2005/8/layout/orgChart1"/>
    <dgm:cxn modelId="{48AA521D-9748-4EF3-8CC2-21440D2B655C}" type="presParOf" srcId="{AAC8EF68-A612-4E07-9E44-D8C00EFBA5F7}" destId="{484BF989-75BD-4717-B6C1-E3D3BCE39243}" srcOrd="1" destOrd="0" presId="urn:microsoft.com/office/officeart/2005/8/layout/orgChart1"/>
    <dgm:cxn modelId="{54BAEC61-A07A-4DE2-86BD-8D66B67FE23B}" type="presParOf" srcId="{2238CFB6-6E99-44D4-93A6-C31962908C1C}" destId="{36600604-583D-42DF-A792-449494C28961}" srcOrd="1" destOrd="0" presId="urn:microsoft.com/office/officeart/2005/8/layout/orgChart1"/>
    <dgm:cxn modelId="{4248235A-3B97-42BF-8EE3-EF01C589C419}" type="presParOf" srcId="{2238CFB6-6E99-44D4-93A6-C31962908C1C}" destId="{8C3244E6-51E4-4BF6-9883-E63CF49C107A}" srcOrd="2" destOrd="0" presId="urn:microsoft.com/office/officeart/2005/8/layout/orgChart1"/>
    <dgm:cxn modelId="{4125B934-4BF5-4E0D-8D54-9CC73213A73A}" type="presParOf" srcId="{E01C97AB-745D-4DF6-BA25-2BCB8CB5BFB2}" destId="{111265CC-5D34-4296-8A92-7D08BBD1B4CA}" srcOrd="8" destOrd="0" presId="urn:microsoft.com/office/officeart/2005/8/layout/orgChart1"/>
    <dgm:cxn modelId="{D7935075-CB75-4A7F-9E58-BE6340E0E2B4}" type="presParOf" srcId="{E01C97AB-745D-4DF6-BA25-2BCB8CB5BFB2}" destId="{0A842912-F6BB-4FA8-A144-7149A99C37B1}" srcOrd="9" destOrd="0" presId="urn:microsoft.com/office/officeart/2005/8/layout/orgChart1"/>
    <dgm:cxn modelId="{62E54292-3949-4D78-AF8D-BE65B764240E}" type="presParOf" srcId="{0A842912-F6BB-4FA8-A144-7149A99C37B1}" destId="{AF2AC08C-6D89-496F-85C1-48EF6D754244}" srcOrd="0" destOrd="0" presId="urn:microsoft.com/office/officeart/2005/8/layout/orgChart1"/>
    <dgm:cxn modelId="{8AA88F46-E6D3-4FEB-9ED8-2FBD195E2663}" type="presParOf" srcId="{AF2AC08C-6D89-496F-85C1-48EF6D754244}" destId="{1FA1DBAB-22DA-4BDD-8FDF-BB3542991E1F}" srcOrd="0" destOrd="0" presId="urn:microsoft.com/office/officeart/2005/8/layout/orgChart1"/>
    <dgm:cxn modelId="{229EF76D-B981-4B1F-9414-B809206B20CC}" type="presParOf" srcId="{AF2AC08C-6D89-496F-85C1-48EF6D754244}" destId="{F17F662D-AA52-4A2B-81C6-328E09E6FE9D}" srcOrd="1" destOrd="0" presId="urn:microsoft.com/office/officeart/2005/8/layout/orgChart1"/>
    <dgm:cxn modelId="{2B38A79C-EB67-46C6-A20F-B83E4D328C12}" type="presParOf" srcId="{0A842912-F6BB-4FA8-A144-7149A99C37B1}" destId="{AC2AAD86-29F5-46EC-B2D1-FA8E5650FAB7}" srcOrd="1" destOrd="0" presId="urn:microsoft.com/office/officeart/2005/8/layout/orgChart1"/>
    <dgm:cxn modelId="{E61ABC19-B68F-4A89-9A47-8DB92A1E5A56}" type="presParOf" srcId="{0A842912-F6BB-4FA8-A144-7149A99C37B1}" destId="{A75C59CD-9A29-44E5-ACB5-AC10081B82E0}" srcOrd="2" destOrd="0" presId="urn:microsoft.com/office/officeart/2005/8/layout/orgChart1"/>
    <dgm:cxn modelId="{3638A695-3BAB-4301-B985-86D3B81B482A}" type="presParOf" srcId="{B2C6E9CB-AE7F-49FE-87C6-043F92F74AFC}" destId="{DA82D567-638D-4236-8F3C-1F7E3F2BC564}" srcOrd="2" destOrd="0" presId="urn:microsoft.com/office/officeart/2005/8/layout/orgChart1"/>
    <dgm:cxn modelId="{6E2F21A4-2255-49D8-A295-B1504C86F59A}" type="presParOf" srcId="{F67E73E0-25EB-43E3-A117-39122CE06635}" destId="{956570EA-6BE5-498D-9E4D-8284EF9F2727}" srcOrd="4" destOrd="0" presId="urn:microsoft.com/office/officeart/2005/8/layout/orgChart1"/>
    <dgm:cxn modelId="{2A4005A3-47A4-42B4-8421-23C8A9267071}" type="presParOf" srcId="{F67E73E0-25EB-43E3-A117-39122CE06635}" destId="{51E8A6EE-6B0F-4F8E-90F9-02122F7DF38A}" srcOrd="5" destOrd="0" presId="urn:microsoft.com/office/officeart/2005/8/layout/orgChart1"/>
    <dgm:cxn modelId="{642D37AC-66F2-4745-A0F7-69891848F58E}" type="presParOf" srcId="{51E8A6EE-6B0F-4F8E-90F9-02122F7DF38A}" destId="{34E31FDD-E2AF-4B8A-BBBF-F90205FF6B21}" srcOrd="0" destOrd="0" presId="urn:microsoft.com/office/officeart/2005/8/layout/orgChart1"/>
    <dgm:cxn modelId="{C30BE578-C235-41B9-86C9-CB5BF9E9FC4D}" type="presParOf" srcId="{34E31FDD-E2AF-4B8A-BBBF-F90205FF6B21}" destId="{5A079E86-2DC3-4C8E-BA16-C6A9E37D5B2D}" srcOrd="0" destOrd="0" presId="urn:microsoft.com/office/officeart/2005/8/layout/orgChart1"/>
    <dgm:cxn modelId="{EE754DBC-91BA-45C0-9751-CF3B29396D54}" type="presParOf" srcId="{34E31FDD-E2AF-4B8A-BBBF-F90205FF6B21}" destId="{98E522FF-31C5-41CB-A8F8-451D8CBE7412}" srcOrd="1" destOrd="0" presId="urn:microsoft.com/office/officeart/2005/8/layout/orgChart1"/>
    <dgm:cxn modelId="{32985E0B-A18B-493B-BD4B-45D0934ACEBE}" type="presParOf" srcId="{51E8A6EE-6B0F-4F8E-90F9-02122F7DF38A}" destId="{FD83DB6D-7064-4DD8-AA00-1717DAC8465C}" srcOrd="1" destOrd="0" presId="urn:microsoft.com/office/officeart/2005/8/layout/orgChart1"/>
    <dgm:cxn modelId="{D10296AF-A907-4CED-9C3F-B15F25983C26}" type="presParOf" srcId="{FD83DB6D-7064-4DD8-AA00-1717DAC8465C}" destId="{681842F4-E2F7-4A74-A8EC-992949CE862C}" srcOrd="0" destOrd="0" presId="urn:microsoft.com/office/officeart/2005/8/layout/orgChart1"/>
    <dgm:cxn modelId="{23A832BF-B429-4AAD-9E21-23BD60E15020}" type="presParOf" srcId="{FD83DB6D-7064-4DD8-AA00-1717DAC8465C}" destId="{1C45C32F-A219-4951-849F-F8B553539029}" srcOrd="1" destOrd="0" presId="urn:microsoft.com/office/officeart/2005/8/layout/orgChart1"/>
    <dgm:cxn modelId="{98C481E2-C579-4884-8CBE-4F6E46B9E918}" type="presParOf" srcId="{1C45C32F-A219-4951-849F-F8B553539029}" destId="{89B4A060-9207-4514-AA64-46E4D5CFC4F3}" srcOrd="0" destOrd="0" presId="urn:microsoft.com/office/officeart/2005/8/layout/orgChart1"/>
    <dgm:cxn modelId="{AE10ACFD-0218-4D75-B608-1D6AED9D903F}" type="presParOf" srcId="{89B4A060-9207-4514-AA64-46E4D5CFC4F3}" destId="{BD17A08A-FCAF-4BC6-8E30-2BBF4A09BDE6}" srcOrd="0" destOrd="0" presId="urn:microsoft.com/office/officeart/2005/8/layout/orgChart1"/>
    <dgm:cxn modelId="{DC05931B-AC32-46FA-B210-2B8CEA27A479}" type="presParOf" srcId="{89B4A060-9207-4514-AA64-46E4D5CFC4F3}" destId="{99D3D947-464A-4C81-ACEF-4ADEE25FB689}" srcOrd="1" destOrd="0" presId="urn:microsoft.com/office/officeart/2005/8/layout/orgChart1"/>
    <dgm:cxn modelId="{60E5CDFE-2CE6-4874-8FCC-35615F013A3E}" type="presParOf" srcId="{1C45C32F-A219-4951-849F-F8B553539029}" destId="{425D561D-FBDE-42CD-8AE0-5049CECD2422}" srcOrd="1" destOrd="0" presId="urn:microsoft.com/office/officeart/2005/8/layout/orgChart1"/>
    <dgm:cxn modelId="{710D303D-745A-4888-8AC8-D01E96E90E9A}" type="presParOf" srcId="{1C45C32F-A219-4951-849F-F8B553539029}" destId="{8EFB93A5-F548-41FE-8DA1-10114C989F62}" srcOrd="2" destOrd="0" presId="urn:microsoft.com/office/officeart/2005/8/layout/orgChart1"/>
    <dgm:cxn modelId="{E7BCB1F7-F5DD-4FF1-BAC9-00FC15ED41AA}" type="presParOf" srcId="{FD83DB6D-7064-4DD8-AA00-1717DAC8465C}" destId="{8E63159E-300D-4260-A606-AD3F303A735F}" srcOrd="2" destOrd="0" presId="urn:microsoft.com/office/officeart/2005/8/layout/orgChart1"/>
    <dgm:cxn modelId="{5D293B72-FAD1-4FA4-BDC8-D7EC3828CD24}" type="presParOf" srcId="{FD83DB6D-7064-4DD8-AA00-1717DAC8465C}" destId="{D16B9375-4750-4360-ABB6-EEBE71388DEB}" srcOrd="3" destOrd="0" presId="urn:microsoft.com/office/officeart/2005/8/layout/orgChart1"/>
    <dgm:cxn modelId="{6258313C-71DA-4A2A-ADE7-12BE30431BBF}" type="presParOf" srcId="{D16B9375-4750-4360-ABB6-EEBE71388DEB}" destId="{64AA98E7-78F8-4EE7-BA00-5D60071E07E5}" srcOrd="0" destOrd="0" presId="urn:microsoft.com/office/officeart/2005/8/layout/orgChart1"/>
    <dgm:cxn modelId="{891993A9-54E2-440B-848C-107EC9F2461A}" type="presParOf" srcId="{64AA98E7-78F8-4EE7-BA00-5D60071E07E5}" destId="{4B05E1DF-DE7B-4254-82DB-8C60E457A4DC}" srcOrd="0" destOrd="0" presId="urn:microsoft.com/office/officeart/2005/8/layout/orgChart1"/>
    <dgm:cxn modelId="{5973331F-4C6B-4CC4-8A3A-15EEA3A945E2}" type="presParOf" srcId="{64AA98E7-78F8-4EE7-BA00-5D60071E07E5}" destId="{597E83E5-65D9-4F69-B85E-8EA62A4FABCB}" srcOrd="1" destOrd="0" presId="urn:microsoft.com/office/officeart/2005/8/layout/orgChart1"/>
    <dgm:cxn modelId="{408DDFF4-5955-4088-8C48-A4FB15EB378C}" type="presParOf" srcId="{D16B9375-4750-4360-ABB6-EEBE71388DEB}" destId="{96DF7EBE-483F-4D7F-901C-9E93B98C60BD}" srcOrd="1" destOrd="0" presId="urn:microsoft.com/office/officeart/2005/8/layout/orgChart1"/>
    <dgm:cxn modelId="{FDB981E8-EEFE-4F7E-9076-937B9AA20645}" type="presParOf" srcId="{D16B9375-4750-4360-ABB6-EEBE71388DEB}" destId="{7EF7FEED-AB38-4E67-9C39-1C758FE68D78}" srcOrd="2" destOrd="0" presId="urn:microsoft.com/office/officeart/2005/8/layout/orgChart1"/>
    <dgm:cxn modelId="{4C266627-1F1C-42B4-8449-35FBBEA8D338}" type="presParOf" srcId="{FD83DB6D-7064-4DD8-AA00-1717DAC8465C}" destId="{A3F0FE0E-9913-4E2E-8919-352525BE7B47}" srcOrd="4" destOrd="0" presId="urn:microsoft.com/office/officeart/2005/8/layout/orgChart1"/>
    <dgm:cxn modelId="{B67F5AD6-204F-4347-857F-1ADD3F8E04FC}" type="presParOf" srcId="{FD83DB6D-7064-4DD8-AA00-1717DAC8465C}" destId="{6389C654-5F47-4BD1-9C36-63E34FAE5387}" srcOrd="5" destOrd="0" presId="urn:microsoft.com/office/officeart/2005/8/layout/orgChart1"/>
    <dgm:cxn modelId="{31DC7EFF-874F-4362-BACC-2C592E64566C}" type="presParOf" srcId="{6389C654-5F47-4BD1-9C36-63E34FAE5387}" destId="{E2E98907-B61F-4911-8FA0-7A4D800AD666}" srcOrd="0" destOrd="0" presId="urn:microsoft.com/office/officeart/2005/8/layout/orgChart1"/>
    <dgm:cxn modelId="{98181D85-D413-4BEF-A91A-6467061ACA0E}" type="presParOf" srcId="{E2E98907-B61F-4911-8FA0-7A4D800AD666}" destId="{B666A489-6711-4227-BAF0-BF3F4786DB42}" srcOrd="0" destOrd="0" presId="urn:microsoft.com/office/officeart/2005/8/layout/orgChart1"/>
    <dgm:cxn modelId="{71799D3B-AEE5-42AC-AD20-83ECD00170C4}" type="presParOf" srcId="{E2E98907-B61F-4911-8FA0-7A4D800AD666}" destId="{0426AD3D-BD3B-4E20-AE4E-FAD30F9F865F}" srcOrd="1" destOrd="0" presId="urn:microsoft.com/office/officeart/2005/8/layout/orgChart1"/>
    <dgm:cxn modelId="{07210080-FEFF-4AED-8B10-E8B398E05E29}" type="presParOf" srcId="{6389C654-5F47-4BD1-9C36-63E34FAE5387}" destId="{76DEF952-DB0B-402E-B9F8-869214A13902}" srcOrd="1" destOrd="0" presId="urn:microsoft.com/office/officeart/2005/8/layout/orgChart1"/>
    <dgm:cxn modelId="{83A62C3D-F07F-42D5-8120-ACD9E2AE2813}" type="presParOf" srcId="{6389C654-5F47-4BD1-9C36-63E34FAE5387}" destId="{EE5E47A3-9448-48F1-9F13-24D7D9525378}" srcOrd="2" destOrd="0" presId="urn:microsoft.com/office/officeart/2005/8/layout/orgChart1"/>
    <dgm:cxn modelId="{1254C817-3EB5-4171-B513-27C95437819D}" type="presParOf" srcId="{51E8A6EE-6B0F-4F8E-90F9-02122F7DF38A}" destId="{E2299274-9B28-4DC6-967D-EFE3F7E2A12B}" srcOrd="2" destOrd="0" presId="urn:microsoft.com/office/officeart/2005/8/layout/orgChart1"/>
    <dgm:cxn modelId="{638C02C1-BA51-4D8C-9F71-025ADD46777D}" type="presParOf" srcId="{065D0065-BE8F-4078-B2E9-65A67433BD68}" destId="{0B226361-30D2-4963-BA18-AD349E447B1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0FE0E-9913-4E2E-8919-352525BE7B47}">
      <dsp:nvSpPr>
        <dsp:cNvPr id="0" name=""/>
        <dsp:cNvSpPr/>
      </dsp:nvSpPr>
      <dsp:spPr>
        <a:xfrm>
          <a:off x="4713052" y="1245233"/>
          <a:ext cx="154157" cy="1932104"/>
        </a:xfrm>
        <a:custGeom>
          <a:avLst/>
          <a:gdLst/>
          <a:ahLst/>
          <a:cxnLst/>
          <a:rect l="0" t="0" r="0" b="0"/>
          <a:pathLst>
            <a:path>
              <a:moveTo>
                <a:pt x="0" y="0"/>
              </a:moveTo>
              <a:lnTo>
                <a:pt x="0" y="1932104"/>
              </a:lnTo>
              <a:lnTo>
                <a:pt x="154157" y="193210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63159E-300D-4260-A606-AD3F303A735F}">
      <dsp:nvSpPr>
        <dsp:cNvPr id="0" name=""/>
        <dsp:cNvSpPr/>
      </dsp:nvSpPr>
      <dsp:spPr>
        <a:xfrm>
          <a:off x="4713052" y="1245233"/>
          <a:ext cx="154157" cy="1202426"/>
        </a:xfrm>
        <a:custGeom>
          <a:avLst/>
          <a:gdLst/>
          <a:ahLst/>
          <a:cxnLst/>
          <a:rect l="0" t="0" r="0" b="0"/>
          <a:pathLst>
            <a:path>
              <a:moveTo>
                <a:pt x="0" y="0"/>
              </a:moveTo>
              <a:lnTo>
                <a:pt x="0" y="1202426"/>
              </a:lnTo>
              <a:lnTo>
                <a:pt x="154157" y="12024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1842F4-E2F7-4A74-A8EC-992949CE862C}">
      <dsp:nvSpPr>
        <dsp:cNvPr id="0" name=""/>
        <dsp:cNvSpPr/>
      </dsp:nvSpPr>
      <dsp:spPr>
        <a:xfrm>
          <a:off x="4713052" y="1245233"/>
          <a:ext cx="154157" cy="472748"/>
        </a:xfrm>
        <a:custGeom>
          <a:avLst/>
          <a:gdLst/>
          <a:ahLst/>
          <a:cxnLst/>
          <a:rect l="0" t="0" r="0" b="0"/>
          <a:pathLst>
            <a:path>
              <a:moveTo>
                <a:pt x="0" y="0"/>
              </a:moveTo>
              <a:lnTo>
                <a:pt x="0" y="472748"/>
              </a:lnTo>
              <a:lnTo>
                <a:pt x="154157" y="47274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6570EA-6BE5-498D-9E4D-8284EF9F2727}">
      <dsp:nvSpPr>
        <dsp:cNvPr id="0" name=""/>
        <dsp:cNvSpPr/>
      </dsp:nvSpPr>
      <dsp:spPr>
        <a:xfrm>
          <a:off x="3880603" y="515556"/>
          <a:ext cx="1243535" cy="215820"/>
        </a:xfrm>
        <a:custGeom>
          <a:avLst/>
          <a:gdLst/>
          <a:ahLst/>
          <a:cxnLst/>
          <a:rect l="0" t="0" r="0" b="0"/>
          <a:pathLst>
            <a:path>
              <a:moveTo>
                <a:pt x="0" y="0"/>
              </a:moveTo>
              <a:lnTo>
                <a:pt x="0" y="107910"/>
              </a:lnTo>
              <a:lnTo>
                <a:pt x="1243535" y="107910"/>
              </a:lnTo>
              <a:lnTo>
                <a:pt x="1243535" y="2158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1265CC-5D34-4296-8A92-7D08BBD1B4CA}">
      <dsp:nvSpPr>
        <dsp:cNvPr id="0" name=""/>
        <dsp:cNvSpPr/>
      </dsp:nvSpPr>
      <dsp:spPr>
        <a:xfrm>
          <a:off x="3469517" y="1245233"/>
          <a:ext cx="154157" cy="3391459"/>
        </a:xfrm>
        <a:custGeom>
          <a:avLst/>
          <a:gdLst/>
          <a:ahLst/>
          <a:cxnLst/>
          <a:rect l="0" t="0" r="0" b="0"/>
          <a:pathLst>
            <a:path>
              <a:moveTo>
                <a:pt x="0" y="0"/>
              </a:moveTo>
              <a:lnTo>
                <a:pt x="0" y="3391459"/>
              </a:lnTo>
              <a:lnTo>
                <a:pt x="154157" y="339145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E6D09F-4CD1-43B0-8007-546358F462C9}">
      <dsp:nvSpPr>
        <dsp:cNvPr id="0" name=""/>
        <dsp:cNvSpPr/>
      </dsp:nvSpPr>
      <dsp:spPr>
        <a:xfrm>
          <a:off x="3469517" y="1245233"/>
          <a:ext cx="154157" cy="2661781"/>
        </a:xfrm>
        <a:custGeom>
          <a:avLst/>
          <a:gdLst/>
          <a:ahLst/>
          <a:cxnLst/>
          <a:rect l="0" t="0" r="0" b="0"/>
          <a:pathLst>
            <a:path>
              <a:moveTo>
                <a:pt x="0" y="0"/>
              </a:moveTo>
              <a:lnTo>
                <a:pt x="0" y="2661781"/>
              </a:lnTo>
              <a:lnTo>
                <a:pt x="154157" y="266178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FE557-03A1-47C7-BBD2-EDD8F8CD0CB4}">
      <dsp:nvSpPr>
        <dsp:cNvPr id="0" name=""/>
        <dsp:cNvSpPr/>
      </dsp:nvSpPr>
      <dsp:spPr>
        <a:xfrm>
          <a:off x="3469517" y="1245233"/>
          <a:ext cx="154157" cy="1932104"/>
        </a:xfrm>
        <a:custGeom>
          <a:avLst/>
          <a:gdLst/>
          <a:ahLst/>
          <a:cxnLst/>
          <a:rect l="0" t="0" r="0" b="0"/>
          <a:pathLst>
            <a:path>
              <a:moveTo>
                <a:pt x="0" y="0"/>
              </a:moveTo>
              <a:lnTo>
                <a:pt x="0" y="1932104"/>
              </a:lnTo>
              <a:lnTo>
                <a:pt x="154157" y="193210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433AA1-4E85-4858-9D63-3640D7610CD8}">
      <dsp:nvSpPr>
        <dsp:cNvPr id="0" name=""/>
        <dsp:cNvSpPr/>
      </dsp:nvSpPr>
      <dsp:spPr>
        <a:xfrm>
          <a:off x="3469517" y="1245233"/>
          <a:ext cx="154157" cy="1202426"/>
        </a:xfrm>
        <a:custGeom>
          <a:avLst/>
          <a:gdLst/>
          <a:ahLst/>
          <a:cxnLst/>
          <a:rect l="0" t="0" r="0" b="0"/>
          <a:pathLst>
            <a:path>
              <a:moveTo>
                <a:pt x="0" y="0"/>
              </a:moveTo>
              <a:lnTo>
                <a:pt x="0" y="1202426"/>
              </a:lnTo>
              <a:lnTo>
                <a:pt x="154157" y="12024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518CBA-BF26-4FDC-BC6B-77D8CF259507}">
      <dsp:nvSpPr>
        <dsp:cNvPr id="0" name=""/>
        <dsp:cNvSpPr/>
      </dsp:nvSpPr>
      <dsp:spPr>
        <a:xfrm>
          <a:off x="3469517" y="1245233"/>
          <a:ext cx="154157" cy="472748"/>
        </a:xfrm>
        <a:custGeom>
          <a:avLst/>
          <a:gdLst/>
          <a:ahLst/>
          <a:cxnLst/>
          <a:rect l="0" t="0" r="0" b="0"/>
          <a:pathLst>
            <a:path>
              <a:moveTo>
                <a:pt x="0" y="0"/>
              </a:moveTo>
              <a:lnTo>
                <a:pt x="0" y="472748"/>
              </a:lnTo>
              <a:lnTo>
                <a:pt x="154157" y="47274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E1AEC1-9A69-4251-9D98-3FCC3305A96B}">
      <dsp:nvSpPr>
        <dsp:cNvPr id="0" name=""/>
        <dsp:cNvSpPr/>
      </dsp:nvSpPr>
      <dsp:spPr>
        <a:xfrm>
          <a:off x="3834883" y="515556"/>
          <a:ext cx="91440" cy="215820"/>
        </a:xfrm>
        <a:custGeom>
          <a:avLst/>
          <a:gdLst/>
          <a:ahLst/>
          <a:cxnLst/>
          <a:rect l="0" t="0" r="0" b="0"/>
          <a:pathLst>
            <a:path>
              <a:moveTo>
                <a:pt x="45720" y="0"/>
              </a:moveTo>
              <a:lnTo>
                <a:pt x="45720" y="2158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92FEBF-4790-476E-A4CF-C64CCC069421}">
      <dsp:nvSpPr>
        <dsp:cNvPr id="0" name=""/>
        <dsp:cNvSpPr/>
      </dsp:nvSpPr>
      <dsp:spPr>
        <a:xfrm>
          <a:off x="2225981" y="1245233"/>
          <a:ext cx="154157" cy="472748"/>
        </a:xfrm>
        <a:custGeom>
          <a:avLst/>
          <a:gdLst/>
          <a:ahLst/>
          <a:cxnLst/>
          <a:rect l="0" t="0" r="0" b="0"/>
          <a:pathLst>
            <a:path>
              <a:moveTo>
                <a:pt x="0" y="0"/>
              </a:moveTo>
              <a:lnTo>
                <a:pt x="0" y="472748"/>
              </a:lnTo>
              <a:lnTo>
                <a:pt x="154157" y="47274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F0E01E-3B4D-438D-A19E-C43F12CC58C0}">
      <dsp:nvSpPr>
        <dsp:cNvPr id="0" name=""/>
        <dsp:cNvSpPr/>
      </dsp:nvSpPr>
      <dsp:spPr>
        <a:xfrm>
          <a:off x="2637067" y="515556"/>
          <a:ext cx="1243535" cy="215820"/>
        </a:xfrm>
        <a:custGeom>
          <a:avLst/>
          <a:gdLst/>
          <a:ahLst/>
          <a:cxnLst/>
          <a:rect l="0" t="0" r="0" b="0"/>
          <a:pathLst>
            <a:path>
              <a:moveTo>
                <a:pt x="1243535" y="0"/>
              </a:moveTo>
              <a:lnTo>
                <a:pt x="1243535" y="107910"/>
              </a:lnTo>
              <a:lnTo>
                <a:pt x="0" y="107910"/>
              </a:lnTo>
              <a:lnTo>
                <a:pt x="0" y="2158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7A5491-C40F-4F0D-A24D-1349600C0EFE}">
      <dsp:nvSpPr>
        <dsp:cNvPr id="0" name=""/>
        <dsp:cNvSpPr/>
      </dsp:nvSpPr>
      <dsp:spPr>
        <a:xfrm>
          <a:off x="3366745" y="1698"/>
          <a:ext cx="1027715" cy="51385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Window</a:t>
          </a:r>
          <a:endParaRPr lang="es-MX" sz="1700" kern="1200" dirty="0">
            <a:solidFill>
              <a:schemeClr val="tx1"/>
            </a:solidFill>
          </a:endParaRPr>
        </a:p>
      </dsp:txBody>
      <dsp:txXfrm>
        <a:off x="3366745" y="1698"/>
        <a:ext cx="1027715" cy="513857"/>
      </dsp:txXfrm>
    </dsp:sp>
    <dsp:sp modelId="{6F9E221F-F88F-470A-8985-01D34A665BDE}">
      <dsp:nvSpPr>
        <dsp:cNvPr id="0" name=""/>
        <dsp:cNvSpPr/>
      </dsp:nvSpPr>
      <dsp:spPr>
        <a:xfrm>
          <a:off x="2123210" y="731376"/>
          <a:ext cx="1027715" cy="51385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a:solidFill>
                <a:schemeClr val="tx1"/>
              </a:solidFill>
            </a:rPr>
            <a:t>DOM</a:t>
          </a:r>
        </a:p>
      </dsp:txBody>
      <dsp:txXfrm>
        <a:off x="2123210" y="731376"/>
        <a:ext cx="1027715" cy="513857"/>
      </dsp:txXfrm>
    </dsp:sp>
    <dsp:sp modelId="{9F959F14-46F8-4A94-A6D2-3E9F6DA9D35C}">
      <dsp:nvSpPr>
        <dsp:cNvPr id="0" name=""/>
        <dsp:cNvSpPr/>
      </dsp:nvSpPr>
      <dsp:spPr>
        <a:xfrm>
          <a:off x="2380139" y="1461054"/>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document</a:t>
          </a:r>
          <a:endParaRPr lang="es-MX" sz="1700" kern="1200" dirty="0">
            <a:solidFill>
              <a:schemeClr val="tx1"/>
            </a:solidFill>
          </a:endParaRPr>
        </a:p>
      </dsp:txBody>
      <dsp:txXfrm>
        <a:off x="2380139" y="1461054"/>
        <a:ext cx="1027715" cy="513857"/>
      </dsp:txXfrm>
    </dsp:sp>
    <dsp:sp modelId="{87C38CD1-85BA-40C9-8C65-4C63AB81AF68}">
      <dsp:nvSpPr>
        <dsp:cNvPr id="0" name=""/>
        <dsp:cNvSpPr/>
      </dsp:nvSpPr>
      <dsp:spPr>
        <a:xfrm>
          <a:off x="3366745" y="731376"/>
          <a:ext cx="1027715" cy="51385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a:solidFill>
                <a:schemeClr val="tx1"/>
              </a:solidFill>
            </a:rPr>
            <a:t>BOM</a:t>
          </a:r>
        </a:p>
      </dsp:txBody>
      <dsp:txXfrm>
        <a:off x="3366745" y="731376"/>
        <a:ext cx="1027715" cy="513857"/>
      </dsp:txXfrm>
    </dsp:sp>
    <dsp:sp modelId="{FDB7F2C8-58B2-4C3A-9CC2-C7A08F59C1D2}">
      <dsp:nvSpPr>
        <dsp:cNvPr id="0" name=""/>
        <dsp:cNvSpPr/>
      </dsp:nvSpPr>
      <dsp:spPr>
        <a:xfrm>
          <a:off x="3623674" y="1461054"/>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Navigator</a:t>
          </a:r>
          <a:endParaRPr lang="es-MX" sz="1700" kern="1200" dirty="0">
            <a:solidFill>
              <a:schemeClr val="tx1"/>
            </a:solidFill>
          </a:endParaRPr>
        </a:p>
      </dsp:txBody>
      <dsp:txXfrm>
        <a:off x="3623674" y="1461054"/>
        <a:ext cx="1027715" cy="513857"/>
      </dsp:txXfrm>
    </dsp:sp>
    <dsp:sp modelId="{3B55D37D-F571-4D9E-9C03-50E034166136}">
      <dsp:nvSpPr>
        <dsp:cNvPr id="0" name=""/>
        <dsp:cNvSpPr/>
      </dsp:nvSpPr>
      <dsp:spPr>
        <a:xfrm>
          <a:off x="3623674" y="2190731"/>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Screen</a:t>
          </a:r>
          <a:endParaRPr lang="es-MX" sz="1700" kern="1200" dirty="0">
            <a:solidFill>
              <a:schemeClr val="tx1"/>
            </a:solidFill>
          </a:endParaRPr>
        </a:p>
      </dsp:txBody>
      <dsp:txXfrm>
        <a:off x="3623674" y="2190731"/>
        <a:ext cx="1027715" cy="513857"/>
      </dsp:txXfrm>
    </dsp:sp>
    <dsp:sp modelId="{AD14EFBE-8D9A-4C71-B32D-E74A5E9B72F3}">
      <dsp:nvSpPr>
        <dsp:cNvPr id="0" name=""/>
        <dsp:cNvSpPr/>
      </dsp:nvSpPr>
      <dsp:spPr>
        <a:xfrm>
          <a:off x="3623674" y="2920409"/>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Location</a:t>
          </a:r>
          <a:endParaRPr lang="es-MX" sz="1700" kern="1200" dirty="0">
            <a:solidFill>
              <a:schemeClr val="tx1"/>
            </a:solidFill>
          </a:endParaRPr>
        </a:p>
      </dsp:txBody>
      <dsp:txXfrm>
        <a:off x="3623674" y="2920409"/>
        <a:ext cx="1027715" cy="513857"/>
      </dsp:txXfrm>
    </dsp:sp>
    <dsp:sp modelId="{B9145A47-F336-4DFE-B7EF-A7D7266EFAE7}">
      <dsp:nvSpPr>
        <dsp:cNvPr id="0" name=""/>
        <dsp:cNvSpPr/>
      </dsp:nvSpPr>
      <dsp:spPr>
        <a:xfrm>
          <a:off x="3623674" y="3650087"/>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Frames</a:t>
          </a:r>
          <a:endParaRPr lang="es-MX" sz="1700" kern="1200" dirty="0">
            <a:solidFill>
              <a:schemeClr val="tx1"/>
            </a:solidFill>
          </a:endParaRPr>
        </a:p>
      </dsp:txBody>
      <dsp:txXfrm>
        <a:off x="3623674" y="3650087"/>
        <a:ext cx="1027715" cy="513857"/>
      </dsp:txXfrm>
    </dsp:sp>
    <dsp:sp modelId="{1FA1DBAB-22DA-4BDD-8FDF-BB3542991E1F}">
      <dsp:nvSpPr>
        <dsp:cNvPr id="0" name=""/>
        <dsp:cNvSpPr/>
      </dsp:nvSpPr>
      <dsp:spPr>
        <a:xfrm>
          <a:off x="3623674" y="4379764"/>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History</a:t>
          </a:r>
          <a:endParaRPr lang="es-MX" sz="1700" kern="1200" dirty="0">
            <a:solidFill>
              <a:schemeClr val="tx1"/>
            </a:solidFill>
          </a:endParaRPr>
        </a:p>
      </dsp:txBody>
      <dsp:txXfrm>
        <a:off x="3623674" y="4379764"/>
        <a:ext cx="1027715" cy="513857"/>
      </dsp:txXfrm>
    </dsp:sp>
    <dsp:sp modelId="{5A079E86-2DC3-4C8E-BA16-C6A9E37D5B2D}">
      <dsp:nvSpPr>
        <dsp:cNvPr id="0" name=""/>
        <dsp:cNvSpPr/>
      </dsp:nvSpPr>
      <dsp:spPr>
        <a:xfrm>
          <a:off x="4610280" y="731376"/>
          <a:ext cx="1027715" cy="51385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Javascript</a:t>
          </a:r>
          <a:endParaRPr lang="es-MX" sz="1700" kern="1200" dirty="0">
            <a:solidFill>
              <a:schemeClr val="tx1"/>
            </a:solidFill>
          </a:endParaRPr>
        </a:p>
      </dsp:txBody>
      <dsp:txXfrm>
        <a:off x="4610280" y="731376"/>
        <a:ext cx="1027715" cy="513857"/>
      </dsp:txXfrm>
    </dsp:sp>
    <dsp:sp modelId="{BD17A08A-FCAF-4BC6-8E30-2BBF4A09BDE6}">
      <dsp:nvSpPr>
        <dsp:cNvPr id="0" name=""/>
        <dsp:cNvSpPr/>
      </dsp:nvSpPr>
      <dsp:spPr>
        <a:xfrm>
          <a:off x="4867209" y="1461054"/>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Object</a:t>
          </a:r>
          <a:endParaRPr lang="es-MX" sz="1700" kern="1200" dirty="0">
            <a:solidFill>
              <a:schemeClr val="tx1"/>
            </a:solidFill>
          </a:endParaRPr>
        </a:p>
      </dsp:txBody>
      <dsp:txXfrm>
        <a:off x="4867209" y="1461054"/>
        <a:ext cx="1027715" cy="513857"/>
      </dsp:txXfrm>
    </dsp:sp>
    <dsp:sp modelId="{4B05E1DF-DE7B-4254-82DB-8C60E457A4DC}">
      <dsp:nvSpPr>
        <dsp:cNvPr id="0" name=""/>
        <dsp:cNvSpPr/>
      </dsp:nvSpPr>
      <dsp:spPr>
        <a:xfrm>
          <a:off x="4867209" y="2190731"/>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a:solidFill>
                <a:schemeClr val="tx1"/>
              </a:solidFill>
            </a:rPr>
            <a:t>Array</a:t>
          </a:r>
        </a:p>
      </dsp:txBody>
      <dsp:txXfrm>
        <a:off x="4867209" y="2190731"/>
        <a:ext cx="1027715" cy="513857"/>
      </dsp:txXfrm>
    </dsp:sp>
    <dsp:sp modelId="{B666A489-6711-4227-BAF0-BF3F4786DB42}">
      <dsp:nvSpPr>
        <dsp:cNvPr id="0" name=""/>
        <dsp:cNvSpPr/>
      </dsp:nvSpPr>
      <dsp:spPr>
        <a:xfrm>
          <a:off x="4867209" y="2920409"/>
          <a:ext cx="1027715" cy="5138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solidFill>
                <a:schemeClr val="tx1"/>
              </a:solidFill>
            </a:rPr>
            <a:t>Function</a:t>
          </a:r>
          <a:endParaRPr lang="es-MX" sz="1700" kern="1200" dirty="0">
            <a:solidFill>
              <a:schemeClr val="tx1"/>
            </a:solidFill>
          </a:endParaRPr>
        </a:p>
      </dsp:txBody>
      <dsp:txXfrm>
        <a:off x="4867209" y="2920409"/>
        <a:ext cx="1027715" cy="5138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81CD1-066C-4BF1-B252-F8349BB5E600}" type="datetimeFigureOut">
              <a:rPr lang="es-MX" smtClean="0"/>
              <a:t>02/05/2024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22454-E52A-4834-BDD7-83413C931DC3}" type="slidenum">
              <a:rPr lang="es-MX" smtClean="0"/>
              <a:t>‹Nº›</a:t>
            </a:fld>
            <a:endParaRPr lang="es-MX"/>
          </a:p>
        </p:txBody>
      </p:sp>
    </p:spTree>
    <p:extLst>
      <p:ext uri="{BB962C8B-B14F-4D97-AF65-F5344CB8AC3E}">
        <p14:creationId xmlns:p14="http://schemas.microsoft.com/office/powerpoint/2010/main" val="3652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94</a:t>
            </a:fld>
            <a:endParaRPr lang="es-MX"/>
          </a:p>
        </p:txBody>
      </p:sp>
    </p:spTree>
    <p:extLst>
      <p:ext uri="{BB962C8B-B14F-4D97-AF65-F5344CB8AC3E}">
        <p14:creationId xmlns:p14="http://schemas.microsoft.com/office/powerpoint/2010/main" val="3246721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103</a:t>
            </a:fld>
            <a:endParaRPr lang="es-MX"/>
          </a:p>
        </p:txBody>
      </p:sp>
    </p:spTree>
    <p:extLst>
      <p:ext uri="{BB962C8B-B14F-4D97-AF65-F5344CB8AC3E}">
        <p14:creationId xmlns:p14="http://schemas.microsoft.com/office/powerpoint/2010/main" val="980183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104</a:t>
            </a:fld>
            <a:endParaRPr lang="es-MX"/>
          </a:p>
        </p:txBody>
      </p:sp>
    </p:spTree>
    <p:extLst>
      <p:ext uri="{BB962C8B-B14F-4D97-AF65-F5344CB8AC3E}">
        <p14:creationId xmlns:p14="http://schemas.microsoft.com/office/powerpoint/2010/main" val="4139980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105</a:t>
            </a:fld>
            <a:endParaRPr lang="es-MX"/>
          </a:p>
        </p:txBody>
      </p:sp>
    </p:spTree>
    <p:extLst>
      <p:ext uri="{BB962C8B-B14F-4D97-AF65-F5344CB8AC3E}">
        <p14:creationId xmlns:p14="http://schemas.microsoft.com/office/powerpoint/2010/main" val="168228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106</a:t>
            </a:fld>
            <a:endParaRPr lang="es-MX"/>
          </a:p>
        </p:txBody>
      </p:sp>
    </p:spTree>
    <p:extLst>
      <p:ext uri="{BB962C8B-B14F-4D97-AF65-F5344CB8AC3E}">
        <p14:creationId xmlns:p14="http://schemas.microsoft.com/office/powerpoint/2010/main" val="388249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107</a:t>
            </a:fld>
            <a:endParaRPr lang="es-MX"/>
          </a:p>
        </p:txBody>
      </p:sp>
    </p:spTree>
    <p:extLst>
      <p:ext uri="{BB962C8B-B14F-4D97-AF65-F5344CB8AC3E}">
        <p14:creationId xmlns:p14="http://schemas.microsoft.com/office/powerpoint/2010/main" val="3227611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108</a:t>
            </a:fld>
            <a:endParaRPr lang="es-MX"/>
          </a:p>
        </p:txBody>
      </p:sp>
    </p:spTree>
    <p:extLst>
      <p:ext uri="{BB962C8B-B14F-4D97-AF65-F5344CB8AC3E}">
        <p14:creationId xmlns:p14="http://schemas.microsoft.com/office/powerpoint/2010/main" val="671981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110</a:t>
            </a:fld>
            <a:endParaRPr lang="es-MX"/>
          </a:p>
        </p:txBody>
      </p:sp>
    </p:spTree>
    <p:extLst>
      <p:ext uri="{BB962C8B-B14F-4D97-AF65-F5344CB8AC3E}">
        <p14:creationId xmlns:p14="http://schemas.microsoft.com/office/powerpoint/2010/main" val="782706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111</a:t>
            </a:fld>
            <a:endParaRPr lang="es-MX"/>
          </a:p>
        </p:txBody>
      </p:sp>
    </p:spTree>
    <p:extLst>
      <p:ext uri="{BB962C8B-B14F-4D97-AF65-F5344CB8AC3E}">
        <p14:creationId xmlns:p14="http://schemas.microsoft.com/office/powerpoint/2010/main" val="3254134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112</a:t>
            </a:fld>
            <a:endParaRPr lang="es-MX"/>
          </a:p>
        </p:txBody>
      </p:sp>
    </p:spTree>
    <p:extLst>
      <p:ext uri="{BB962C8B-B14F-4D97-AF65-F5344CB8AC3E}">
        <p14:creationId xmlns:p14="http://schemas.microsoft.com/office/powerpoint/2010/main" val="73750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113</a:t>
            </a:fld>
            <a:endParaRPr lang="es-MX"/>
          </a:p>
        </p:txBody>
      </p:sp>
    </p:spTree>
    <p:extLst>
      <p:ext uri="{BB962C8B-B14F-4D97-AF65-F5344CB8AC3E}">
        <p14:creationId xmlns:p14="http://schemas.microsoft.com/office/powerpoint/2010/main" val="60508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95</a:t>
            </a:fld>
            <a:endParaRPr lang="es-MX"/>
          </a:p>
        </p:txBody>
      </p:sp>
    </p:spTree>
    <p:extLst>
      <p:ext uri="{BB962C8B-B14F-4D97-AF65-F5344CB8AC3E}">
        <p14:creationId xmlns:p14="http://schemas.microsoft.com/office/powerpoint/2010/main" val="75179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114</a:t>
            </a:fld>
            <a:endParaRPr lang="es-MX"/>
          </a:p>
        </p:txBody>
      </p:sp>
    </p:spTree>
    <p:extLst>
      <p:ext uri="{BB962C8B-B14F-4D97-AF65-F5344CB8AC3E}">
        <p14:creationId xmlns:p14="http://schemas.microsoft.com/office/powerpoint/2010/main" val="1951464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115</a:t>
            </a:fld>
            <a:endParaRPr lang="es-MX"/>
          </a:p>
        </p:txBody>
      </p:sp>
    </p:spTree>
    <p:extLst>
      <p:ext uri="{BB962C8B-B14F-4D97-AF65-F5344CB8AC3E}">
        <p14:creationId xmlns:p14="http://schemas.microsoft.com/office/powerpoint/2010/main" val="3695003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116</a:t>
            </a:fld>
            <a:endParaRPr lang="es-MX"/>
          </a:p>
        </p:txBody>
      </p:sp>
    </p:spTree>
    <p:extLst>
      <p:ext uri="{BB962C8B-B14F-4D97-AF65-F5344CB8AC3E}">
        <p14:creationId xmlns:p14="http://schemas.microsoft.com/office/powerpoint/2010/main" val="545073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117</a:t>
            </a:fld>
            <a:endParaRPr lang="es-MX"/>
          </a:p>
        </p:txBody>
      </p:sp>
    </p:spTree>
    <p:extLst>
      <p:ext uri="{BB962C8B-B14F-4D97-AF65-F5344CB8AC3E}">
        <p14:creationId xmlns:p14="http://schemas.microsoft.com/office/powerpoint/2010/main" val="6233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118</a:t>
            </a:fld>
            <a:endParaRPr lang="es-MX"/>
          </a:p>
        </p:txBody>
      </p:sp>
    </p:spTree>
    <p:extLst>
      <p:ext uri="{BB962C8B-B14F-4D97-AF65-F5344CB8AC3E}">
        <p14:creationId xmlns:p14="http://schemas.microsoft.com/office/powerpoint/2010/main" val="2772662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119</a:t>
            </a:fld>
            <a:endParaRPr lang="es-MX"/>
          </a:p>
        </p:txBody>
      </p:sp>
    </p:spTree>
    <p:extLst>
      <p:ext uri="{BB962C8B-B14F-4D97-AF65-F5344CB8AC3E}">
        <p14:creationId xmlns:p14="http://schemas.microsoft.com/office/powerpoint/2010/main" val="1808719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120</a:t>
            </a:fld>
            <a:endParaRPr lang="es-MX"/>
          </a:p>
        </p:txBody>
      </p:sp>
    </p:spTree>
    <p:extLst>
      <p:ext uri="{BB962C8B-B14F-4D97-AF65-F5344CB8AC3E}">
        <p14:creationId xmlns:p14="http://schemas.microsoft.com/office/powerpoint/2010/main" val="6404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96</a:t>
            </a:fld>
            <a:endParaRPr lang="es-MX"/>
          </a:p>
        </p:txBody>
      </p:sp>
    </p:spTree>
    <p:extLst>
      <p:ext uri="{BB962C8B-B14F-4D97-AF65-F5344CB8AC3E}">
        <p14:creationId xmlns:p14="http://schemas.microsoft.com/office/powerpoint/2010/main" val="410794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97</a:t>
            </a:fld>
            <a:endParaRPr lang="es-MX"/>
          </a:p>
        </p:txBody>
      </p:sp>
    </p:spTree>
    <p:extLst>
      <p:ext uri="{BB962C8B-B14F-4D97-AF65-F5344CB8AC3E}">
        <p14:creationId xmlns:p14="http://schemas.microsoft.com/office/powerpoint/2010/main" val="101591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98</a:t>
            </a:fld>
            <a:endParaRPr lang="es-MX"/>
          </a:p>
        </p:txBody>
      </p:sp>
    </p:spTree>
    <p:extLst>
      <p:ext uri="{BB962C8B-B14F-4D97-AF65-F5344CB8AC3E}">
        <p14:creationId xmlns:p14="http://schemas.microsoft.com/office/powerpoint/2010/main" val="121437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99</a:t>
            </a:fld>
            <a:endParaRPr lang="es-MX"/>
          </a:p>
        </p:txBody>
      </p:sp>
    </p:spTree>
    <p:extLst>
      <p:ext uri="{BB962C8B-B14F-4D97-AF65-F5344CB8AC3E}">
        <p14:creationId xmlns:p14="http://schemas.microsoft.com/office/powerpoint/2010/main" val="9879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100</a:t>
            </a:fld>
            <a:endParaRPr lang="es-MX"/>
          </a:p>
        </p:txBody>
      </p:sp>
    </p:spTree>
    <p:extLst>
      <p:ext uri="{BB962C8B-B14F-4D97-AF65-F5344CB8AC3E}">
        <p14:creationId xmlns:p14="http://schemas.microsoft.com/office/powerpoint/2010/main" val="319262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101</a:t>
            </a:fld>
            <a:endParaRPr lang="es-MX"/>
          </a:p>
        </p:txBody>
      </p:sp>
    </p:spTree>
    <p:extLst>
      <p:ext uri="{BB962C8B-B14F-4D97-AF65-F5344CB8AC3E}">
        <p14:creationId xmlns:p14="http://schemas.microsoft.com/office/powerpoint/2010/main" val="1731904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FA63955-5D22-48BF-AA51-757799C7E663}" type="slidenum">
              <a:rPr lang="es-MX" smtClean="0"/>
              <a:t>102</a:t>
            </a:fld>
            <a:endParaRPr lang="es-MX"/>
          </a:p>
        </p:txBody>
      </p:sp>
    </p:spTree>
    <p:extLst>
      <p:ext uri="{BB962C8B-B14F-4D97-AF65-F5344CB8AC3E}">
        <p14:creationId xmlns:p14="http://schemas.microsoft.com/office/powerpoint/2010/main" val="247269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800" y="1422384"/>
            <a:ext cx="5820000" cy="2698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72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s-ES"/>
              <a:t>Haga clic para modificar el estilo de título del patrón</a:t>
            </a:r>
            <a:endParaRPr/>
          </a:p>
        </p:txBody>
      </p:sp>
      <p:sp>
        <p:nvSpPr>
          <p:cNvPr id="10" name="Google Shape;10;p2"/>
          <p:cNvSpPr txBox="1">
            <a:spLocks noGrp="1"/>
          </p:cNvSpPr>
          <p:nvPr>
            <p:ph type="subTitle" idx="1"/>
          </p:nvPr>
        </p:nvSpPr>
        <p:spPr>
          <a:xfrm>
            <a:off x="950800" y="4568816"/>
            <a:ext cx="3635600" cy="8668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11" name="Google Shape;11;p2"/>
          <p:cNvSpPr>
            <a:spLocks noGrp="1"/>
          </p:cNvSpPr>
          <p:nvPr>
            <p:ph type="pic" idx="2"/>
          </p:nvPr>
        </p:nvSpPr>
        <p:spPr>
          <a:xfrm>
            <a:off x="7091033" y="0"/>
            <a:ext cx="5100800" cy="6858000"/>
          </a:xfrm>
          <a:prstGeom prst="rect">
            <a:avLst/>
          </a:prstGeom>
          <a:noFill/>
          <a:ln>
            <a:noFill/>
          </a:ln>
        </p:spPr>
      </p:sp>
      <p:cxnSp>
        <p:nvCxnSpPr>
          <p:cNvPr id="12" name="Google Shape;12;p2"/>
          <p:cNvCxnSpPr/>
          <p:nvPr/>
        </p:nvCxnSpPr>
        <p:spPr>
          <a:xfrm>
            <a:off x="949200" y="400300"/>
            <a:ext cx="58200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949200" y="6457700"/>
            <a:ext cx="5820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7947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5100967" y="2723963"/>
            <a:ext cx="6140400" cy="1856800"/>
          </a:xfrm>
          <a:prstGeom prst="rect">
            <a:avLst/>
          </a:prstGeom>
          <a:solidFill>
            <a:schemeClr val="dk2"/>
          </a:solidFill>
        </p:spPr>
        <p:txBody>
          <a:bodyPr spcFirstLastPara="1" wrap="square" lIns="91425" tIns="91425" rIns="91425" bIns="91425" anchor="ctr" anchorCtr="0">
            <a:noAutofit/>
          </a:bodyPr>
          <a:lstStyle>
            <a:lvl1pPr lvl="0" algn="r">
              <a:spcBef>
                <a:spcPts val="0"/>
              </a:spcBef>
              <a:spcAft>
                <a:spcPts val="0"/>
              </a:spcAft>
              <a:buSzPts val="10000"/>
              <a:buNone/>
              <a:defRPr sz="10400"/>
            </a:lvl1pPr>
            <a:lvl2pPr lvl="1" algn="ctr">
              <a:spcBef>
                <a:spcPts val="0"/>
              </a:spcBef>
              <a:spcAft>
                <a:spcPts val="0"/>
              </a:spcAft>
              <a:buSzPts val="10000"/>
              <a:buNone/>
              <a:defRPr sz="13333"/>
            </a:lvl2pPr>
            <a:lvl3pPr lvl="2" algn="ctr">
              <a:spcBef>
                <a:spcPts val="0"/>
              </a:spcBef>
              <a:spcAft>
                <a:spcPts val="0"/>
              </a:spcAft>
              <a:buSzPts val="10000"/>
              <a:buNone/>
              <a:defRPr sz="13333"/>
            </a:lvl3pPr>
            <a:lvl4pPr lvl="3" algn="ctr">
              <a:spcBef>
                <a:spcPts val="0"/>
              </a:spcBef>
              <a:spcAft>
                <a:spcPts val="0"/>
              </a:spcAft>
              <a:buSzPts val="10000"/>
              <a:buNone/>
              <a:defRPr sz="13333"/>
            </a:lvl4pPr>
            <a:lvl5pPr lvl="4" algn="ctr">
              <a:spcBef>
                <a:spcPts val="0"/>
              </a:spcBef>
              <a:spcAft>
                <a:spcPts val="0"/>
              </a:spcAft>
              <a:buSzPts val="10000"/>
              <a:buNone/>
              <a:defRPr sz="13333"/>
            </a:lvl5pPr>
            <a:lvl6pPr lvl="5" algn="ctr">
              <a:spcBef>
                <a:spcPts val="0"/>
              </a:spcBef>
              <a:spcAft>
                <a:spcPts val="0"/>
              </a:spcAft>
              <a:buSzPts val="10000"/>
              <a:buNone/>
              <a:defRPr sz="13333"/>
            </a:lvl6pPr>
            <a:lvl7pPr lvl="6" algn="ctr">
              <a:spcBef>
                <a:spcPts val="0"/>
              </a:spcBef>
              <a:spcAft>
                <a:spcPts val="0"/>
              </a:spcAft>
              <a:buSzPts val="10000"/>
              <a:buNone/>
              <a:defRPr sz="13333"/>
            </a:lvl7pPr>
            <a:lvl8pPr lvl="7" algn="ctr">
              <a:spcBef>
                <a:spcPts val="0"/>
              </a:spcBef>
              <a:spcAft>
                <a:spcPts val="0"/>
              </a:spcAft>
              <a:buSzPts val="10000"/>
              <a:buNone/>
              <a:defRPr sz="13333"/>
            </a:lvl8pPr>
            <a:lvl9pPr lvl="8" algn="ctr">
              <a:spcBef>
                <a:spcPts val="0"/>
              </a:spcBef>
              <a:spcAft>
                <a:spcPts val="0"/>
              </a:spcAft>
              <a:buSzPts val="10000"/>
              <a:buNone/>
              <a:defRPr sz="13333"/>
            </a:lvl9pPr>
          </a:lstStyle>
          <a:p>
            <a:r>
              <a:t>xx%</a:t>
            </a:r>
          </a:p>
        </p:txBody>
      </p:sp>
      <p:sp>
        <p:nvSpPr>
          <p:cNvPr id="60" name="Google Shape;60;p11"/>
          <p:cNvSpPr txBox="1">
            <a:spLocks noGrp="1"/>
          </p:cNvSpPr>
          <p:nvPr>
            <p:ph type="subTitle" idx="1"/>
          </p:nvPr>
        </p:nvSpPr>
        <p:spPr>
          <a:xfrm>
            <a:off x="6473433" y="5040763"/>
            <a:ext cx="4768000" cy="67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61" name="Google Shape;61;p11"/>
          <p:cNvSpPr>
            <a:spLocks noGrp="1"/>
          </p:cNvSpPr>
          <p:nvPr>
            <p:ph type="pic" idx="2"/>
          </p:nvPr>
        </p:nvSpPr>
        <p:spPr>
          <a:xfrm>
            <a:off x="0" y="0"/>
            <a:ext cx="4506400" cy="6858000"/>
          </a:xfrm>
          <a:prstGeom prst="rect">
            <a:avLst/>
          </a:prstGeom>
          <a:noFill/>
          <a:ln>
            <a:noFill/>
          </a:ln>
        </p:spPr>
      </p:sp>
      <p:cxnSp>
        <p:nvCxnSpPr>
          <p:cNvPr id="62" name="Google Shape;62;p11"/>
          <p:cNvCxnSpPr/>
          <p:nvPr/>
        </p:nvCxnSpPr>
        <p:spPr>
          <a:xfrm>
            <a:off x="4860800" y="6457700"/>
            <a:ext cx="63824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11"/>
          <p:cNvCxnSpPr/>
          <p:nvPr/>
        </p:nvCxnSpPr>
        <p:spPr>
          <a:xfrm>
            <a:off x="4860800" y="400300"/>
            <a:ext cx="6382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2374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Tree>
    <p:extLst>
      <p:ext uri="{BB962C8B-B14F-4D97-AF65-F5344CB8AC3E}">
        <p14:creationId xmlns:p14="http://schemas.microsoft.com/office/powerpoint/2010/main" val="38031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67" name="Google Shape;67;p13"/>
          <p:cNvSpPr txBox="1">
            <a:spLocks noGrp="1"/>
          </p:cNvSpPr>
          <p:nvPr>
            <p:ph type="subTitle" idx="1"/>
          </p:nvPr>
        </p:nvSpPr>
        <p:spPr>
          <a:xfrm>
            <a:off x="1434733" y="2775285"/>
            <a:ext cx="2944400" cy="5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68" name="Google Shape;68;p13"/>
          <p:cNvSpPr txBox="1">
            <a:spLocks noGrp="1"/>
          </p:cNvSpPr>
          <p:nvPr>
            <p:ph type="title" idx="2" hasCustomPrompt="1"/>
          </p:nvPr>
        </p:nvSpPr>
        <p:spPr>
          <a:xfrm>
            <a:off x="2398733" y="1864337"/>
            <a:ext cx="10168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3467" b="1">
                <a:solidFill>
                  <a:schemeClr val="lt1"/>
                </a:solidFill>
              </a:defRPr>
            </a:lvl1pPr>
            <a:lvl2pPr lvl="1" algn="ctr" rtl="0">
              <a:spcBef>
                <a:spcPts val="0"/>
              </a:spcBef>
              <a:spcAft>
                <a:spcPts val="0"/>
              </a:spcAft>
              <a:buSzPts val="2500"/>
              <a:buNone/>
              <a:defRPr sz="3333" b="1"/>
            </a:lvl2pPr>
            <a:lvl3pPr lvl="2" algn="ctr" rtl="0">
              <a:spcBef>
                <a:spcPts val="0"/>
              </a:spcBef>
              <a:spcAft>
                <a:spcPts val="0"/>
              </a:spcAft>
              <a:buSzPts val="2500"/>
              <a:buNone/>
              <a:defRPr sz="3333" b="1"/>
            </a:lvl3pPr>
            <a:lvl4pPr lvl="3" algn="ctr" rtl="0">
              <a:spcBef>
                <a:spcPts val="0"/>
              </a:spcBef>
              <a:spcAft>
                <a:spcPts val="0"/>
              </a:spcAft>
              <a:buSzPts val="2500"/>
              <a:buNone/>
              <a:defRPr sz="3333" b="1"/>
            </a:lvl4pPr>
            <a:lvl5pPr lvl="4" algn="ctr" rtl="0">
              <a:spcBef>
                <a:spcPts val="0"/>
              </a:spcBef>
              <a:spcAft>
                <a:spcPts val="0"/>
              </a:spcAft>
              <a:buSzPts val="2500"/>
              <a:buNone/>
              <a:defRPr sz="3333" b="1"/>
            </a:lvl5pPr>
            <a:lvl6pPr lvl="5" algn="ctr" rtl="0">
              <a:spcBef>
                <a:spcPts val="0"/>
              </a:spcBef>
              <a:spcAft>
                <a:spcPts val="0"/>
              </a:spcAft>
              <a:buSzPts val="2500"/>
              <a:buNone/>
              <a:defRPr sz="3333" b="1"/>
            </a:lvl6pPr>
            <a:lvl7pPr lvl="6" algn="ctr" rtl="0">
              <a:spcBef>
                <a:spcPts val="0"/>
              </a:spcBef>
              <a:spcAft>
                <a:spcPts val="0"/>
              </a:spcAft>
              <a:buSzPts val="2500"/>
              <a:buNone/>
              <a:defRPr sz="3333" b="1"/>
            </a:lvl7pPr>
            <a:lvl8pPr lvl="7" algn="ctr" rtl="0">
              <a:spcBef>
                <a:spcPts val="0"/>
              </a:spcBef>
              <a:spcAft>
                <a:spcPts val="0"/>
              </a:spcAft>
              <a:buSzPts val="2500"/>
              <a:buNone/>
              <a:defRPr sz="3333" b="1"/>
            </a:lvl8pPr>
            <a:lvl9pPr lvl="8" algn="ctr" rtl="0">
              <a:spcBef>
                <a:spcPts val="0"/>
              </a:spcBef>
              <a:spcAft>
                <a:spcPts val="0"/>
              </a:spcAft>
              <a:buSzPts val="2500"/>
              <a:buNone/>
              <a:defRPr sz="3333" b="1"/>
            </a:lvl9pPr>
          </a:lstStyle>
          <a:p>
            <a:r>
              <a:t>xx%</a:t>
            </a:r>
          </a:p>
        </p:txBody>
      </p:sp>
      <p:sp>
        <p:nvSpPr>
          <p:cNvPr id="69" name="Google Shape;69;p13"/>
          <p:cNvSpPr txBox="1">
            <a:spLocks noGrp="1"/>
          </p:cNvSpPr>
          <p:nvPr>
            <p:ph type="subTitle" idx="3"/>
          </p:nvPr>
        </p:nvSpPr>
        <p:spPr>
          <a:xfrm>
            <a:off x="4623800" y="2775285"/>
            <a:ext cx="2944400" cy="5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70" name="Google Shape;70;p13"/>
          <p:cNvSpPr txBox="1">
            <a:spLocks noGrp="1"/>
          </p:cNvSpPr>
          <p:nvPr>
            <p:ph type="title" idx="4" hasCustomPrompt="1"/>
          </p:nvPr>
        </p:nvSpPr>
        <p:spPr>
          <a:xfrm>
            <a:off x="5587700" y="1864337"/>
            <a:ext cx="10168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3467" b="1">
                <a:solidFill>
                  <a:schemeClr val="lt1"/>
                </a:solidFill>
              </a:defRPr>
            </a:lvl1pPr>
            <a:lvl2pPr lvl="1" algn="ctr" rtl="0">
              <a:spcBef>
                <a:spcPts val="0"/>
              </a:spcBef>
              <a:spcAft>
                <a:spcPts val="0"/>
              </a:spcAft>
              <a:buSzPts val="2500"/>
              <a:buNone/>
              <a:defRPr sz="3333" b="1"/>
            </a:lvl2pPr>
            <a:lvl3pPr lvl="2" algn="ctr" rtl="0">
              <a:spcBef>
                <a:spcPts val="0"/>
              </a:spcBef>
              <a:spcAft>
                <a:spcPts val="0"/>
              </a:spcAft>
              <a:buSzPts val="2500"/>
              <a:buNone/>
              <a:defRPr sz="3333" b="1"/>
            </a:lvl3pPr>
            <a:lvl4pPr lvl="3" algn="ctr" rtl="0">
              <a:spcBef>
                <a:spcPts val="0"/>
              </a:spcBef>
              <a:spcAft>
                <a:spcPts val="0"/>
              </a:spcAft>
              <a:buSzPts val="2500"/>
              <a:buNone/>
              <a:defRPr sz="3333" b="1"/>
            </a:lvl4pPr>
            <a:lvl5pPr lvl="4" algn="ctr" rtl="0">
              <a:spcBef>
                <a:spcPts val="0"/>
              </a:spcBef>
              <a:spcAft>
                <a:spcPts val="0"/>
              </a:spcAft>
              <a:buSzPts val="2500"/>
              <a:buNone/>
              <a:defRPr sz="3333" b="1"/>
            </a:lvl5pPr>
            <a:lvl6pPr lvl="5" algn="ctr" rtl="0">
              <a:spcBef>
                <a:spcPts val="0"/>
              </a:spcBef>
              <a:spcAft>
                <a:spcPts val="0"/>
              </a:spcAft>
              <a:buSzPts val="2500"/>
              <a:buNone/>
              <a:defRPr sz="3333" b="1"/>
            </a:lvl6pPr>
            <a:lvl7pPr lvl="6" algn="ctr" rtl="0">
              <a:spcBef>
                <a:spcPts val="0"/>
              </a:spcBef>
              <a:spcAft>
                <a:spcPts val="0"/>
              </a:spcAft>
              <a:buSzPts val="2500"/>
              <a:buNone/>
              <a:defRPr sz="3333" b="1"/>
            </a:lvl7pPr>
            <a:lvl8pPr lvl="7" algn="ctr" rtl="0">
              <a:spcBef>
                <a:spcPts val="0"/>
              </a:spcBef>
              <a:spcAft>
                <a:spcPts val="0"/>
              </a:spcAft>
              <a:buSzPts val="2500"/>
              <a:buNone/>
              <a:defRPr sz="3333" b="1"/>
            </a:lvl8pPr>
            <a:lvl9pPr lvl="8" algn="ctr" rtl="0">
              <a:spcBef>
                <a:spcPts val="0"/>
              </a:spcBef>
              <a:spcAft>
                <a:spcPts val="0"/>
              </a:spcAft>
              <a:buSzPts val="2500"/>
              <a:buNone/>
              <a:defRPr sz="3333" b="1"/>
            </a:lvl9pPr>
          </a:lstStyle>
          <a:p>
            <a:r>
              <a:t>xx%</a:t>
            </a:r>
          </a:p>
        </p:txBody>
      </p:sp>
      <p:sp>
        <p:nvSpPr>
          <p:cNvPr id="71" name="Google Shape;71;p13"/>
          <p:cNvSpPr txBox="1">
            <a:spLocks noGrp="1"/>
          </p:cNvSpPr>
          <p:nvPr>
            <p:ph type="subTitle" idx="5"/>
          </p:nvPr>
        </p:nvSpPr>
        <p:spPr>
          <a:xfrm>
            <a:off x="7812867" y="2775285"/>
            <a:ext cx="2944400" cy="5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72" name="Google Shape;72;p13"/>
          <p:cNvSpPr txBox="1">
            <a:spLocks noGrp="1"/>
          </p:cNvSpPr>
          <p:nvPr>
            <p:ph type="title" idx="6" hasCustomPrompt="1"/>
          </p:nvPr>
        </p:nvSpPr>
        <p:spPr>
          <a:xfrm>
            <a:off x="8776667" y="1864337"/>
            <a:ext cx="10168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3467" b="1">
                <a:solidFill>
                  <a:schemeClr val="lt1"/>
                </a:solidFill>
              </a:defRPr>
            </a:lvl1pPr>
            <a:lvl2pPr lvl="1" algn="ctr" rtl="0">
              <a:spcBef>
                <a:spcPts val="0"/>
              </a:spcBef>
              <a:spcAft>
                <a:spcPts val="0"/>
              </a:spcAft>
              <a:buSzPts val="2500"/>
              <a:buNone/>
              <a:defRPr sz="3333" b="1"/>
            </a:lvl2pPr>
            <a:lvl3pPr lvl="2" algn="ctr" rtl="0">
              <a:spcBef>
                <a:spcPts val="0"/>
              </a:spcBef>
              <a:spcAft>
                <a:spcPts val="0"/>
              </a:spcAft>
              <a:buSzPts val="2500"/>
              <a:buNone/>
              <a:defRPr sz="3333" b="1"/>
            </a:lvl3pPr>
            <a:lvl4pPr lvl="3" algn="ctr" rtl="0">
              <a:spcBef>
                <a:spcPts val="0"/>
              </a:spcBef>
              <a:spcAft>
                <a:spcPts val="0"/>
              </a:spcAft>
              <a:buSzPts val="2500"/>
              <a:buNone/>
              <a:defRPr sz="3333" b="1"/>
            </a:lvl4pPr>
            <a:lvl5pPr lvl="4" algn="ctr" rtl="0">
              <a:spcBef>
                <a:spcPts val="0"/>
              </a:spcBef>
              <a:spcAft>
                <a:spcPts val="0"/>
              </a:spcAft>
              <a:buSzPts val="2500"/>
              <a:buNone/>
              <a:defRPr sz="3333" b="1"/>
            </a:lvl5pPr>
            <a:lvl6pPr lvl="5" algn="ctr" rtl="0">
              <a:spcBef>
                <a:spcPts val="0"/>
              </a:spcBef>
              <a:spcAft>
                <a:spcPts val="0"/>
              </a:spcAft>
              <a:buSzPts val="2500"/>
              <a:buNone/>
              <a:defRPr sz="3333" b="1"/>
            </a:lvl6pPr>
            <a:lvl7pPr lvl="6" algn="ctr" rtl="0">
              <a:spcBef>
                <a:spcPts val="0"/>
              </a:spcBef>
              <a:spcAft>
                <a:spcPts val="0"/>
              </a:spcAft>
              <a:buSzPts val="2500"/>
              <a:buNone/>
              <a:defRPr sz="3333" b="1"/>
            </a:lvl7pPr>
            <a:lvl8pPr lvl="7" algn="ctr" rtl="0">
              <a:spcBef>
                <a:spcPts val="0"/>
              </a:spcBef>
              <a:spcAft>
                <a:spcPts val="0"/>
              </a:spcAft>
              <a:buSzPts val="2500"/>
              <a:buNone/>
              <a:defRPr sz="3333" b="1"/>
            </a:lvl8pPr>
            <a:lvl9pPr lvl="8" algn="ctr" rtl="0">
              <a:spcBef>
                <a:spcPts val="0"/>
              </a:spcBef>
              <a:spcAft>
                <a:spcPts val="0"/>
              </a:spcAft>
              <a:buSzPts val="2500"/>
              <a:buNone/>
              <a:defRPr sz="3333" b="1"/>
            </a:lvl9pPr>
          </a:lstStyle>
          <a:p>
            <a:r>
              <a:t>xx%</a:t>
            </a:r>
          </a:p>
        </p:txBody>
      </p:sp>
      <p:sp>
        <p:nvSpPr>
          <p:cNvPr id="73" name="Google Shape;73;p13"/>
          <p:cNvSpPr txBox="1">
            <a:spLocks noGrp="1"/>
          </p:cNvSpPr>
          <p:nvPr>
            <p:ph type="subTitle" idx="7"/>
          </p:nvPr>
        </p:nvSpPr>
        <p:spPr>
          <a:xfrm>
            <a:off x="1434733" y="5023159"/>
            <a:ext cx="2944400" cy="5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74" name="Google Shape;74;p13"/>
          <p:cNvSpPr txBox="1">
            <a:spLocks noGrp="1"/>
          </p:cNvSpPr>
          <p:nvPr>
            <p:ph type="title" idx="8" hasCustomPrompt="1"/>
          </p:nvPr>
        </p:nvSpPr>
        <p:spPr>
          <a:xfrm>
            <a:off x="2398733" y="4112211"/>
            <a:ext cx="10168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3467" b="1">
                <a:solidFill>
                  <a:schemeClr val="lt1"/>
                </a:solidFill>
              </a:defRPr>
            </a:lvl1pPr>
            <a:lvl2pPr lvl="1" algn="ctr" rtl="0">
              <a:spcBef>
                <a:spcPts val="0"/>
              </a:spcBef>
              <a:spcAft>
                <a:spcPts val="0"/>
              </a:spcAft>
              <a:buSzPts val="2500"/>
              <a:buNone/>
              <a:defRPr sz="3333" b="1"/>
            </a:lvl2pPr>
            <a:lvl3pPr lvl="2" algn="ctr" rtl="0">
              <a:spcBef>
                <a:spcPts val="0"/>
              </a:spcBef>
              <a:spcAft>
                <a:spcPts val="0"/>
              </a:spcAft>
              <a:buSzPts val="2500"/>
              <a:buNone/>
              <a:defRPr sz="3333" b="1"/>
            </a:lvl3pPr>
            <a:lvl4pPr lvl="3" algn="ctr" rtl="0">
              <a:spcBef>
                <a:spcPts val="0"/>
              </a:spcBef>
              <a:spcAft>
                <a:spcPts val="0"/>
              </a:spcAft>
              <a:buSzPts val="2500"/>
              <a:buNone/>
              <a:defRPr sz="3333" b="1"/>
            </a:lvl4pPr>
            <a:lvl5pPr lvl="4" algn="ctr" rtl="0">
              <a:spcBef>
                <a:spcPts val="0"/>
              </a:spcBef>
              <a:spcAft>
                <a:spcPts val="0"/>
              </a:spcAft>
              <a:buSzPts val="2500"/>
              <a:buNone/>
              <a:defRPr sz="3333" b="1"/>
            </a:lvl5pPr>
            <a:lvl6pPr lvl="5" algn="ctr" rtl="0">
              <a:spcBef>
                <a:spcPts val="0"/>
              </a:spcBef>
              <a:spcAft>
                <a:spcPts val="0"/>
              </a:spcAft>
              <a:buSzPts val="2500"/>
              <a:buNone/>
              <a:defRPr sz="3333" b="1"/>
            </a:lvl6pPr>
            <a:lvl7pPr lvl="6" algn="ctr" rtl="0">
              <a:spcBef>
                <a:spcPts val="0"/>
              </a:spcBef>
              <a:spcAft>
                <a:spcPts val="0"/>
              </a:spcAft>
              <a:buSzPts val="2500"/>
              <a:buNone/>
              <a:defRPr sz="3333" b="1"/>
            </a:lvl7pPr>
            <a:lvl8pPr lvl="7" algn="ctr" rtl="0">
              <a:spcBef>
                <a:spcPts val="0"/>
              </a:spcBef>
              <a:spcAft>
                <a:spcPts val="0"/>
              </a:spcAft>
              <a:buSzPts val="2500"/>
              <a:buNone/>
              <a:defRPr sz="3333" b="1"/>
            </a:lvl8pPr>
            <a:lvl9pPr lvl="8" algn="ctr" rtl="0">
              <a:spcBef>
                <a:spcPts val="0"/>
              </a:spcBef>
              <a:spcAft>
                <a:spcPts val="0"/>
              </a:spcAft>
              <a:buSzPts val="2500"/>
              <a:buNone/>
              <a:defRPr sz="3333" b="1"/>
            </a:lvl9pPr>
          </a:lstStyle>
          <a:p>
            <a:r>
              <a:t>xx%</a:t>
            </a:r>
          </a:p>
        </p:txBody>
      </p:sp>
      <p:sp>
        <p:nvSpPr>
          <p:cNvPr id="75" name="Google Shape;75;p13"/>
          <p:cNvSpPr txBox="1">
            <a:spLocks noGrp="1"/>
          </p:cNvSpPr>
          <p:nvPr>
            <p:ph type="subTitle" idx="9"/>
          </p:nvPr>
        </p:nvSpPr>
        <p:spPr>
          <a:xfrm>
            <a:off x="4623800" y="5023159"/>
            <a:ext cx="2944400" cy="5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76" name="Google Shape;76;p13"/>
          <p:cNvSpPr txBox="1">
            <a:spLocks noGrp="1"/>
          </p:cNvSpPr>
          <p:nvPr>
            <p:ph type="title" idx="13" hasCustomPrompt="1"/>
          </p:nvPr>
        </p:nvSpPr>
        <p:spPr>
          <a:xfrm>
            <a:off x="5587700" y="4112211"/>
            <a:ext cx="10168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3467" b="1">
                <a:solidFill>
                  <a:schemeClr val="lt1"/>
                </a:solidFill>
              </a:defRPr>
            </a:lvl1pPr>
            <a:lvl2pPr lvl="1" algn="ctr" rtl="0">
              <a:spcBef>
                <a:spcPts val="0"/>
              </a:spcBef>
              <a:spcAft>
                <a:spcPts val="0"/>
              </a:spcAft>
              <a:buSzPts val="2500"/>
              <a:buNone/>
              <a:defRPr sz="3333" b="1"/>
            </a:lvl2pPr>
            <a:lvl3pPr lvl="2" algn="ctr" rtl="0">
              <a:spcBef>
                <a:spcPts val="0"/>
              </a:spcBef>
              <a:spcAft>
                <a:spcPts val="0"/>
              </a:spcAft>
              <a:buSzPts val="2500"/>
              <a:buNone/>
              <a:defRPr sz="3333" b="1"/>
            </a:lvl3pPr>
            <a:lvl4pPr lvl="3" algn="ctr" rtl="0">
              <a:spcBef>
                <a:spcPts val="0"/>
              </a:spcBef>
              <a:spcAft>
                <a:spcPts val="0"/>
              </a:spcAft>
              <a:buSzPts val="2500"/>
              <a:buNone/>
              <a:defRPr sz="3333" b="1"/>
            </a:lvl4pPr>
            <a:lvl5pPr lvl="4" algn="ctr" rtl="0">
              <a:spcBef>
                <a:spcPts val="0"/>
              </a:spcBef>
              <a:spcAft>
                <a:spcPts val="0"/>
              </a:spcAft>
              <a:buSzPts val="2500"/>
              <a:buNone/>
              <a:defRPr sz="3333" b="1"/>
            </a:lvl5pPr>
            <a:lvl6pPr lvl="5" algn="ctr" rtl="0">
              <a:spcBef>
                <a:spcPts val="0"/>
              </a:spcBef>
              <a:spcAft>
                <a:spcPts val="0"/>
              </a:spcAft>
              <a:buSzPts val="2500"/>
              <a:buNone/>
              <a:defRPr sz="3333" b="1"/>
            </a:lvl6pPr>
            <a:lvl7pPr lvl="6" algn="ctr" rtl="0">
              <a:spcBef>
                <a:spcPts val="0"/>
              </a:spcBef>
              <a:spcAft>
                <a:spcPts val="0"/>
              </a:spcAft>
              <a:buSzPts val="2500"/>
              <a:buNone/>
              <a:defRPr sz="3333" b="1"/>
            </a:lvl7pPr>
            <a:lvl8pPr lvl="7" algn="ctr" rtl="0">
              <a:spcBef>
                <a:spcPts val="0"/>
              </a:spcBef>
              <a:spcAft>
                <a:spcPts val="0"/>
              </a:spcAft>
              <a:buSzPts val="2500"/>
              <a:buNone/>
              <a:defRPr sz="3333" b="1"/>
            </a:lvl8pPr>
            <a:lvl9pPr lvl="8" algn="ctr" rtl="0">
              <a:spcBef>
                <a:spcPts val="0"/>
              </a:spcBef>
              <a:spcAft>
                <a:spcPts val="0"/>
              </a:spcAft>
              <a:buSzPts val="2500"/>
              <a:buNone/>
              <a:defRPr sz="3333" b="1"/>
            </a:lvl9pPr>
          </a:lstStyle>
          <a:p>
            <a:r>
              <a:t>xx%</a:t>
            </a:r>
          </a:p>
        </p:txBody>
      </p:sp>
      <p:sp>
        <p:nvSpPr>
          <p:cNvPr id="77" name="Google Shape;77;p13"/>
          <p:cNvSpPr txBox="1">
            <a:spLocks noGrp="1"/>
          </p:cNvSpPr>
          <p:nvPr>
            <p:ph type="subTitle" idx="14"/>
          </p:nvPr>
        </p:nvSpPr>
        <p:spPr>
          <a:xfrm>
            <a:off x="7812867" y="5023159"/>
            <a:ext cx="2944400" cy="5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78" name="Google Shape;78;p13"/>
          <p:cNvSpPr txBox="1">
            <a:spLocks noGrp="1"/>
          </p:cNvSpPr>
          <p:nvPr>
            <p:ph type="title" idx="15" hasCustomPrompt="1"/>
          </p:nvPr>
        </p:nvSpPr>
        <p:spPr>
          <a:xfrm>
            <a:off x="8776667" y="4112211"/>
            <a:ext cx="10168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3467" b="1">
                <a:solidFill>
                  <a:schemeClr val="lt1"/>
                </a:solidFill>
              </a:defRPr>
            </a:lvl1pPr>
            <a:lvl2pPr lvl="1" algn="ctr" rtl="0">
              <a:spcBef>
                <a:spcPts val="0"/>
              </a:spcBef>
              <a:spcAft>
                <a:spcPts val="0"/>
              </a:spcAft>
              <a:buSzPts val="2500"/>
              <a:buNone/>
              <a:defRPr sz="3333" b="1"/>
            </a:lvl2pPr>
            <a:lvl3pPr lvl="2" algn="ctr" rtl="0">
              <a:spcBef>
                <a:spcPts val="0"/>
              </a:spcBef>
              <a:spcAft>
                <a:spcPts val="0"/>
              </a:spcAft>
              <a:buSzPts val="2500"/>
              <a:buNone/>
              <a:defRPr sz="3333" b="1"/>
            </a:lvl3pPr>
            <a:lvl4pPr lvl="3" algn="ctr" rtl="0">
              <a:spcBef>
                <a:spcPts val="0"/>
              </a:spcBef>
              <a:spcAft>
                <a:spcPts val="0"/>
              </a:spcAft>
              <a:buSzPts val="2500"/>
              <a:buNone/>
              <a:defRPr sz="3333" b="1"/>
            </a:lvl4pPr>
            <a:lvl5pPr lvl="4" algn="ctr" rtl="0">
              <a:spcBef>
                <a:spcPts val="0"/>
              </a:spcBef>
              <a:spcAft>
                <a:spcPts val="0"/>
              </a:spcAft>
              <a:buSzPts val="2500"/>
              <a:buNone/>
              <a:defRPr sz="3333" b="1"/>
            </a:lvl5pPr>
            <a:lvl6pPr lvl="5" algn="ctr" rtl="0">
              <a:spcBef>
                <a:spcPts val="0"/>
              </a:spcBef>
              <a:spcAft>
                <a:spcPts val="0"/>
              </a:spcAft>
              <a:buSzPts val="2500"/>
              <a:buNone/>
              <a:defRPr sz="3333" b="1"/>
            </a:lvl6pPr>
            <a:lvl7pPr lvl="6" algn="ctr" rtl="0">
              <a:spcBef>
                <a:spcPts val="0"/>
              </a:spcBef>
              <a:spcAft>
                <a:spcPts val="0"/>
              </a:spcAft>
              <a:buSzPts val="2500"/>
              <a:buNone/>
              <a:defRPr sz="3333" b="1"/>
            </a:lvl7pPr>
            <a:lvl8pPr lvl="7" algn="ctr" rtl="0">
              <a:spcBef>
                <a:spcPts val="0"/>
              </a:spcBef>
              <a:spcAft>
                <a:spcPts val="0"/>
              </a:spcAft>
              <a:buSzPts val="2500"/>
              <a:buNone/>
              <a:defRPr sz="3333" b="1"/>
            </a:lvl8pPr>
            <a:lvl9pPr lvl="8" algn="ctr" rtl="0">
              <a:spcBef>
                <a:spcPts val="0"/>
              </a:spcBef>
              <a:spcAft>
                <a:spcPts val="0"/>
              </a:spcAft>
              <a:buSzPts val="2500"/>
              <a:buNone/>
              <a:defRPr sz="3333" b="1"/>
            </a:lvl9pPr>
          </a:lstStyle>
          <a:p>
            <a:r>
              <a:t>xx%</a:t>
            </a:r>
          </a:p>
        </p:txBody>
      </p:sp>
      <p:sp>
        <p:nvSpPr>
          <p:cNvPr id="79" name="Google Shape;79;p13"/>
          <p:cNvSpPr txBox="1">
            <a:spLocks noGrp="1"/>
          </p:cNvSpPr>
          <p:nvPr>
            <p:ph type="subTitle" idx="16"/>
          </p:nvPr>
        </p:nvSpPr>
        <p:spPr>
          <a:xfrm>
            <a:off x="1434733" y="3153137"/>
            <a:ext cx="29444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80" name="Google Shape;80;p13"/>
          <p:cNvSpPr txBox="1">
            <a:spLocks noGrp="1"/>
          </p:cNvSpPr>
          <p:nvPr>
            <p:ph type="subTitle" idx="17"/>
          </p:nvPr>
        </p:nvSpPr>
        <p:spPr>
          <a:xfrm>
            <a:off x="4623800" y="3153137"/>
            <a:ext cx="29444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81" name="Google Shape;81;p13"/>
          <p:cNvSpPr txBox="1">
            <a:spLocks noGrp="1"/>
          </p:cNvSpPr>
          <p:nvPr>
            <p:ph type="subTitle" idx="18"/>
          </p:nvPr>
        </p:nvSpPr>
        <p:spPr>
          <a:xfrm>
            <a:off x="7812867" y="3153137"/>
            <a:ext cx="29444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82" name="Google Shape;82;p13"/>
          <p:cNvSpPr txBox="1">
            <a:spLocks noGrp="1"/>
          </p:cNvSpPr>
          <p:nvPr>
            <p:ph type="subTitle" idx="19"/>
          </p:nvPr>
        </p:nvSpPr>
        <p:spPr>
          <a:xfrm>
            <a:off x="1434733" y="5404063"/>
            <a:ext cx="29444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83" name="Google Shape;83;p13"/>
          <p:cNvSpPr txBox="1">
            <a:spLocks noGrp="1"/>
          </p:cNvSpPr>
          <p:nvPr>
            <p:ph type="subTitle" idx="20"/>
          </p:nvPr>
        </p:nvSpPr>
        <p:spPr>
          <a:xfrm>
            <a:off x="4623800" y="5404063"/>
            <a:ext cx="29444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84" name="Google Shape;84;p13"/>
          <p:cNvSpPr txBox="1">
            <a:spLocks noGrp="1"/>
          </p:cNvSpPr>
          <p:nvPr>
            <p:ph type="subTitle" idx="21"/>
          </p:nvPr>
        </p:nvSpPr>
        <p:spPr>
          <a:xfrm>
            <a:off x="7812867" y="5404063"/>
            <a:ext cx="29444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cxnSp>
        <p:nvCxnSpPr>
          <p:cNvPr id="85" name="Google Shape;85;p13"/>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86" name="Google Shape;86;p13"/>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06205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5798712" y="5019281"/>
            <a:ext cx="5442400" cy="61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2667">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89" name="Google Shape;89;p14"/>
          <p:cNvSpPr txBox="1">
            <a:spLocks noGrp="1"/>
          </p:cNvSpPr>
          <p:nvPr>
            <p:ph type="subTitle" idx="1"/>
          </p:nvPr>
        </p:nvSpPr>
        <p:spPr>
          <a:xfrm>
            <a:off x="5798633" y="1822215"/>
            <a:ext cx="5442400" cy="273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sz="3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90" name="Google Shape;90;p14"/>
          <p:cNvSpPr>
            <a:spLocks noGrp="1"/>
          </p:cNvSpPr>
          <p:nvPr>
            <p:ph type="pic" idx="2"/>
          </p:nvPr>
        </p:nvSpPr>
        <p:spPr>
          <a:xfrm>
            <a:off x="0" y="0"/>
            <a:ext cx="5066800" cy="6858000"/>
          </a:xfrm>
          <a:prstGeom prst="rect">
            <a:avLst/>
          </a:prstGeom>
          <a:noFill/>
          <a:ln>
            <a:noFill/>
          </a:ln>
        </p:spPr>
      </p:sp>
      <p:cxnSp>
        <p:nvCxnSpPr>
          <p:cNvPr id="91" name="Google Shape;91;p14"/>
          <p:cNvCxnSpPr/>
          <p:nvPr/>
        </p:nvCxnSpPr>
        <p:spPr>
          <a:xfrm>
            <a:off x="5432633" y="400300"/>
            <a:ext cx="58104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14"/>
          <p:cNvCxnSpPr/>
          <p:nvPr/>
        </p:nvCxnSpPr>
        <p:spPr>
          <a:xfrm>
            <a:off x="5432633" y="6457700"/>
            <a:ext cx="5810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5464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95" name="Google Shape;95;p15"/>
          <p:cNvSpPr txBox="1">
            <a:spLocks noGrp="1"/>
          </p:cNvSpPr>
          <p:nvPr>
            <p:ph type="body" idx="1"/>
          </p:nvPr>
        </p:nvSpPr>
        <p:spPr>
          <a:xfrm>
            <a:off x="950800" y="2097867"/>
            <a:ext cx="4945600" cy="2812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Char char="●"/>
              <a:defRPr/>
            </a:lvl1pPr>
            <a:lvl2pPr marL="1219170" lvl="1" indent="-406390" rtl="0">
              <a:spcBef>
                <a:spcPts val="0"/>
              </a:spcBef>
              <a:spcAft>
                <a:spcPts val="0"/>
              </a:spcAft>
              <a:buSzPts val="1200"/>
              <a:buChar char="○"/>
              <a:defRPr/>
            </a:lvl2pPr>
            <a:lvl3pPr marL="1828754" lvl="2" indent="-406390" rtl="0">
              <a:spcBef>
                <a:spcPts val="0"/>
              </a:spcBef>
              <a:spcAft>
                <a:spcPts val="0"/>
              </a:spcAft>
              <a:buSzPts val="1200"/>
              <a:buChar char="■"/>
              <a:defRPr/>
            </a:lvl3pPr>
            <a:lvl4pPr marL="2438339" lvl="3" indent="-406390" rtl="0">
              <a:spcBef>
                <a:spcPts val="0"/>
              </a:spcBef>
              <a:spcAft>
                <a:spcPts val="0"/>
              </a:spcAft>
              <a:buSzPts val="1200"/>
              <a:buChar char="●"/>
              <a:defRPr/>
            </a:lvl4pPr>
            <a:lvl5pPr marL="3047924" lvl="4" indent="-406390" rtl="0">
              <a:spcBef>
                <a:spcPts val="0"/>
              </a:spcBef>
              <a:spcAft>
                <a:spcPts val="0"/>
              </a:spcAft>
              <a:buSzPts val="1200"/>
              <a:buChar char="○"/>
              <a:defRPr/>
            </a:lvl5pPr>
            <a:lvl6pPr marL="3657509" lvl="5" indent="-406390" rtl="0">
              <a:spcBef>
                <a:spcPts val="0"/>
              </a:spcBef>
              <a:spcAft>
                <a:spcPts val="0"/>
              </a:spcAft>
              <a:buSzPts val="1200"/>
              <a:buChar char="■"/>
              <a:defRPr/>
            </a:lvl6pPr>
            <a:lvl7pPr marL="4267093" lvl="6" indent="-406390" rtl="0">
              <a:spcBef>
                <a:spcPts val="0"/>
              </a:spcBef>
              <a:spcAft>
                <a:spcPts val="0"/>
              </a:spcAft>
              <a:buSzPts val="1200"/>
              <a:buChar char="●"/>
              <a:defRPr/>
            </a:lvl7pPr>
            <a:lvl8pPr marL="4876678" lvl="7" indent="-406390" rtl="0">
              <a:spcBef>
                <a:spcPts val="0"/>
              </a:spcBef>
              <a:spcAft>
                <a:spcPts val="0"/>
              </a:spcAft>
              <a:buSzPts val="1200"/>
              <a:buChar char="○"/>
              <a:defRPr/>
            </a:lvl8pPr>
            <a:lvl9pPr marL="5486263" lvl="8" indent="-406390" rtl="0">
              <a:spcBef>
                <a:spcPts val="0"/>
              </a:spcBef>
              <a:spcAft>
                <a:spcPts val="0"/>
              </a:spcAft>
              <a:buSzPts val="1200"/>
              <a:buChar char="■"/>
              <a:defRPr/>
            </a:lvl9pPr>
          </a:lstStyle>
          <a:p>
            <a:pPr lvl="0"/>
            <a:r>
              <a:rPr lang="es-ES"/>
              <a:t>Haga clic para modificar los estilos de texto del patrón</a:t>
            </a:r>
          </a:p>
        </p:txBody>
      </p:sp>
      <p:sp>
        <p:nvSpPr>
          <p:cNvPr id="96" name="Google Shape;96;p15"/>
          <p:cNvSpPr txBox="1">
            <a:spLocks noGrp="1"/>
          </p:cNvSpPr>
          <p:nvPr>
            <p:ph type="body" idx="2"/>
          </p:nvPr>
        </p:nvSpPr>
        <p:spPr>
          <a:xfrm>
            <a:off x="6295600" y="2097867"/>
            <a:ext cx="4945600" cy="2812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Char char="●"/>
              <a:defRPr/>
            </a:lvl1pPr>
            <a:lvl2pPr marL="1219170" lvl="1" indent="-406390" rtl="0">
              <a:spcBef>
                <a:spcPts val="0"/>
              </a:spcBef>
              <a:spcAft>
                <a:spcPts val="0"/>
              </a:spcAft>
              <a:buSzPts val="1200"/>
              <a:buChar char="○"/>
              <a:defRPr/>
            </a:lvl2pPr>
            <a:lvl3pPr marL="1828754" lvl="2" indent="-406390" rtl="0">
              <a:spcBef>
                <a:spcPts val="0"/>
              </a:spcBef>
              <a:spcAft>
                <a:spcPts val="0"/>
              </a:spcAft>
              <a:buSzPts val="1200"/>
              <a:buChar char="■"/>
              <a:defRPr/>
            </a:lvl3pPr>
            <a:lvl4pPr marL="2438339" lvl="3" indent="-406390" rtl="0">
              <a:spcBef>
                <a:spcPts val="0"/>
              </a:spcBef>
              <a:spcAft>
                <a:spcPts val="0"/>
              </a:spcAft>
              <a:buSzPts val="1200"/>
              <a:buChar char="●"/>
              <a:defRPr/>
            </a:lvl4pPr>
            <a:lvl5pPr marL="3047924" lvl="4" indent="-406390" rtl="0">
              <a:spcBef>
                <a:spcPts val="0"/>
              </a:spcBef>
              <a:spcAft>
                <a:spcPts val="0"/>
              </a:spcAft>
              <a:buSzPts val="1200"/>
              <a:buChar char="○"/>
              <a:defRPr/>
            </a:lvl5pPr>
            <a:lvl6pPr marL="3657509" lvl="5" indent="-406390" rtl="0">
              <a:spcBef>
                <a:spcPts val="0"/>
              </a:spcBef>
              <a:spcAft>
                <a:spcPts val="0"/>
              </a:spcAft>
              <a:buSzPts val="1200"/>
              <a:buChar char="■"/>
              <a:defRPr/>
            </a:lvl6pPr>
            <a:lvl7pPr marL="4267093" lvl="6" indent="-406390" rtl="0">
              <a:spcBef>
                <a:spcPts val="0"/>
              </a:spcBef>
              <a:spcAft>
                <a:spcPts val="0"/>
              </a:spcAft>
              <a:buSzPts val="1200"/>
              <a:buChar char="●"/>
              <a:defRPr/>
            </a:lvl7pPr>
            <a:lvl8pPr marL="4876678" lvl="7" indent="-406390" rtl="0">
              <a:spcBef>
                <a:spcPts val="0"/>
              </a:spcBef>
              <a:spcAft>
                <a:spcPts val="0"/>
              </a:spcAft>
              <a:buSzPts val="1200"/>
              <a:buChar char="○"/>
              <a:defRPr/>
            </a:lvl8pPr>
            <a:lvl9pPr marL="5486263" lvl="8" indent="-406390" rtl="0">
              <a:spcBef>
                <a:spcPts val="0"/>
              </a:spcBef>
              <a:spcAft>
                <a:spcPts val="0"/>
              </a:spcAft>
              <a:buSzPts val="1200"/>
              <a:buChar char="■"/>
              <a:defRPr/>
            </a:lvl9pPr>
          </a:lstStyle>
          <a:p>
            <a:pPr lvl="0"/>
            <a:r>
              <a:rPr lang="es-ES"/>
              <a:t>Haga clic para modificar los estilos de texto del patrón</a:t>
            </a:r>
          </a:p>
        </p:txBody>
      </p:sp>
      <p:cxnSp>
        <p:nvCxnSpPr>
          <p:cNvPr id="97" name="Google Shape;97;p15"/>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98" name="Google Shape;98;p15"/>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5446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101" name="Google Shape;101;p16"/>
          <p:cNvSpPr txBox="1">
            <a:spLocks noGrp="1"/>
          </p:cNvSpPr>
          <p:nvPr>
            <p:ph type="subTitle" idx="1"/>
          </p:nvPr>
        </p:nvSpPr>
        <p:spPr>
          <a:xfrm>
            <a:off x="1058784" y="3739944"/>
            <a:ext cx="3075200" cy="57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02" name="Google Shape;102;p16"/>
          <p:cNvSpPr txBox="1">
            <a:spLocks noGrp="1"/>
          </p:cNvSpPr>
          <p:nvPr>
            <p:ph type="subTitle" idx="2"/>
          </p:nvPr>
        </p:nvSpPr>
        <p:spPr>
          <a:xfrm>
            <a:off x="1058784" y="4170272"/>
            <a:ext cx="3075200" cy="1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03" name="Google Shape;103;p16"/>
          <p:cNvSpPr txBox="1">
            <a:spLocks noGrp="1"/>
          </p:cNvSpPr>
          <p:nvPr>
            <p:ph type="subTitle" idx="3"/>
          </p:nvPr>
        </p:nvSpPr>
        <p:spPr>
          <a:xfrm>
            <a:off x="4558400" y="3739944"/>
            <a:ext cx="3075200" cy="57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04" name="Google Shape;104;p16"/>
          <p:cNvSpPr txBox="1">
            <a:spLocks noGrp="1"/>
          </p:cNvSpPr>
          <p:nvPr>
            <p:ph type="subTitle" idx="4"/>
          </p:nvPr>
        </p:nvSpPr>
        <p:spPr>
          <a:xfrm>
            <a:off x="4558400" y="4170272"/>
            <a:ext cx="3075200" cy="1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05" name="Google Shape;105;p16"/>
          <p:cNvSpPr txBox="1">
            <a:spLocks noGrp="1"/>
          </p:cNvSpPr>
          <p:nvPr>
            <p:ph type="subTitle" idx="5"/>
          </p:nvPr>
        </p:nvSpPr>
        <p:spPr>
          <a:xfrm>
            <a:off x="8058017" y="3739944"/>
            <a:ext cx="3075200" cy="57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06" name="Google Shape;106;p16"/>
          <p:cNvSpPr txBox="1">
            <a:spLocks noGrp="1"/>
          </p:cNvSpPr>
          <p:nvPr>
            <p:ph type="subTitle" idx="6"/>
          </p:nvPr>
        </p:nvSpPr>
        <p:spPr>
          <a:xfrm>
            <a:off x="8058017" y="4170272"/>
            <a:ext cx="3075200" cy="1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cxnSp>
        <p:nvCxnSpPr>
          <p:cNvPr id="107" name="Google Shape;107;p16"/>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108" name="Google Shape;108;p16"/>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4000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111" name="Google Shape;111;p17"/>
          <p:cNvSpPr txBox="1">
            <a:spLocks noGrp="1"/>
          </p:cNvSpPr>
          <p:nvPr>
            <p:ph type="subTitle" idx="1"/>
          </p:nvPr>
        </p:nvSpPr>
        <p:spPr>
          <a:xfrm>
            <a:off x="1109568" y="2018100"/>
            <a:ext cx="3276800" cy="577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667" b="1">
                <a:solidFill>
                  <a:schemeClr val="lt2"/>
                </a:solidFill>
              </a:defRPr>
            </a:lvl1pPr>
            <a:lvl2pPr lvl="1" algn="r" rtl="0">
              <a:lnSpc>
                <a:spcPct val="100000"/>
              </a:lnSpc>
              <a:spcBef>
                <a:spcPts val="0"/>
              </a:spcBef>
              <a:spcAft>
                <a:spcPts val="0"/>
              </a:spcAft>
              <a:buSzPts val="2000"/>
              <a:buNone/>
              <a:defRPr sz="2667" b="1"/>
            </a:lvl2pPr>
            <a:lvl3pPr lvl="2" algn="r" rtl="0">
              <a:lnSpc>
                <a:spcPct val="100000"/>
              </a:lnSpc>
              <a:spcBef>
                <a:spcPts val="0"/>
              </a:spcBef>
              <a:spcAft>
                <a:spcPts val="0"/>
              </a:spcAft>
              <a:buSzPts val="2000"/>
              <a:buNone/>
              <a:defRPr sz="2667" b="1"/>
            </a:lvl3pPr>
            <a:lvl4pPr lvl="3" algn="r" rtl="0">
              <a:lnSpc>
                <a:spcPct val="100000"/>
              </a:lnSpc>
              <a:spcBef>
                <a:spcPts val="0"/>
              </a:spcBef>
              <a:spcAft>
                <a:spcPts val="0"/>
              </a:spcAft>
              <a:buSzPts val="2000"/>
              <a:buNone/>
              <a:defRPr sz="2667" b="1"/>
            </a:lvl4pPr>
            <a:lvl5pPr lvl="4" algn="r" rtl="0">
              <a:lnSpc>
                <a:spcPct val="100000"/>
              </a:lnSpc>
              <a:spcBef>
                <a:spcPts val="0"/>
              </a:spcBef>
              <a:spcAft>
                <a:spcPts val="0"/>
              </a:spcAft>
              <a:buSzPts val="2000"/>
              <a:buNone/>
              <a:defRPr sz="2667" b="1"/>
            </a:lvl5pPr>
            <a:lvl6pPr lvl="5" algn="r" rtl="0">
              <a:lnSpc>
                <a:spcPct val="100000"/>
              </a:lnSpc>
              <a:spcBef>
                <a:spcPts val="0"/>
              </a:spcBef>
              <a:spcAft>
                <a:spcPts val="0"/>
              </a:spcAft>
              <a:buSzPts val="2000"/>
              <a:buNone/>
              <a:defRPr sz="2667" b="1"/>
            </a:lvl6pPr>
            <a:lvl7pPr lvl="6" algn="r" rtl="0">
              <a:lnSpc>
                <a:spcPct val="100000"/>
              </a:lnSpc>
              <a:spcBef>
                <a:spcPts val="0"/>
              </a:spcBef>
              <a:spcAft>
                <a:spcPts val="0"/>
              </a:spcAft>
              <a:buSzPts val="2000"/>
              <a:buNone/>
              <a:defRPr sz="2667" b="1"/>
            </a:lvl7pPr>
            <a:lvl8pPr lvl="7" algn="r" rtl="0">
              <a:lnSpc>
                <a:spcPct val="100000"/>
              </a:lnSpc>
              <a:spcBef>
                <a:spcPts val="0"/>
              </a:spcBef>
              <a:spcAft>
                <a:spcPts val="0"/>
              </a:spcAft>
              <a:buSzPts val="2000"/>
              <a:buNone/>
              <a:defRPr sz="2667" b="1"/>
            </a:lvl8pPr>
            <a:lvl9pPr lvl="8" algn="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12" name="Google Shape;112;p17"/>
          <p:cNvSpPr txBox="1">
            <a:spLocks noGrp="1"/>
          </p:cNvSpPr>
          <p:nvPr>
            <p:ph type="subTitle" idx="2"/>
          </p:nvPr>
        </p:nvSpPr>
        <p:spPr>
          <a:xfrm>
            <a:off x="1109567" y="2425559"/>
            <a:ext cx="3276800" cy="11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13" name="Google Shape;113;p17"/>
          <p:cNvSpPr txBox="1">
            <a:spLocks noGrp="1"/>
          </p:cNvSpPr>
          <p:nvPr>
            <p:ph type="subTitle" idx="3"/>
          </p:nvPr>
        </p:nvSpPr>
        <p:spPr>
          <a:xfrm>
            <a:off x="1109568" y="4103431"/>
            <a:ext cx="3276800" cy="577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667" b="1">
                <a:solidFill>
                  <a:schemeClr val="lt2"/>
                </a:solidFill>
              </a:defRPr>
            </a:lvl1pPr>
            <a:lvl2pPr lvl="1" algn="r" rtl="0">
              <a:lnSpc>
                <a:spcPct val="100000"/>
              </a:lnSpc>
              <a:spcBef>
                <a:spcPts val="0"/>
              </a:spcBef>
              <a:spcAft>
                <a:spcPts val="0"/>
              </a:spcAft>
              <a:buSzPts val="2000"/>
              <a:buNone/>
              <a:defRPr sz="2667" b="1"/>
            </a:lvl2pPr>
            <a:lvl3pPr lvl="2" algn="r" rtl="0">
              <a:lnSpc>
                <a:spcPct val="100000"/>
              </a:lnSpc>
              <a:spcBef>
                <a:spcPts val="0"/>
              </a:spcBef>
              <a:spcAft>
                <a:spcPts val="0"/>
              </a:spcAft>
              <a:buSzPts val="2000"/>
              <a:buNone/>
              <a:defRPr sz="2667" b="1"/>
            </a:lvl3pPr>
            <a:lvl4pPr lvl="3" algn="r" rtl="0">
              <a:lnSpc>
                <a:spcPct val="100000"/>
              </a:lnSpc>
              <a:spcBef>
                <a:spcPts val="0"/>
              </a:spcBef>
              <a:spcAft>
                <a:spcPts val="0"/>
              </a:spcAft>
              <a:buSzPts val="2000"/>
              <a:buNone/>
              <a:defRPr sz="2667" b="1"/>
            </a:lvl4pPr>
            <a:lvl5pPr lvl="4" algn="r" rtl="0">
              <a:lnSpc>
                <a:spcPct val="100000"/>
              </a:lnSpc>
              <a:spcBef>
                <a:spcPts val="0"/>
              </a:spcBef>
              <a:spcAft>
                <a:spcPts val="0"/>
              </a:spcAft>
              <a:buSzPts val="2000"/>
              <a:buNone/>
              <a:defRPr sz="2667" b="1"/>
            </a:lvl5pPr>
            <a:lvl6pPr lvl="5" algn="r" rtl="0">
              <a:lnSpc>
                <a:spcPct val="100000"/>
              </a:lnSpc>
              <a:spcBef>
                <a:spcPts val="0"/>
              </a:spcBef>
              <a:spcAft>
                <a:spcPts val="0"/>
              </a:spcAft>
              <a:buSzPts val="2000"/>
              <a:buNone/>
              <a:defRPr sz="2667" b="1"/>
            </a:lvl6pPr>
            <a:lvl7pPr lvl="6" algn="r" rtl="0">
              <a:lnSpc>
                <a:spcPct val="100000"/>
              </a:lnSpc>
              <a:spcBef>
                <a:spcPts val="0"/>
              </a:spcBef>
              <a:spcAft>
                <a:spcPts val="0"/>
              </a:spcAft>
              <a:buSzPts val="2000"/>
              <a:buNone/>
              <a:defRPr sz="2667" b="1"/>
            </a:lvl7pPr>
            <a:lvl8pPr lvl="7" algn="r" rtl="0">
              <a:lnSpc>
                <a:spcPct val="100000"/>
              </a:lnSpc>
              <a:spcBef>
                <a:spcPts val="0"/>
              </a:spcBef>
              <a:spcAft>
                <a:spcPts val="0"/>
              </a:spcAft>
              <a:buSzPts val="2000"/>
              <a:buNone/>
              <a:defRPr sz="2667" b="1"/>
            </a:lvl8pPr>
            <a:lvl9pPr lvl="8" algn="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14" name="Google Shape;114;p17"/>
          <p:cNvSpPr txBox="1">
            <a:spLocks noGrp="1"/>
          </p:cNvSpPr>
          <p:nvPr>
            <p:ph type="subTitle" idx="4"/>
          </p:nvPr>
        </p:nvSpPr>
        <p:spPr>
          <a:xfrm>
            <a:off x="1109567" y="4510888"/>
            <a:ext cx="3276800" cy="11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15" name="Google Shape;115;p17"/>
          <p:cNvSpPr txBox="1">
            <a:spLocks noGrp="1"/>
          </p:cNvSpPr>
          <p:nvPr>
            <p:ph type="subTitle" idx="5"/>
          </p:nvPr>
        </p:nvSpPr>
        <p:spPr>
          <a:xfrm>
            <a:off x="7805633" y="2018100"/>
            <a:ext cx="3276800" cy="5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667" b="1">
                <a:solidFill>
                  <a:schemeClr val="lt2"/>
                </a:solidFill>
              </a:defRPr>
            </a:lvl1pPr>
            <a:lvl2pPr lvl="1" rtl="0">
              <a:lnSpc>
                <a:spcPct val="100000"/>
              </a:lnSpc>
              <a:spcBef>
                <a:spcPts val="0"/>
              </a:spcBef>
              <a:spcAft>
                <a:spcPts val="0"/>
              </a:spcAft>
              <a:buSzPts val="2000"/>
              <a:buNone/>
              <a:defRPr sz="2667" b="1"/>
            </a:lvl2pPr>
            <a:lvl3pPr lvl="2" rtl="0">
              <a:lnSpc>
                <a:spcPct val="100000"/>
              </a:lnSpc>
              <a:spcBef>
                <a:spcPts val="0"/>
              </a:spcBef>
              <a:spcAft>
                <a:spcPts val="0"/>
              </a:spcAft>
              <a:buSzPts val="2000"/>
              <a:buNone/>
              <a:defRPr sz="2667" b="1"/>
            </a:lvl3pPr>
            <a:lvl4pPr lvl="3" rtl="0">
              <a:lnSpc>
                <a:spcPct val="100000"/>
              </a:lnSpc>
              <a:spcBef>
                <a:spcPts val="0"/>
              </a:spcBef>
              <a:spcAft>
                <a:spcPts val="0"/>
              </a:spcAft>
              <a:buSzPts val="2000"/>
              <a:buNone/>
              <a:defRPr sz="2667" b="1"/>
            </a:lvl4pPr>
            <a:lvl5pPr lvl="4" rtl="0">
              <a:lnSpc>
                <a:spcPct val="100000"/>
              </a:lnSpc>
              <a:spcBef>
                <a:spcPts val="0"/>
              </a:spcBef>
              <a:spcAft>
                <a:spcPts val="0"/>
              </a:spcAft>
              <a:buSzPts val="2000"/>
              <a:buNone/>
              <a:defRPr sz="2667" b="1"/>
            </a:lvl5pPr>
            <a:lvl6pPr lvl="5" rtl="0">
              <a:lnSpc>
                <a:spcPct val="100000"/>
              </a:lnSpc>
              <a:spcBef>
                <a:spcPts val="0"/>
              </a:spcBef>
              <a:spcAft>
                <a:spcPts val="0"/>
              </a:spcAft>
              <a:buSzPts val="2000"/>
              <a:buNone/>
              <a:defRPr sz="2667" b="1"/>
            </a:lvl6pPr>
            <a:lvl7pPr lvl="6" rtl="0">
              <a:lnSpc>
                <a:spcPct val="100000"/>
              </a:lnSpc>
              <a:spcBef>
                <a:spcPts val="0"/>
              </a:spcBef>
              <a:spcAft>
                <a:spcPts val="0"/>
              </a:spcAft>
              <a:buSzPts val="2000"/>
              <a:buNone/>
              <a:defRPr sz="2667" b="1"/>
            </a:lvl7pPr>
            <a:lvl8pPr lvl="7" rtl="0">
              <a:lnSpc>
                <a:spcPct val="100000"/>
              </a:lnSpc>
              <a:spcBef>
                <a:spcPts val="0"/>
              </a:spcBef>
              <a:spcAft>
                <a:spcPts val="0"/>
              </a:spcAft>
              <a:buSzPts val="2000"/>
              <a:buNone/>
              <a:defRPr sz="2667" b="1"/>
            </a:lvl8pPr>
            <a:lvl9pPr lvl="8"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16" name="Google Shape;116;p17"/>
          <p:cNvSpPr txBox="1">
            <a:spLocks noGrp="1"/>
          </p:cNvSpPr>
          <p:nvPr>
            <p:ph type="subTitle" idx="6"/>
          </p:nvPr>
        </p:nvSpPr>
        <p:spPr>
          <a:xfrm>
            <a:off x="7805633" y="2425559"/>
            <a:ext cx="3276800" cy="117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17" name="Google Shape;117;p17"/>
          <p:cNvSpPr txBox="1">
            <a:spLocks noGrp="1"/>
          </p:cNvSpPr>
          <p:nvPr>
            <p:ph type="subTitle" idx="7"/>
          </p:nvPr>
        </p:nvSpPr>
        <p:spPr>
          <a:xfrm>
            <a:off x="7805633" y="4103431"/>
            <a:ext cx="3276800" cy="5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667" b="1">
                <a:solidFill>
                  <a:schemeClr val="lt2"/>
                </a:solidFill>
              </a:defRPr>
            </a:lvl1pPr>
            <a:lvl2pPr lvl="1" rtl="0">
              <a:lnSpc>
                <a:spcPct val="100000"/>
              </a:lnSpc>
              <a:spcBef>
                <a:spcPts val="0"/>
              </a:spcBef>
              <a:spcAft>
                <a:spcPts val="0"/>
              </a:spcAft>
              <a:buSzPts val="2000"/>
              <a:buNone/>
              <a:defRPr sz="2667" b="1"/>
            </a:lvl2pPr>
            <a:lvl3pPr lvl="2" rtl="0">
              <a:lnSpc>
                <a:spcPct val="100000"/>
              </a:lnSpc>
              <a:spcBef>
                <a:spcPts val="0"/>
              </a:spcBef>
              <a:spcAft>
                <a:spcPts val="0"/>
              </a:spcAft>
              <a:buSzPts val="2000"/>
              <a:buNone/>
              <a:defRPr sz="2667" b="1"/>
            </a:lvl3pPr>
            <a:lvl4pPr lvl="3" rtl="0">
              <a:lnSpc>
                <a:spcPct val="100000"/>
              </a:lnSpc>
              <a:spcBef>
                <a:spcPts val="0"/>
              </a:spcBef>
              <a:spcAft>
                <a:spcPts val="0"/>
              </a:spcAft>
              <a:buSzPts val="2000"/>
              <a:buNone/>
              <a:defRPr sz="2667" b="1"/>
            </a:lvl4pPr>
            <a:lvl5pPr lvl="4" rtl="0">
              <a:lnSpc>
                <a:spcPct val="100000"/>
              </a:lnSpc>
              <a:spcBef>
                <a:spcPts val="0"/>
              </a:spcBef>
              <a:spcAft>
                <a:spcPts val="0"/>
              </a:spcAft>
              <a:buSzPts val="2000"/>
              <a:buNone/>
              <a:defRPr sz="2667" b="1"/>
            </a:lvl5pPr>
            <a:lvl6pPr lvl="5" rtl="0">
              <a:lnSpc>
                <a:spcPct val="100000"/>
              </a:lnSpc>
              <a:spcBef>
                <a:spcPts val="0"/>
              </a:spcBef>
              <a:spcAft>
                <a:spcPts val="0"/>
              </a:spcAft>
              <a:buSzPts val="2000"/>
              <a:buNone/>
              <a:defRPr sz="2667" b="1"/>
            </a:lvl6pPr>
            <a:lvl7pPr lvl="6" rtl="0">
              <a:lnSpc>
                <a:spcPct val="100000"/>
              </a:lnSpc>
              <a:spcBef>
                <a:spcPts val="0"/>
              </a:spcBef>
              <a:spcAft>
                <a:spcPts val="0"/>
              </a:spcAft>
              <a:buSzPts val="2000"/>
              <a:buNone/>
              <a:defRPr sz="2667" b="1"/>
            </a:lvl7pPr>
            <a:lvl8pPr lvl="7" rtl="0">
              <a:lnSpc>
                <a:spcPct val="100000"/>
              </a:lnSpc>
              <a:spcBef>
                <a:spcPts val="0"/>
              </a:spcBef>
              <a:spcAft>
                <a:spcPts val="0"/>
              </a:spcAft>
              <a:buSzPts val="2000"/>
              <a:buNone/>
              <a:defRPr sz="2667" b="1"/>
            </a:lvl8pPr>
            <a:lvl9pPr lvl="8"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18" name="Google Shape;118;p17"/>
          <p:cNvSpPr txBox="1">
            <a:spLocks noGrp="1"/>
          </p:cNvSpPr>
          <p:nvPr>
            <p:ph type="subTitle" idx="8"/>
          </p:nvPr>
        </p:nvSpPr>
        <p:spPr>
          <a:xfrm>
            <a:off x="7805633" y="4510888"/>
            <a:ext cx="3276800" cy="117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r>
              <a:rPr lang="es-ES"/>
              <a:t>Haga clic para modificar el estilo de subtítulo del patrón</a:t>
            </a:r>
            <a:endParaRPr/>
          </a:p>
        </p:txBody>
      </p:sp>
      <p:cxnSp>
        <p:nvCxnSpPr>
          <p:cNvPr id="119" name="Google Shape;119;p17"/>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7"/>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43009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123" name="Google Shape;123;p18"/>
          <p:cNvSpPr txBox="1">
            <a:spLocks noGrp="1"/>
          </p:cNvSpPr>
          <p:nvPr>
            <p:ph type="subTitle" idx="1"/>
          </p:nvPr>
        </p:nvSpPr>
        <p:spPr>
          <a:xfrm>
            <a:off x="2347920" y="1983788"/>
            <a:ext cx="3462000" cy="5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667" b="1">
                <a:solidFill>
                  <a:schemeClr val="lt2"/>
                </a:solidFill>
              </a:defRPr>
            </a:lvl1pPr>
            <a:lvl2pPr lvl="1" rtl="0">
              <a:lnSpc>
                <a:spcPct val="100000"/>
              </a:lnSpc>
              <a:spcBef>
                <a:spcPts val="0"/>
              </a:spcBef>
              <a:spcAft>
                <a:spcPts val="0"/>
              </a:spcAft>
              <a:buSzPts val="2000"/>
              <a:buNone/>
              <a:defRPr sz="2667" b="1"/>
            </a:lvl2pPr>
            <a:lvl3pPr lvl="2" rtl="0">
              <a:lnSpc>
                <a:spcPct val="100000"/>
              </a:lnSpc>
              <a:spcBef>
                <a:spcPts val="0"/>
              </a:spcBef>
              <a:spcAft>
                <a:spcPts val="0"/>
              </a:spcAft>
              <a:buSzPts val="2000"/>
              <a:buNone/>
              <a:defRPr sz="2667" b="1"/>
            </a:lvl3pPr>
            <a:lvl4pPr lvl="3" rtl="0">
              <a:lnSpc>
                <a:spcPct val="100000"/>
              </a:lnSpc>
              <a:spcBef>
                <a:spcPts val="0"/>
              </a:spcBef>
              <a:spcAft>
                <a:spcPts val="0"/>
              </a:spcAft>
              <a:buSzPts val="2000"/>
              <a:buNone/>
              <a:defRPr sz="2667" b="1"/>
            </a:lvl4pPr>
            <a:lvl5pPr lvl="4" rtl="0">
              <a:lnSpc>
                <a:spcPct val="100000"/>
              </a:lnSpc>
              <a:spcBef>
                <a:spcPts val="0"/>
              </a:spcBef>
              <a:spcAft>
                <a:spcPts val="0"/>
              </a:spcAft>
              <a:buSzPts val="2000"/>
              <a:buNone/>
              <a:defRPr sz="2667" b="1"/>
            </a:lvl5pPr>
            <a:lvl6pPr lvl="5" rtl="0">
              <a:lnSpc>
                <a:spcPct val="100000"/>
              </a:lnSpc>
              <a:spcBef>
                <a:spcPts val="0"/>
              </a:spcBef>
              <a:spcAft>
                <a:spcPts val="0"/>
              </a:spcAft>
              <a:buSzPts val="2000"/>
              <a:buNone/>
              <a:defRPr sz="2667" b="1"/>
            </a:lvl6pPr>
            <a:lvl7pPr lvl="6" rtl="0">
              <a:lnSpc>
                <a:spcPct val="100000"/>
              </a:lnSpc>
              <a:spcBef>
                <a:spcPts val="0"/>
              </a:spcBef>
              <a:spcAft>
                <a:spcPts val="0"/>
              </a:spcAft>
              <a:buSzPts val="2000"/>
              <a:buNone/>
              <a:defRPr sz="2667" b="1"/>
            </a:lvl7pPr>
            <a:lvl8pPr lvl="7" rtl="0">
              <a:lnSpc>
                <a:spcPct val="100000"/>
              </a:lnSpc>
              <a:spcBef>
                <a:spcPts val="0"/>
              </a:spcBef>
              <a:spcAft>
                <a:spcPts val="0"/>
              </a:spcAft>
              <a:buSzPts val="2000"/>
              <a:buNone/>
              <a:defRPr sz="2667" b="1"/>
            </a:lvl8pPr>
            <a:lvl9pPr lvl="8"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24" name="Google Shape;124;p18"/>
          <p:cNvSpPr txBox="1">
            <a:spLocks noGrp="1"/>
          </p:cNvSpPr>
          <p:nvPr>
            <p:ph type="subTitle" idx="2"/>
          </p:nvPr>
        </p:nvSpPr>
        <p:spPr>
          <a:xfrm>
            <a:off x="2347900" y="2414121"/>
            <a:ext cx="3462000" cy="6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25" name="Google Shape;125;p18"/>
          <p:cNvSpPr txBox="1">
            <a:spLocks noGrp="1"/>
          </p:cNvSpPr>
          <p:nvPr>
            <p:ph type="subTitle" idx="3"/>
          </p:nvPr>
        </p:nvSpPr>
        <p:spPr>
          <a:xfrm>
            <a:off x="2347920" y="3341423"/>
            <a:ext cx="3462000" cy="5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667" b="1">
                <a:solidFill>
                  <a:schemeClr val="lt2"/>
                </a:solidFill>
              </a:defRPr>
            </a:lvl1pPr>
            <a:lvl2pPr lvl="1" rtl="0">
              <a:lnSpc>
                <a:spcPct val="100000"/>
              </a:lnSpc>
              <a:spcBef>
                <a:spcPts val="0"/>
              </a:spcBef>
              <a:spcAft>
                <a:spcPts val="0"/>
              </a:spcAft>
              <a:buSzPts val="2000"/>
              <a:buNone/>
              <a:defRPr sz="2667" b="1"/>
            </a:lvl2pPr>
            <a:lvl3pPr lvl="2" rtl="0">
              <a:lnSpc>
                <a:spcPct val="100000"/>
              </a:lnSpc>
              <a:spcBef>
                <a:spcPts val="0"/>
              </a:spcBef>
              <a:spcAft>
                <a:spcPts val="0"/>
              </a:spcAft>
              <a:buSzPts val="2000"/>
              <a:buNone/>
              <a:defRPr sz="2667" b="1"/>
            </a:lvl3pPr>
            <a:lvl4pPr lvl="3" rtl="0">
              <a:lnSpc>
                <a:spcPct val="100000"/>
              </a:lnSpc>
              <a:spcBef>
                <a:spcPts val="0"/>
              </a:spcBef>
              <a:spcAft>
                <a:spcPts val="0"/>
              </a:spcAft>
              <a:buSzPts val="2000"/>
              <a:buNone/>
              <a:defRPr sz="2667" b="1"/>
            </a:lvl4pPr>
            <a:lvl5pPr lvl="4" rtl="0">
              <a:lnSpc>
                <a:spcPct val="100000"/>
              </a:lnSpc>
              <a:spcBef>
                <a:spcPts val="0"/>
              </a:spcBef>
              <a:spcAft>
                <a:spcPts val="0"/>
              </a:spcAft>
              <a:buSzPts val="2000"/>
              <a:buNone/>
              <a:defRPr sz="2667" b="1"/>
            </a:lvl5pPr>
            <a:lvl6pPr lvl="5" rtl="0">
              <a:lnSpc>
                <a:spcPct val="100000"/>
              </a:lnSpc>
              <a:spcBef>
                <a:spcPts val="0"/>
              </a:spcBef>
              <a:spcAft>
                <a:spcPts val="0"/>
              </a:spcAft>
              <a:buSzPts val="2000"/>
              <a:buNone/>
              <a:defRPr sz="2667" b="1"/>
            </a:lvl6pPr>
            <a:lvl7pPr lvl="6" rtl="0">
              <a:lnSpc>
                <a:spcPct val="100000"/>
              </a:lnSpc>
              <a:spcBef>
                <a:spcPts val="0"/>
              </a:spcBef>
              <a:spcAft>
                <a:spcPts val="0"/>
              </a:spcAft>
              <a:buSzPts val="2000"/>
              <a:buNone/>
              <a:defRPr sz="2667" b="1"/>
            </a:lvl7pPr>
            <a:lvl8pPr lvl="7" rtl="0">
              <a:lnSpc>
                <a:spcPct val="100000"/>
              </a:lnSpc>
              <a:spcBef>
                <a:spcPts val="0"/>
              </a:spcBef>
              <a:spcAft>
                <a:spcPts val="0"/>
              </a:spcAft>
              <a:buSzPts val="2000"/>
              <a:buNone/>
              <a:defRPr sz="2667" b="1"/>
            </a:lvl8pPr>
            <a:lvl9pPr lvl="8"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26" name="Google Shape;126;p18"/>
          <p:cNvSpPr txBox="1">
            <a:spLocks noGrp="1"/>
          </p:cNvSpPr>
          <p:nvPr>
            <p:ph type="subTitle" idx="4"/>
          </p:nvPr>
        </p:nvSpPr>
        <p:spPr>
          <a:xfrm>
            <a:off x="2347900" y="3771755"/>
            <a:ext cx="3462000" cy="6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27" name="Google Shape;127;p18"/>
          <p:cNvSpPr txBox="1">
            <a:spLocks noGrp="1"/>
          </p:cNvSpPr>
          <p:nvPr>
            <p:ph type="subTitle" idx="5"/>
          </p:nvPr>
        </p:nvSpPr>
        <p:spPr>
          <a:xfrm>
            <a:off x="2347920" y="4699056"/>
            <a:ext cx="3462000" cy="5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667" b="1">
                <a:solidFill>
                  <a:schemeClr val="lt2"/>
                </a:solidFill>
              </a:defRPr>
            </a:lvl1pPr>
            <a:lvl2pPr lvl="1" rtl="0">
              <a:lnSpc>
                <a:spcPct val="100000"/>
              </a:lnSpc>
              <a:spcBef>
                <a:spcPts val="0"/>
              </a:spcBef>
              <a:spcAft>
                <a:spcPts val="0"/>
              </a:spcAft>
              <a:buSzPts val="2000"/>
              <a:buNone/>
              <a:defRPr sz="2667" b="1"/>
            </a:lvl2pPr>
            <a:lvl3pPr lvl="2" rtl="0">
              <a:lnSpc>
                <a:spcPct val="100000"/>
              </a:lnSpc>
              <a:spcBef>
                <a:spcPts val="0"/>
              </a:spcBef>
              <a:spcAft>
                <a:spcPts val="0"/>
              </a:spcAft>
              <a:buSzPts val="2000"/>
              <a:buNone/>
              <a:defRPr sz="2667" b="1"/>
            </a:lvl3pPr>
            <a:lvl4pPr lvl="3" rtl="0">
              <a:lnSpc>
                <a:spcPct val="100000"/>
              </a:lnSpc>
              <a:spcBef>
                <a:spcPts val="0"/>
              </a:spcBef>
              <a:spcAft>
                <a:spcPts val="0"/>
              </a:spcAft>
              <a:buSzPts val="2000"/>
              <a:buNone/>
              <a:defRPr sz="2667" b="1"/>
            </a:lvl4pPr>
            <a:lvl5pPr lvl="4" rtl="0">
              <a:lnSpc>
                <a:spcPct val="100000"/>
              </a:lnSpc>
              <a:spcBef>
                <a:spcPts val="0"/>
              </a:spcBef>
              <a:spcAft>
                <a:spcPts val="0"/>
              </a:spcAft>
              <a:buSzPts val="2000"/>
              <a:buNone/>
              <a:defRPr sz="2667" b="1"/>
            </a:lvl5pPr>
            <a:lvl6pPr lvl="5" rtl="0">
              <a:lnSpc>
                <a:spcPct val="100000"/>
              </a:lnSpc>
              <a:spcBef>
                <a:spcPts val="0"/>
              </a:spcBef>
              <a:spcAft>
                <a:spcPts val="0"/>
              </a:spcAft>
              <a:buSzPts val="2000"/>
              <a:buNone/>
              <a:defRPr sz="2667" b="1"/>
            </a:lvl6pPr>
            <a:lvl7pPr lvl="6" rtl="0">
              <a:lnSpc>
                <a:spcPct val="100000"/>
              </a:lnSpc>
              <a:spcBef>
                <a:spcPts val="0"/>
              </a:spcBef>
              <a:spcAft>
                <a:spcPts val="0"/>
              </a:spcAft>
              <a:buSzPts val="2000"/>
              <a:buNone/>
              <a:defRPr sz="2667" b="1"/>
            </a:lvl7pPr>
            <a:lvl8pPr lvl="7" rtl="0">
              <a:lnSpc>
                <a:spcPct val="100000"/>
              </a:lnSpc>
              <a:spcBef>
                <a:spcPts val="0"/>
              </a:spcBef>
              <a:spcAft>
                <a:spcPts val="0"/>
              </a:spcAft>
              <a:buSzPts val="2000"/>
              <a:buNone/>
              <a:defRPr sz="2667" b="1"/>
            </a:lvl8pPr>
            <a:lvl9pPr lvl="8"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28" name="Google Shape;128;p18"/>
          <p:cNvSpPr txBox="1">
            <a:spLocks noGrp="1"/>
          </p:cNvSpPr>
          <p:nvPr>
            <p:ph type="subTitle" idx="6"/>
          </p:nvPr>
        </p:nvSpPr>
        <p:spPr>
          <a:xfrm>
            <a:off x="2347900" y="5129388"/>
            <a:ext cx="3462000" cy="6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29" name="Google Shape;129;p18"/>
          <p:cNvSpPr txBox="1">
            <a:spLocks noGrp="1"/>
          </p:cNvSpPr>
          <p:nvPr>
            <p:ph type="subTitle" idx="7"/>
          </p:nvPr>
        </p:nvSpPr>
        <p:spPr>
          <a:xfrm>
            <a:off x="6382188" y="1983788"/>
            <a:ext cx="3462000" cy="577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667" b="1">
                <a:solidFill>
                  <a:schemeClr val="lt2"/>
                </a:solidFill>
              </a:defRPr>
            </a:lvl1pPr>
            <a:lvl2pPr lvl="1" algn="r" rtl="0">
              <a:lnSpc>
                <a:spcPct val="100000"/>
              </a:lnSpc>
              <a:spcBef>
                <a:spcPts val="0"/>
              </a:spcBef>
              <a:spcAft>
                <a:spcPts val="0"/>
              </a:spcAft>
              <a:buSzPts val="2000"/>
              <a:buNone/>
              <a:defRPr sz="2667" b="1"/>
            </a:lvl2pPr>
            <a:lvl3pPr lvl="2" algn="r" rtl="0">
              <a:lnSpc>
                <a:spcPct val="100000"/>
              </a:lnSpc>
              <a:spcBef>
                <a:spcPts val="0"/>
              </a:spcBef>
              <a:spcAft>
                <a:spcPts val="0"/>
              </a:spcAft>
              <a:buSzPts val="2000"/>
              <a:buNone/>
              <a:defRPr sz="2667" b="1"/>
            </a:lvl3pPr>
            <a:lvl4pPr lvl="3" algn="r" rtl="0">
              <a:lnSpc>
                <a:spcPct val="100000"/>
              </a:lnSpc>
              <a:spcBef>
                <a:spcPts val="0"/>
              </a:spcBef>
              <a:spcAft>
                <a:spcPts val="0"/>
              </a:spcAft>
              <a:buSzPts val="2000"/>
              <a:buNone/>
              <a:defRPr sz="2667" b="1"/>
            </a:lvl4pPr>
            <a:lvl5pPr lvl="4" algn="r" rtl="0">
              <a:lnSpc>
                <a:spcPct val="100000"/>
              </a:lnSpc>
              <a:spcBef>
                <a:spcPts val="0"/>
              </a:spcBef>
              <a:spcAft>
                <a:spcPts val="0"/>
              </a:spcAft>
              <a:buSzPts val="2000"/>
              <a:buNone/>
              <a:defRPr sz="2667" b="1"/>
            </a:lvl5pPr>
            <a:lvl6pPr lvl="5" algn="r" rtl="0">
              <a:lnSpc>
                <a:spcPct val="100000"/>
              </a:lnSpc>
              <a:spcBef>
                <a:spcPts val="0"/>
              </a:spcBef>
              <a:spcAft>
                <a:spcPts val="0"/>
              </a:spcAft>
              <a:buSzPts val="2000"/>
              <a:buNone/>
              <a:defRPr sz="2667" b="1"/>
            </a:lvl6pPr>
            <a:lvl7pPr lvl="6" algn="r" rtl="0">
              <a:lnSpc>
                <a:spcPct val="100000"/>
              </a:lnSpc>
              <a:spcBef>
                <a:spcPts val="0"/>
              </a:spcBef>
              <a:spcAft>
                <a:spcPts val="0"/>
              </a:spcAft>
              <a:buSzPts val="2000"/>
              <a:buNone/>
              <a:defRPr sz="2667" b="1"/>
            </a:lvl7pPr>
            <a:lvl8pPr lvl="7" algn="r" rtl="0">
              <a:lnSpc>
                <a:spcPct val="100000"/>
              </a:lnSpc>
              <a:spcBef>
                <a:spcPts val="0"/>
              </a:spcBef>
              <a:spcAft>
                <a:spcPts val="0"/>
              </a:spcAft>
              <a:buSzPts val="2000"/>
              <a:buNone/>
              <a:defRPr sz="2667" b="1"/>
            </a:lvl8pPr>
            <a:lvl9pPr lvl="8" algn="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30" name="Google Shape;130;p18"/>
          <p:cNvSpPr txBox="1">
            <a:spLocks noGrp="1"/>
          </p:cNvSpPr>
          <p:nvPr>
            <p:ph type="subTitle" idx="8"/>
          </p:nvPr>
        </p:nvSpPr>
        <p:spPr>
          <a:xfrm>
            <a:off x="6382168" y="2414121"/>
            <a:ext cx="3462000" cy="65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31" name="Google Shape;131;p18"/>
          <p:cNvSpPr txBox="1">
            <a:spLocks noGrp="1"/>
          </p:cNvSpPr>
          <p:nvPr>
            <p:ph type="subTitle" idx="9"/>
          </p:nvPr>
        </p:nvSpPr>
        <p:spPr>
          <a:xfrm>
            <a:off x="6382188" y="3341423"/>
            <a:ext cx="3462000" cy="577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667" b="1">
                <a:solidFill>
                  <a:schemeClr val="lt2"/>
                </a:solidFill>
              </a:defRPr>
            </a:lvl1pPr>
            <a:lvl2pPr lvl="1" algn="r" rtl="0">
              <a:lnSpc>
                <a:spcPct val="100000"/>
              </a:lnSpc>
              <a:spcBef>
                <a:spcPts val="0"/>
              </a:spcBef>
              <a:spcAft>
                <a:spcPts val="0"/>
              </a:spcAft>
              <a:buSzPts val="2000"/>
              <a:buNone/>
              <a:defRPr sz="2667" b="1"/>
            </a:lvl2pPr>
            <a:lvl3pPr lvl="2" algn="r" rtl="0">
              <a:lnSpc>
                <a:spcPct val="100000"/>
              </a:lnSpc>
              <a:spcBef>
                <a:spcPts val="0"/>
              </a:spcBef>
              <a:spcAft>
                <a:spcPts val="0"/>
              </a:spcAft>
              <a:buSzPts val="2000"/>
              <a:buNone/>
              <a:defRPr sz="2667" b="1"/>
            </a:lvl3pPr>
            <a:lvl4pPr lvl="3" algn="r" rtl="0">
              <a:lnSpc>
                <a:spcPct val="100000"/>
              </a:lnSpc>
              <a:spcBef>
                <a:spcPts val="0"/>
              </a:spcBef>
              <a:spcAft>
                <a:spcPts val="0"/>
              </a:spcAft>
              <a:buSzPts val="2000"/>
              <a:buNone/>
              <a:defRPr sz="2667" b="1"/>
            </a:lvl4pPr>
            <a:lvl5pPr lvl="4" algn="r" rtl="0">
              <a:lnSpc>
                <a:spcPct val="100000"/>
              </a:lnSpc>
              <a:spcBef>
                <a:spcPts val="0"/>
              </a:spcBef>
              <a:spcAft>
                <a:spcPts val="0"/>
              </a:spcAft>
              <a:buSzPts val="2000"/>
              <a:buNone/>
              <a:defRPr sz="2667" b="1"/>
            </a:lvl5pPr>
            <a:lvl6pPr lvl="5" algn="r" rtl="0">
              <a:lnSpc>
                <a:spcPct val="100000"/>
              </a:lnSpc>
              <a:spcBef>
                <a:spcPts val="0"/>
              </a:spcBef>
              <a:spcAft>
                <a:spcPts val="0"/>
              </a:spcAft>
              <a:buSzPts val="2000"/>
              <a:buNone/>
              <a:defRPr sz="2667" b="1"/>
            </a:lvl6pPr>
            <a:lvl7pPr lvl="6" algn="r" rtl="0">
              <a:lnSpc>
                <a:spcPct val="100000"/>
              </a:lnSpc>
              <a:spcBef>
                <a:spcPts val="0"/>
              </a:spcBef>
              <a:spcAft>
                <a:spcPts val="0"/>
              </a:spcAft>
              <a:buSzPts val="2000"/>
              <a:buNone/>
              <a:defRPr sz="2667" b="1"/>
            </a:lvl7pPr>
            <a:lvl8pPr lvl="7" algn="r" rtl="0">
              <a:lnSpc>
                <a:spcPct val="100000"/>
              </a:lnSpc>
              <a:spcBef>
                <a:spcPts val="0"/>
              </a:spcBef>
              <a:spcAft>
                <a:spcPts val="0"/>
              </a:spcAft>
              <a:buSzPts val="2000"/>
              <a:buNone/>
              <a:defRPr sz="2667" b="1"/>
            </a:lvl8pPr>
            <a:lvl9pPr lvl="8" algn="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32" name="Google Shape;132;p18"/>
          <p:cNvSpPr txBox="1">
            <a:spLocks noGrp="1"/>
          </p:cNvSpPr>
          <p:nvPr>
            <p:ph type="subTitle" idx="13"/>
          </p:nvPr>
        </p:nvSpPr>
        <p:spPr>
          <a:xfrm>
            <a:off x="6382168" y="3771755"/>
            <a:ext cx="3462000" cy="65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33" name="Google Shape;133;p18"/>
          <p:cNvSpPr txBox="1">
            <a:spLocks noGrp="1"/>
          </p:cNvSpPr>
          <p:nvPr>
            <p:ph type="subTitle" idx="14"/>
          </p:nvPr>
        </p:nvSpPr>
        <p:spPr>
          <a:xfrm>
            <a:off x="6382188" y="4699056"/>
            <a:ext cx="3462000" cy="577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667" b="1">
                <a:solidFill>
                  <a:schemeClr val="lt2"/>
                </a:solidFill>
              </a:defRPr>
            </a:lvl1pPr>
            <a:lvl2pPr lvl="1" algn="r" rtl="0">
              <a:lnSpc>
                <a:spcPct val="100000"/>
              </a:lnSpc>
              <a:spcBef>
                <a:spcPts val="0"/>
              </a:spcBef>
              <a:spcAft>
                <a:spcPts val="0"/>
              </a:spcAft>
              <a:buSzPts val="2000"/>
              <a:buNone/>
              <a:defRPr sz="2667" b="1"/>
            </a:lvl2pPr>
            <a:lvl3pPr lvl="2" algn="r" rtl="0">
              <a:lnSpc>
                <a:spcPct val="100000"/>
              </a:lnSpc>
              <a:spcBef>
                <a:spcPts val="0"/>
              </a:spcBef>
              <a:spcAft>
                <a:spcPts val="0"/>
              </a:spcAft>
              <a:buSzPts val="2000"/>
              <a:buNone/>
              <a:defRPr sz="2667" b="1"/>
            </a:lvl3pPr>
            <a:lvl4pPr lvl="3" algn="r" rtl="0">
              <a:lnSpc>
                <a:spcPct val="100000"/>
              </a:lnSpc>
              <a:spcBef>
                <a:spcPts val="0"/>
              </a:spcBef>
              <a:spcAft>
                <a:spcPts val="0"/>
              </a:spcAft>
              <a:buSzPts val="2000"/>
              <a:buNone/>
              <a:defRPr sz="2667" b="1"/>
            </a:lvl4pPr>
            <a:lvl5pPr lvl="4" algn="r" rtl="0">
              <a:lnSpc>
                <a:spcPct val="100000"/>
              </a:lnSpc>
              <a:spcBef>
                <a:spcPts val="0"/>
              </a:spcBef>
              <a:spcAft>
                <a:spcPts val="0"/>
              </a:spcAft>
              <a:buSzPts val="2000"/>
              <a:buNone/>
              <a:defRPr sz="2667" b="1"/>
            </a:lvl5pPr>
            <a:lvl6pPr lvl="5" algn="r" rtl="0">
              <a:lnSpc>
                <a:spcPct val="100000"/>
              </a:lnSpc>
              <a:spcBef>
                <a:spcPts val="0"/>
              </a:spcBef>
              <a:spcAft>
                <a:spcPts val="0"/>
              </a:spcAft>
              <a:buSzPts val="2000"/>
              <a:buNone/>
              <a:defRPr sz="2667" b="1"/>
            </a:lvl6pPr>
            <a:lvl7pPr lvl="6" algn="r" rtl="0">
              <a:lnSpc>
                <a:spcPct val="100000"/>
              </a:lnSpc>
              <a:spcBef>
                <a:spcPts val="0"/>
              </a:spcBef>
              <a:spcAft>
                <a:spcPts val="0"/>
              </a:spcAft>
              <a:buSzPts val="2000"/>
              <a:buNone/>
              <a:defRPr sz="2667" b="1"/>
            </a:lvl7pPr>
            <a:lvl8pPr lvl="7" algn="r" rtl="0">
              <a:lnSpc>
                <a:spcPct val="100000"/>
              </a:lnSpc>
              <a:spcBef>
                <a:spcPts val="0"/>
              </a:spcBef>
              <a:spcAft>
                <a:spcPts val="0"/>
              </a:spcAft>
              <a:buSzPts val="2000"/>
              <a:buNone/>
              <a:defRPr sz="2667" b="1"/>
            </a:lvl8pPr>
            <a:lvl9pPr lvl="8" algn="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134" name="Google Shape;134;p18"/>
          <p:cNvSpPr txBox="1">
            <a:spLocks noGrp="1"/>
          </p:cNvSpPr>
          <p:nvPr>
            <p:ph type="subTitle" idx="15"/>
          </p:nvPr>
        </p:nvSpPr>
        <p:spPr>
          <a:xfrm>
            <a:off x="6382168" y="5129388"/>
            <a:ext cx="3462000" cy="65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es-ES"/>
              <a:t>Haga clic para modificar el estilo de subtítulo del patrón</a:t>
            </a:r>
            <a:endParaRPr/>
          </a:p>
        </p:txBody>
      </p:sp>
      <p:cxnSp>
        <p:nvCxnSpPr>
          <p:cNvPr id="135" name="Google Shape;135;p18"/>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18"/>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31498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37"/>
        <p:cNvGrpSpPr/>
        <p:nvPr/>
      </p:nvGrpSpPr>
      <p:grpSpPr>
        <a:xfrm>
          <a:off x="0" y="0"/>
          <a:ext cx="0" cy="0"/>
          <a:chOff x="0" y="0"/>
          <a:chExt cx="0" cy="0"/>
        </a:xfrm>
      </p:grpSpPr>
      <p:sp>
        <p:nvSpPr>
          <p:cNvPr id="138" name="Google Shape;138;p19"/>
          <p:cNvSpPr txBox="1">
            <a:spLocks noGrp="1"/>
          </p:cNvSpPr>
          <p:nvPr>
            <p:ph type="title" hasCustomPrompt="1"/>
          </p:nvPr>
        </p:nvSpPr>
        <p:spPr>
          <a:xfrm>
            <a:off x="950800" y="841632"/>
            <a:ext cx="6128800" cy="103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500"/>
              <a:buNone/>
              <a:defRPr sz="6667"/>
            </a:lvl1pPr>
            <a:lvl2pPr lvl="1" algn="ctr" rtl="0">
              <a:spcBef>
                <a:spcPts val="0"/>
              </a:spcBef>
              <a:spcAft>
                <a:spcPts val="0"/>
              </a:spcAft>
              <a:buSzPts val="6500"/>
              <a:buNone/>
              <a:defRPr sz="8666"/>
            </a:lvl2pPr>
            <a:lvl3pPr lvl="2" algn="ctr" rtl="0">
              <a:spcBef>
                <a:spcPts val="0"/>
              </a:spcBef>
              <a:spcAft>
                <a:spcPts val="0"/>
              </a:spcAft>
              <a:buSzPts val="6500"/>
              <a:buNone/>
              <a:defRPr sz="8666"/>
            </a:lvl3pPr>
            <a:lvl4pPr lvl="3" algn="ctr" rtl="0">
              <a:spcBef>
                <a:spcPts val="0"/>
              </a:spcBef>
              <a:spcAft>
                <a:spcPts val="0"/>
              </a:spcAft>
              <a:buSzPts val="6500"/>
              <a:buNone/>
              <a:defRPr sz="8666"/>
            </a:lvl4pPr>
            <a:lvl5pPr lvl="4" algn="ctr" rtl="0">
              <a:spcBef>
                <a:spcPts val="0"/>
              </a:spcBef>
              <a:spcAft>
                <a:spcPts val="0"/>
              </a:spcAft>
              <a:buSzPts val="6500"/>
              <a:buNone/>
              <a:defRPr sz="8666"/>
            </a:lvl5pPr>
            <a:lvl6pPr lvl="5" algn="ctr" rtl="0">
              <a:spcBef>
                <a:spcPts val="0"/>
              </a:spcBef>
              <a:spcAft>
                <a:spcPts val="0"/>
              </a:spcAft>
              <a:buSzPts val="6500"/>
              <a:buNone/>
              <a:defRPr sz="8666"/>
            </a:lvl6pPr>
            <a:lvl7pPr lvl="6" algn="ctr" rtl="0">
              <a:spcBef>
                <a:spcPts val="0"/>
              </a:spcBef>
              <a:spcAft>
                <a:spcPts val="0"/>
              </a:spcAft>
              <a:buSzPts val="6500"/>
              <a:buNone/>
              <a:defRPr sz="8666"/>
            </a:lvl7pPr>
            <a:lvl8pPr lvl="7" algn="ctr" rtl="0">
              <a:spcBef>
                <a:spcPts val="0"/>
              </a:spcBef>
              <a:spcAft>
                <a:spcPts val="0"/>
              </a:spcAft>
              <a:buSzPts val="6500"/>
              <a:buNone/>
              <a:defRPr sz="8666"/>
            </a:lvl8pPr>
            <a:lvl9pPr lvl="8" algn="ctr" rtl="0">
              <a:spcBef>
                <a:spcPts val="0"/>
              </a:spcBef>
              <a:spcAft>
                <a:spcPts val="0"/>
              </a:spcAft>
              <a:buSzPts val="6500"/>
              <a:buNone/>
              <a:defRPr sz="8666"/>
            </a:lvl9pPr>
          </a:lstStyle>
          <a:p>
            <a:r>
              <a:t>xx%</a:t>
            </a:r>
          </a:p>
        </p:txBody>
      </p:sp>
      <p:sp>
        <p:nvSpPr>
          <p:cNvPr id="139" name="Google Shape;139;p19"/>
          <p:cNvSpPr txBox="1">
            <a:spLocks noGrp="1"/>
          </p:cNvSpPr>
          <p:nvPr>
            <p:ph type="subTitle" idx="1"/>
          </p:nvPr>
        </p:nvSpPr>
        <p:spPr>
          <a:xfrm>
            <a:off x="950800" y="1885517"/>
            <a:ext cx="6128800" cy="5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140" name="Google Shape;140;p19"/>
          <p:cNvSpPr txBox="1">
            <a:spLocks noGrp="1"/>
          </p:cNvSpPr>
          <p:nvPr>
            <p:ph type="title" idx="2" hasCustomPrompt="1"/>
          </p:nvPr>
        </p:nvSpPr>
        <p:spPr>
          <a:xfrm>
            <a:off x="950800" y="2644649"/>
            <a:ext cx="6128800" cy="103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500"/>
              <a:buNone/>
              <a:defRPr sz="6667">
                <a:solidFill>
                  <a:schemeClr val="lt1"/>
                </a:solidFill>
              </a:defRPr>
            </a:lvl1pPr>
            <a:lvl2pPr lvl="1" algn="ctr" rtl="0">
              <a:spcBef>
                <a:spcPts val="0"/>
              </a:spcBef>
              <a:spcAft>
                <a:spcPts val="0"/>
              </a:spcAft>
              <a:buSzPts val="6500"/>
              <a:buNone/>
              <a:defRPr sz="8666"/>
            </a:lvl2pPr>
            <a:lvl3pPr lvl="2" algn="ctr" rtl="0">
              <a:spcBef>
                <a:spcPts val="0"/>
              </a:spcBef>
              <a:spcAft>
                <a:spcPts val="0"/>
              </a:spcAft>
              <a:buSzPts val="6500"/>
              <a:buNone/>
              <a:defRPr sz="8666"/>
            </a:lvl3pPr>
            <a:lvl4pPr lvl="3" algn="ctr" rtl="0">
              <a:spcBef>
                <a:spcPts val="0"/>
              </a:spcBef>
              <a:spcAft>
                <a:spcPts val="0"/>
              </a:spcAft>
              <a:buSzPts val="6500"/>
              <a:buNone/>
              <a:defRPr sz="8666"/>
            </a:lvl4pPr>
            <a:lvl5pPr lvl="4" algn="ctr" rtl="0">
              <a:spcBef>
                <a:spcPts val="0"/>
              </a:spcBef>
              <a:spcAft>
                <a:spcPts val="0"/>
              </a:spcAft>
              <a:buSzPts val="6500"/>
              <a:buNone/>
              <a:defRPr sz="8666"/>
            </a:lvl5pPr>
            <a:lvl6pPr lvl="5" algn="ctr" rtl="0">
              <a:spcBef>
                <a:spcPts val="0"/>
              </a:spcBef>
              <a:spcAft>
                <a:spcPts val="0"/>
              </a:spcAft>
              <a:buSzPts val="6500"/>
              <a:buNone/>
              <a:defRPr sz="8666"/>
            </a:lvl6pPr>
            <a:lvl7pPr lvl="6" algn="ctr" rtl="0">
              <a:spcBef>
                <a:spcPts val="0"/>
              </a:spcBef>
              <a:spcAft>
                <a:spcPts val="0"/>
              </a:spcAft>
              <a:buSzPts val="6500"/>
              <a:buNone/>
              <a:defRPr sz="8666"/>
            </a:lvl7pPr>
            <a:lvl8pPr lvl="7" algn="ctr" rtl="0">
              <a:spcBef>
                <a:spcPts val="0"/>
              </a:spcBef>
              <a:spcAft>
                <a:spcPts val="0"/>
              </a:spcAft>
              <a:buSzPts val="6500"/>
              <a:buNone/>
              <a:defRPr sz="8666"/>
            </a:lvl8pPr>
            <a:lvl9pPr lvl="8" algn="ctr" rtl="0">
              <a:spcBef>
                <a:spcPts val="0"/>
              </a:spcBef>
              <a:spcAft>
                <a:spcPts val="0"/>
              </a:spcAft>
              <a:buSzPts val="6500"/>
              <a:buNone/>
              <a:defRPr sz="8666"/>
            </a:lvl9pPr>
          </a:lstStyle>
          <a:p>
            <a:r>
              <a:t>xx%</a:t>
            </a:r>
          </a:p>
        </p:txBody>
      </p:sp>
      <p:sp>
        <p:nvSpPr>
          <p:cNvPr id="141" name="Google Shape;141;p19"/>
          <p:cNvSpPr txBox="1">
            <a:spLocks noGrp="1"/>
          </p:cNvSpPr>
          <p:nvPr>
            <p:ph type="subTitle" idx="3"/>
          </p:nvPr>
        </p:nvSpPr>
        <p:spPr>
          <a:xfrm>
            <a:off x="950800" y="3688535"/>
            <a:ext cx="6128800" cy="5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142" name="Google Shape;142;p19"/>
          <p:cNvSpPr txBox="1">
            <a:spLocks noGrp="1"/>
          </p:cNvSpPr>
          <p:nvPr>
            <p:ph type="title" idx="4" hasCustomPrompt="1"/>
          </p:nvPr>
        </p:nvSpPr>
        <p:spPr>
          <a:xfrm>
            <a:off x="950800" y="4447683"/>
            <a:ext cx="6128800" cy="103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500"/>
              <a:buNone/>
              <a:defRPr sz="6667"/>
            </a:lvl1pPr>
            <a:lvl2pPr lvl="1" algn="ctr" rtl="0">
              <a:spcBef>
                <a:spcPts val="0"/>
              </a:spcBef>
              <a:spcAft>
                <a:spcPts val="0"/>
              </a:spcAft>
              <a:buSzPts val="6500"/>
              <a:buNone/>
              <a:defRPr sz="8666"/>
            </a:lvl2pPr>
            <a:lvl3pPr lvl="2" algn="ctr" rtl="0">
              <a:spcBef>
                <a:spcPts val="0"/>
              </a:spcBef>
              <a:spcAft>
                <a:spcPts val="0"/>
              </a:spcAft>
              <a:buSzPts val="6500"/>
              <a:buNone/>
              <a:defRPr sz="8666"/>
            </a:lvl3pPr>
            <a:lvl4pPr lvl="3" algn="ctr" rtl="0">
              <a:spcBef>
                <a:spcPts val="0"/>
              </a:spcBef>
              <a:spcAft>
                <a:spcPts val="0"/>
              </a:spcAft>
              <a:buSzPts val="6500"/>
              <a:buNone/>
              <a:defRPr sz="8666"/>
            </a:lvl4pPr>
            <a:lvl5pPr lvl="4" algn="ctr" rtl="0">
              <a:spcBef>
                <a:spcPts val="0"/>
              </a:spcBef>
              <a:spcAft>
                <a:spcPts val="0"/>
              </a:spcAft>
              <a:buSzPts val="6500"/>
              <a:buNone/>
              <a:defRPr sz="8666"/>
            </a:lvl5pPr>
            <a:lvl6pPr lvl="5" algn="ctr" rtl="0">
              <a:spcBef>
                <a:spcPts val="0"/>
              </a:spcBef>
              <a:spcAft>
                <a:spcPts val="0"/>
              </a:spcAft>
              <a:buSzPts val="6500"/>
              <a:buNone/>
              <a:defRPr sz="8666"/>
            </a:lvl6pPr>
            <a:lvl7pPr lvl="6" algn="ctr" rtl="0">
              <a:spcBef>
                <a:spcPts val="0"/>
              </a:spcBef>
              <a:spcAft>
                <a:spcPts val="0"/>
              </a:spcAft>
              <a:buSzPts val="6500"/>
              <a:buNone/>
              <a:defRPr sz="8666"/>
            </a:lvl7pPr>
            <a:lvl8pPr lvl="7" algn="ctr" rtl="0">
              <a:spcBef>
                <a:spcPts val="0"/>
              </a:spcBef>
              <a:spcAft>
                <a:spcPts val="0"/>
              </a:spcAft>
              <a:buSzPts val="6500"/>
              <a:buNone/>
              <a:defRPr sz="8666"/>
            </a:lvl8pPr>
            <a:lvl9pPr lvl="8" algn="ctr" rtl="0">
              <a:spcBef>
                <a:spcPts val="0"/>
              </a:spcBef>
              <a:spcAft>
                <a:spcPts val="0"/>
              </a:spcAft>
              <a:buSzPts val="6500"/>
              <a:buNone/>
              <a:defRPr sz="8666"/>
            </a:lvl9pPr>
          </a:lstStyle>
          <a:p>
            <a:r>
              <a:t>xx%</a:t>
            </a:r>
          </a:p>
        </p:txBody>
      </p:sp>
      <p:sp>
        <p:nvSpPr>
          <p:cNvPr id="143" name="Google Shape;143;p19"/>
          <p:cNvSpPr txBox="1">
            <a:spLocks noGrp="1"/>
          </p:cNvSpPr>
          <p:nvPr>
            <p:ph type="subTitle" idx="5"/>
          </p:nvPr>
        </p:nvSpPr>
        <p:spPr>
          <a:xfrm>
            <a:off x="950800" y="5491568"/>
            <a:ext cx="6128800" cy="5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144" name="Google Shape;144;p19"/>
          <p:cNvSpPr>
            <a:spLocks noGrp="1"/>
          </p:cNvSpPr>
          <p:nvPr>
            <p:ph type="pic" idx="6"/>
          </p:nvPr>
        </p:nvSpPr>
        <p:spPr>
          <a:xfrm>
            <a:off x="7605700" y="0"/>
            <a:ext cx="4586000" cy="6858000"/>
          </a:xfrm>
          <a:prstGeom prst="rect">
            <a:avLst/>
          </a:prstGeom>
          <a:noFill/>
          <a:ln>
            <a:noFill/>
          </a:ln>
        </p:spPr>
      </p:sp>
      <p:cxnSp>
        <p:nvCxnSpPr>
          <p:cNvPr id="145" name="Google Shape;145;p19"/>
          <p:cNvCxnSpPr/>
          <p:nvPr/>
        </p:nvCxnSpPr>
        <p:spPr>
          <a:xfrm>
            <a:off x="949200" y="400300"/>
            <a:ext cx="6416400" cy="0"/>
          </a:xfrm>
          <a:prstGeom prst="straightConnector1">
            <a:avLst/>
          </a:prstGeom>
          <a:noFill/>
          <a:ln w="9525" cap="flat" cmpd="sng">
            <a:solidFill>
              <a:schemeClr val="dk1"/>
            </a:solidFill>
            <a:prstDash val="solid"/>
            <a:round/>
            <a:headEnd type="none" w="med" len="med"/>
            <a:tailEnd type="none" w="med" len="med"/>
          </a:ln>
        </p:spPr>
      </p:cxnSp>
      <p:cxnSp>
        <p:nvCxnSpPr>
          <p:cNvPr id="146" name="Google Shape;146;p19"/>
          <p:cNvCxnSpPr/>
          <p:nvPr/>
        </p:nvCxnSpPr>
        <p:spPr>
          <a:xfrm>
            <a:off x="949200" y="6457700"/>
            <a:ext cx="6416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18836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950800" y="3780367"/>
            <a:ext cx="4905200" cy="1405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149" name="Google Shape;149;p20"/>
          <p:cNvSpPr txBox="1">
            <a:spLocks noGrp="1"/>
          </p:cNvSpPr>
          <p:nvPr>
            <p:ph type="subTitle" idx="1"/>
          </p:nvPr>
        </p:nvSpPr>
        <p:spPr>
          <a:xfrm>
            <a:off x="950800" y="5185433"/>
            <a:ext cx="4905200" cy="91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cxnSp>
        <p:nvCxnSpPr>
          <p:cNvPr id="150" name="Google Shape;150;p20"/>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20"/>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
        <p:nvSpPr>
          <p:cNvPr id="152" name="Google Shape;152;p20"/>
          <p:cNvSpPr>
            <a:spLocks noGrp="1"/>
          </p:cNvSpPr>
          <p:nvPr>
            <p:ph type="pic" idx="2"/>
          </p:nvPr>
        </p:nvSpPr>
        <p:spPr>
          <a:xfrm>
            <a:off x="949233" y="719300"/>
            <a:ext cx="4296800" cy="2709600"/>
          </a:xfrm>
          <a:prstGeom prst="rect">
            <a:avLst/>
          </a:prstGeom>
          <a:noFill/>
          <a:ln>
            <a:noFill/>
          </a:ln>
        </p:spPr>
      </p:sp>
      <p:sp>
        <p:nvSpPr>
          <p:cNvPr id="153" name="Google Shape;153;p20"/>
          <p:cNvSpPr>
            <a:spLocks noGrp="1"/>
          </p:cNvSpPr>
          <p:nvPr>
            <p:ph type="pic" idx="3"/>
          </p:nvPr>
        </p:nvSpPr>
        <p:spPr>
          <a:xfrm>
            <a:off x="5545600" y="719300"/>
            <a:ext cx="5695600" cy="2709600"/>
          </a:xfrm>
          <a:prstGeom prst="rect">
            <a:avLst/>
          </a:prstGeom>
          <a:noFill/>
          <a:ln>
            <a:noFill/>
          </a:ln>
        </p:spPr>
      </p:sp>
      <p:sp>
        <p:nvSpPr>
          <p:cNvPr id="154" name="Google Shape;154;p20"/>
          <p:cNvSpPr>
            <a:spLocks noGrp="1"/>
          </p:cNvSpPr>
          <p:nvPr>
            <p:ph type="pic" idx="4"/>
          </p:nvPr>
        </p:nvSpPr>
        <p:spPr>
          <a:xfrm>
            <a:off x="6096000" y="3726767"/>
            <a:ext cx="5145200" cy="2401600"/>
          </a:xfrm>
          <a:prstGeom prst="rect">
            <a:avLst/>
          </a:prstGeom>
          <a:noFill/>
          <a:ln>
            <a:noFill/>
          </a:ln>
        </p:spPr>
      </p:sp>
    </p:spTree>
    <p:extLst>
      <p:ext uri="{BB962C8B-B14F-4D97-AF65-F5344CB8AC3E}">
        <p14:creationId xmlns:p14="http://schemas.microsoft.com/office/powerpoint/2010/main" val="358386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096000" y="2573901"/>
            <a:ext cx="5142800" cy="2010400"/>
          </a:xfrm>
          <a:prstGeom prst="rect">
            <a:avLst/>
          </a:prstGeom>
        </p:spPr>
        <p:txBody>
          <a:bodyPr spcFirstLastPara="1" wrap="square" lIns="91425" tIns="91425" rIns="91425" bIns="91425" anchor="ctr" anchorCtr="0">
            <a:noAutofit/>
          </a:bodyPr>
          <a:lstStyle>
            <a:lvl1pPr lvl="0" algn="r">
              <a:spcBef>
                <a:spcPts val="0"/>
              </a:spcBef>
              <a:spcAft>
                <a:spcPts val="0"/>
              </a:spcAft>
              <a:buSzPts val="4000"/>
              <a:buNone/>
              <a:defRPr sz="6933"/>
            </a:lvl1pPr>
            <a:lvl2pPr lvl="1" algn="ctr">
              <a:spcBef>
                <a:spcPts val="0"/>
              </a:spcBef>
              <a:spcAft>
                <a:spcPts val="0"/>
              </a:spcAft>
              <a:buSzPts val="4000"/>
              <a:buNone/>
              <a:defRPr sz="5333"/>
            </a:lvl2pPr>
            <a:lvl3pPr lvl="2" algn="ctr">
              <a:spcBef>
                <a:spcPts val="0"/>
              </a:spcBef>
              <a:spcAft>
                <a:spcPts val="0"/>
              </a:spcAft>
              <a:buSzPts val="4000"/>
              <a:buNone/>
              <a:defRPr sz="5333"/>
            </a:lvl3pPr>
            <a:lvl4pPr lvl="3" algn="ctr">
              <a:spcBef>
                <a:spcPts val="0"/>
              </a:spcBef>
              <a:spcAft>
                <a:spcPts val="0"/>
              </a:spcAft>
              <a:buSzPts val="4000"/>
              <a:buNone/>
              <a:defRPr sz="5333"/>
            </a:lvl4pPr>
            <a:lvl5pPr lvl="4" algn="ctr">
              <a:spcBef>
                <a:spcPts val="0"/>
              </a:spcBef>
              <a:spcAft>
                <a:spcPts val="0"/>
              </a:spcAft>
              <a:buSzPts val="4000"/>
              <a:buNone/>
              <a:defRPr sz="5333"/>
            </a:lvl5pPr>
            <a:lvl6pPr lvl="5" algn="ctr">
              <a:spcBef>
                <a:spcPts val="0"/>
              </a:spcBef>
              <a:spcAft>
                <a:spcPts val="0"/>
              </a:spcAft>
              <a:buSzPts val="4000"/>
              <a:buNone/>
              <a:defRPr sz="5333"/>
            </a:lvl6pPr>
            <a:lvl7pPr lvl="6" algn="ctr">
              <a:spcBef>
                <a:spcPts val="0"/>
              </a:spcBef>
              <a:spcAft>
                <a:spcPts val="0"/>
              </a:spcAft>
              <a:buSzPts val="4000"/>
              <a:buNone/>
              <a:defRPr sz="5333"/>
            </a:lvl7pPr>
            <a:lvl8pPr lvl="7" algn="ctr">
              <a:spcBef>
                <a:spcPts val="0"/>
              </a:spcBef>
              <a:spcAft>
                <a:spcPts val="0"/>
              </a:spcAft>
              <a:buSzPts val="4000"/>
              <a:buNone/>
              <a:defRPr sz="5333"/>
            </a:lvl8pPr>
            <a:lvl9pPr lvl="8" algn="ctr">
              <a:spcBef>
                <a:spcPts val="0"/>
              </a:spcBef>
              <a:spcAft>
                <a:spcPts val="0"/>
              </a:spcAft>
              <a:buSzPts val="4000"/>
              <a:buNone/>
              <a:defRPr sz="5333"/>
            </a:lvl9pPr>
          </a:lstStyle>
          <a:p>
            <a:r>
              <a:rPr lang="es-ES"/>
              <a:t>Haga clic para modificar el estilo de título del patrón</a:t>
            </a:r>
            <a:endParaRPr/>
          </a:p>
        </p:txBody>
      </p:sp>
      <p:sp>
        <p:nvSpPr>
          <p:cNvPr id="16" name="Google Shape;16;p3"/>
          <p:cNvSpPr txBox="1">
            <a:spLocks noGrp="1"/>
          </p:cNvSpPr>
          <p:nvPr>
            <p:ph type="title" idx="2" hasCustomPrompt="1"/>
          </p:nvPr>
        </p:nvSpPr>
        <p:spPr>
          <a:xfrm>
            <a:off x="9525201" y="1007023"/>
            <a:ext cx="1563200" cy="1299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7" name="Google Shape;17;p3"/>
          <p:cNvSpPr txBox="1">
            <a:spLocks noGrp="1"/>
          </p:cNvSpPr>
          <p:nvPr>
            <p:ph type="subTitle" idx="1"/>
          </p:nvPr>
        </p:nvSpPr>
        <p:spPr>
          <a:xfrm>
            <a:off x="7308333" y="5120977"/>
            <a:ext cx="3930400" cy="7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18" name="Google Shape;18;p3"/>
          <p:cNvSpPr>
            <a:spLocks noGrp="1"/>
          </p:cNvSpPr>
          <p:nvPr>
            <p:ph type="pic" idx="3"/>
          </p:nvPr>
        </p:nvSpPr>
        <p:spPr>
          <a:xfrm>
            <a:off x="0" y="0"/>
            <a:ext cx="5695600" cy="6858000"/>
          </a:xfrm>
          <a:prstGeom prst="rect">
            <a:avLst/>
          </a:prstGeom>
          <a:noFill/>
          <a:ln>
            <a:noFill/>
          </a:ln>
        </p:spPr>
      </p:sp>
      <p:cxnSp>
        <p:nvCxnSpPr>
          <p:cNvPr id="19" name="Google Shape;19;p3"/>
          <p:cNvCxnSpPr/>
          <p:nvPr/>
        </p:nvCxnSpPr>
        <p:spPr>
          <a:xfrm>
            <a:off x="5970200" y="400300"/>
            <a:ext cx="5272800" cy="0"/>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20;p3"/>
          <p:cNvCxnSpPr/>
          <p:nvPr/>
        </p:nvCxnSpPr>
        <p:spPr>
          <a:xfrm>
            <a:off x="5970200" y="6457700"/>
            <a:ext cx="5272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1025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157" name="Google Shape;157;p21"/>
          <p:cNvSpPr txBox="1">
            <a:spLocks noGrp="1"/>
          </p:cNvSpPr>
          <p:nvPr>
            <p:ph type="body" idx="1"/>
          </p:nvPr>
        </p:nvSpPr>
        <p:spPr>
          <a:xfrm>
            <a:off x="950800" y="2097867"/>
            <a:ext cx="10290400" cy="26184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Char char="●"/>
              <a:defRPr/>
            </a:lvl1pPr>
            <a:lvl2pPr marL="1219170" lvl="1" indent="-406390" rtl="0">
              <a:spcBef>
                <a:spcPts val="0"/>
              </a:spcBef>
              <a:spcAft>
                <a:spcPts val="0"/>
              </a:spcAft>
              <a:buSzPts val="1200"/>
              <a:buChar char="○"/>
              <a:defRPr/>
            </a:lvl2pPr>
            <a:lvl3pPr marL="1828754" lvl="2" indent="-406390" rtl="0">
              <a:spcBef>
                <a:spcPts val="0"/>
              </a:spcBef>
              <a:spcAft>
                <a:spcPts val="0"/>
              </a:spcAft>
              <a:buSzPts val="1200"/>
              <a:buChar char="■"/>
              <a:defRPr/>
            </a:lvl3pPr>
            <a:lvl4pPr marL="2438339" lvl="3" indent="-406390" rtl="0">
              <a:spcBef>
                <a:spcPts val="0"/>
              </a:spcBef>
              <a:spcAft>
                <a:spcPts val="0"/>
              </a:spcAft>
              <a:buSzPts val="1200"/>
              <a:buChar char="●"/>
              <a:defRPr/>
            </a:lvl4pPr>
            <a:lvl5pPr marL="3047924" lvl="4" indent="-406390" rtl="0">
              <a:spcBef>
                <a:spcPts val="0"/>
              </a:spcBef>
              <a:spcAft>
                <a:spcPts val="0"/>
              </a:spcAft>
              <a:buSzPts val="1200"/>
              <a:buChar char="○"/>
              <a:defRPr/>
            </a:lvl5pPr>
            <a:lvl6pPr marL="3657509" lvl="5" indent="-406390" rtl="0">
              <a:spcBef>
                <a:spcPts val="0"/>
              </a:spcBef>
              <a:spcAft>
                <a:spcPts val="0"/>
              </a:spcAft>
              <a:buSzPts val="1200"/>
              <a:buChar char="■"/>
              <a:defRPr/>
            </a:lvl6pPr>
            <a:lvl7pPr marL="4267093" lvl="6" indent="-406390" rtl="0">
              <a:spcBef>
                <a:spcPts val="0"/>
              </a:spcBef>
              <a:spcAft>
                <a:spcPts val="0"/>
              </a:spcAft>
              <a:buSzPts val="1200"/>
              <a:buChar char="●"/>
              <a:defRPr/>
            </a:lvl7pPr>
            <a:lvl8pPr marL="4876678" lvl="7" indent="-406390" rtl="0">
              <a:spcBef>
                <a:spcPts val="0"/>
              </a:spcBef>
              <a:spcAft>
                <a:spcPts val="0"/>
              </a:spcAft>
              <a:buSzPts val="1200"/>
              <a:buChar char="○"/>
              <a:defRPr/>
            </a:lvl8pPr>
            <a:lvl9pPr marL="5486263" lvl="8" indent="-406390" rtl="0">
              <a:spcBef>
                <a:spcPts val="0"/>
              </a:spcBef>
              <a:spcAft>
                <a:spcPts val="0"/>
              </a:spcAft>
              <a:buSzPts val="1200"/>
              <a:buChar char="■"/>
              <a:defRPr/>
            </a:lvl9pPr>
          </a:lstStyle>
          <a:p>
            <a:pPr lvl="0"/>
            <a:r>
              <a:rPr lang="es-ES"/>
              <a:t>Haga clic para modificar los estilos de texto del patrón</a:t>
            </a:r>
          </a:p>
        </p:txBody>
      </p:sp>
      <p:cxnSp>
        <p:nvCxnSpPr>
          <p:cNvPr id="158" name="Google Shape;158;p21"/>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159" name="Google Shape;159;p21"/>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69671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60"/>
        <p:cNvGrpSpPr/>
        <p:nvPr/>
      </p:nvGrpSpPr>
      <p:grpSpPr>
        <a:xfrm>
          <a:off x="0" y="0"/>
          <a:ext cx="0" cy="0"/>
          <a:chOff x="0" y="0"/>
          <a:chExt cx="0" cy="0"/>
        </a:xfrm>
      </p:grpSpPr>
      <p:sp>
        <p:nvSpPr>
          <p:cNvPr id="161" name="Google Shape;161;p22"/>
          <p:cNvSpPr>
            <a:spLocks noGrp="1"/>
          </p:cNvSpPr>
          <p:nvPr>
            <p:ph type="pic" idx="2"/>
          </p:nvPr>
        </p:nvSpPr>
        <p:spPr>
          <a:xfrm>
            <a:off x="0" y="0"/>
            <a:ext cx="5695600" cy="6858000"/>
          </a:xfrm>
          <a:prstGeom prst="rect">
            <a:avLst/>
          </a:prstGeom>
          <a:noFill/>
          <a:ln>
            <a:noFill/>
          </a:ln>
        </p:spPr>
      </p:sp>
      <p:sp>
        <p:nvSpPr>
          <p:cNvPr id="162" name="Google Shape;162;p22"/>
          <p:cNvSpPr txBox="1">
            <a:spLocks noGrp="1"/>
          </p:cNvSpPr>
          <p:nvPr>
            <p:ph type="title"/>
          </p:nvPr>
        </p:nvSpPr>
        <p:spPr>
          <a:xfrm>
            <a:off x="6793733" y="1077125"/>
            <a:ext cx="4447600" cy="110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6667">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163" name="Google Shape;163;p22"/>
          <p:cNvSpPr txBox="1">
            <a:spLocks noGrp="1"/>
          </p:cNvSpPr>
          <p:nvPr>
            <p:ph type="subTitle" idx="1"/>
          </p:nvPr>
        </p:nvSpPr>
        <p:spPr>
          <a:xfrm>
            <a:off x="6793667" y="2284833"/>
            <a:ext cx="44476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164" name="Google Shape;164;p22"/>
          <p:cNvSpPr txBox="1"/>
          <p:nvPr/>
        </p:nvSpPr>
        <p:spPr>
          <a:xfrm>
            <a:off x="6793733" y="4584940"/>
            <a:ext cx="4447600" cy="737600"/>
          </a:xfrm>
          <a:prstGeom prst="rect">
            <a:avLst/>
          </a:prstGeom>
          <a:noFill/>
          <a:ln>
            <a:noFill/>
          </a:ln>
        </p:spPr>
        <p:txBody>
          <a:bodyPr spcFirstLastPara="1" wrap="square" lIns="121900" tIns="121900" rIns="121900" bIns="121900" anchor="ctr" anchorCtr="0">
            <a:noAutofit/>
          </a:bodyPr>
          <a:lstStyle/>
          <a:p>
            <a:pPr marL="0" lvl="0" indent="0" algn="r" rtl="0">
              <a:lnSpc>
                <a:spcPct val="100000"/>
              </a:lnSpc>
              <a:spcBef>
                <a:spcPts val="0"/>
              </a:spcBef>
              <a:spcAft>
                <a:spcPts val="0"/>
              </a:spcAft>
              <a:buNone/>
            </a:pPr>
            <a:r>
              <a:rPr lang="en" sz="1333">
                <a:solidFill>
                  <a:schemeClr val="dk1"/>
                </a:solidFill>
                <a:latin typeface="Montserrat"/>
                <a:ea typeface="Montserrat"/>
                <a:cs typeface="Montserrat"/>
                <a:sym typeface="Montserrat"/>
              </a:rPr>
              <a:t>Credits: This presentation template was created by </a:t>
            </a:r>
            <a:r>
              <a:rPr lang="en" sz="1333"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33">
                <a:solidFill>
                  <a:schemeClr val="dk1"/>
                </a:solidFill>
                <a:latin typeface="Montserrat"/>
                <a:ea typeface="Montserrat"/>
                <a:cs typeface="Montserrat"/>
                <a:sym typeface="Montserrat"/>
              </a:rPr>
              <a:t>, including icons by </a:t>
            </a:r>
            <a:r>
              <a:rPr lang="en" sz="1333"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b="1">
                <a:solidFill>
                  <a:schemeClr val="dk1"/>
                </a:solidFill>
                <a:latin typeface="Montserrat"/>
                <a:ea typeface="Montserrat"/>
                <a:cs typeface="Montserrat"/>
                <a:sym typeface="Montserrat"/>
              </a:rPr>
              <a:t> </a:t>
            </a:r>
            <a:r>
              <a:rPr lang="en" sz="1333">
                <a:solidFill>
                  <a:schemeClr val="dk1"/>
                </a:solidFill>
                <a:latin typeface="Montserrat"/>
                <a:ea typeface="Montserrat"/>
                <a:cs typeface="Montserrat"/>
                <a:sym typeface="Montserrat"/>
              </a:rPr>
              <a:t>and infographics &amp; images by </a:t>
            </a:r>
            <a:r>
              <a:rPr lang="en" sz="1333"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333"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752133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65"/>
        <p:cNvGrpSpPr/>
        <p:nvPr/>
      </p:nvGrpSpPr>
      <p:grpSpPr>
        <a:xfrm>
          <a:off x="0" y="0"/>
          <a:ext cx="0" cy="0"/>
          <a:chOff x="0" y="0"/>
          <a:chExt cx="0" cy="0"/>
        </a:xfrm>
      </p:grpSpPr>
      <p:cxnSp>
        <p:nvCxnSpPr>
          <p:cNvPr id="166" name="Google Shape;166;p23"/>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23"/>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68045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68"/>
        <p:cNvGrpSpPr/>
        <p:nvPr/>
      </p:nvGrpSpPr>
      <p:grpSpPr>
        <a:xfrm>
          <a:off x="0" y="0"/>
          <a:ext cx="0" cy="0"/>
          <a:chOff x="0" y="0"/>
          <a:chExt cx="0" cy="0"/>
        </a:xfrm>
      </p:grpSpPr>
      <p:cxnSp>
        <p:nvCxnSpPr>
          <p:cNvPr id="169" name="Google Shape;169;p24"/>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90498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9BCA9-F1E5-602A-4B9E-D57357C78AC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A1FE077-AF39-0CDE-EFC6-EBBE7D342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E9E429B-A3CB-BAF9-8523-097F3B32A623}"/>
              </a:ext>
            </a:extLst>
          </p:cNvPr>
          <p:cNvSpPr>
            <a:spLocks noGrp="1"/>
          </p:cNvSpPr>
          <p:nvPr>
            <p:ph type="dt" sz="half" idx="10"/>
          </p:nvPr>
        </p:nvSpPr>
        <p:spPr/>
        <p:txBody>
          <a:bodyPr/>
          <a:lstStyle/>
          <a:p>
            <a:fld id="{BA9D7EBF-B42E-47DF-875E-ED39122E85D6}" type="datetimeFigureOut">
              <a:rPr lang="es-MX" smtClean="0"/>
              <a:t>02/05/2024</a:t>
            </a:fld>
            <a:endParaRPr lang="es-MX"/>
          </a:p>
        </p:txBody>
      </p:sp>
      <p:sp>
        <p:nvSpPr>
          <p:cNvPr id="5" name="Marcador de pie de página 4">
            <a:extLst>
              <a:ext uri="{FF2B5EF4-FFF2-40B4-BE49-F238E27FC236}">
                <a16:creationId xmlns:a16="http://schemas.microsoft.com/office/drawing/2014/main" id="{6DC9552B-7461-C546-1DD8-18045BC70BC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11C338D-FB9C-568D-46C4-10F7E1940F6B}"/>
              </a:ext>
            </a:extLst>
          </p:cNvPr>
          <p:cNvSpPr>
            <a:spLocks noGrp="1"/>
          </p:cNvSpPr>
          <p:nvPr>
            <p:ph type="sldNum" sz="quarter" idx="12"/>
          </p:nvPr>
        </p:nvSpPr>
        <p:spPr/>
        <p:txBody>
          <a:bodyPr/>
          <a:lstStyle/>
          <a:p>
            <a:fld id="{D4B0E3DC-E691-44D3-B28D-366D79F3E20B}" type="slidenum">
              <a:rPr lang="es-MX" smtClean="0"/>
              <a:t>‹Nº›</a:t>
            </a:fld>
            <a:endParaRPr lang="es-MX"/>
          </a:p>
        </p:txBody>
      </p:sp>
    </p:spTree>
    <p:extLst>
      <p:ext uri="{BB962C8B-B14F-4D97-AF65-F5344CB8AC3E}">
        <p14:creationId xmlns:p14="http://schemas.microsoft.com/office/powerpoint/2010/main" val="14239941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73"/>
        <p:cNvGrpSpPr/>
        <p:nvPr/>
      </p:nvGrpSpPr>
      <p:grpSpPr>
        <a:xfrm>
          <a:off x="0" y="0"/>
          <a:ext cx="0" cy="0"/>
          <a:chOff x="0" y="0"/>
          <a:chExt cx="0" cy="0"/>
        </a:xfrm>
      </p:grpSpPr>
    </p:spTree>
    <p:extLst>
      <p:ext uri="{BB962C8B-B14F-4D97-AF65-F5344CB8AC3E}">
        <p14:creationId xmlns:p14="http://schemas.microsoft.com/office/powerpoint/2010/main" val="33735415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s-ES"/>
              <a:t>Haga clic para modificar el estilo de título del patrón</a:t>
            </a:r>
            <a:endParaRPr/>
          </a:p>
        </p:txBody>
      </p:sp>
    </p:spTree>
    <p:extLst>
      <p:ext uri="{BB962C8B-B14F-4D97-AF65-F5344CB8AC3E}">
        <p14:creationId xmlns:p14="http://schemas.microsoft.com/office/powerpoint/2010/main" val="4161406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14167" y="1783633"/>
            <a:ext cx="4860000" cy="3368400"/>
          </a:xfrm>
          <a:prstGeom prst="rect">
            <a:avLst/>
          </a:prstGeom>
        </p:spPr>
        <p:txBody>
          <a:bodyPr spcFirstLastPara="1" wrap="square" lIns="91425" tIns="91425" rIns="91425" bIns="91425" anchor="t" anchorCtr="0">
            <a:noAutofit/>
          </a:bodyPr>
          <a:lstStyle>
            <a:lvl1pPr lvl="0" algn="r">
              <a:spcBef>
                <a:spcPts val="0"/>
              </a:spcBef>
              <a:spcAft>
                <a:spcPts val="0"/>
              </a:spcAft>
              <a:buSzPts val="5200"/>
              <a:buNone/>
              <a:defRPr sz="6667"/>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s-ES"/>
              <a:t>Haga clic para modificar el estilo de título del patrón</a:t>
            </a:r>
            <a:endParaRPr/>
          </a:p>
        </p:txBody>
      </p:sp>
      <p:sp>
        <p:nvSpPr>
          <p:cNvPr id="10" name="Google Shape;10;p2"/>
          <p:cNvSpPr txBox="1">
            <a:spLocks noGrp="1"/>
          </p:cNvSpPr>
          <p:nvPr>
            <p:ph type="subTitle" idx="1"/>
          </p:nvPr>
        </p:nvSpPr>
        <p:spPr>
          <a:xfrm>
            <a:off x="1415767" y="5281867"/>
            <a:ext cx="4258400" cy="934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6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11" name="Google Shape;11;p2"/>
          <p:cNvSpPr/>
          <p:nvPr/>
        </p:nvSpPr>
        <p:spPr>
          <a:xfrm>
            <a:off x="2780400" y="5158527"/>
            <a:ext cx="2782400" cy="84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90415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s-ES"/>
              <a:t>Haga clic para modificar el estilo de título del patrón</a:t>
            </a:r>
            <a:endParaRPr/>
          </a:p>
        </p:txBody>
      </p:sp>
    </p:spTree>
    <p:extLst>
      <p:ext uri="{BB962C8B-B14F-4D97-AF65-F5344CB8AC3E}">
        <p14:creationId xmlns:p14="http://schemas.microsoft.com/office/powerpoint/2010/main" val="9089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4"/>
          <p:cNvSpPr txBox="1">
            <a:spLocks noGrp="1"/>
          </p:cNvSpPr>
          <p:nvPr>
            <p:ph type="title"/>
          </p:nvPr>
        </p:nvSpPr>
        <p:spPr>
          <a:xfrm>
            <a:off x="824800" y="4647733"/>
            <a:ext cx="2108400" cy="144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667">
                <a:solidFill>
                  <a:schemeClr val="lt1"/>
                </a:solidFill>
              </a:defRPr>
            </a:lvl1pPr>
            <a:lvl2pPr lvl="1" algn="r" rtl="0">
              <a:spcBef>
                <a:spcPts val="0"/>
              </a:spcBef>
              <a:spcAft>
                <a:spcPts val="0"/>
              </a:spcAft>
              <a:buNone/>
              <a:defRPr sz="2667">
                <a:solidFill>
                  <a:schemeClr val="lt1"/>
                </a:solidFill>
              </a:defRPr>
            </a:lvl2pPr>
            <a:lvl3pPr lvl="2" algn="r" rtl="0">
              <a:spcBef>
                <a:spcPts val="0"/>
              </a:spcBef>
              <a:spcAft>
                <a:spcPts val="0"/>
              </a:spcAft>
              <a:buNone/>
              <a:defRPr sz="2667">
                <a:solidFill>
                  <a:schemeClr val="lt1"/>
                </a:solidFill>
              </a:defRPr>
            </a:lvl3pPr>
            <a:lvl4pPr lvl="3" algn="r" rtl="0">
              <a:spcBef>
                <a:spcPts val="0"/>
              </a:spcBef>
              <a:spcAft>
                <a:spcPts val="0"/>
              </a:spcAft>
              <a:buNone/>
              <a:defRPr sz="2667">
                <a:solidFill>
                  <a:schemeClr val="lt1"/>
                </a:solidFill>
              </a:defRPr>
            </a:lvl4pPr>
            <a:lvl5pPr lvl="4" algn="r" rtl="0">
              <a:spcBef>
                <a:spcPts val="0"/>
              </a:spcBef>
              <a:spcAft>
                <a:spcPts val="0"/>
              </a:spcAft>
              <a:buNone/>
              <a:defRPr sz="2667">
                <a:solidFill>
                  <a:schemeClr val="lt1"/>
                </a:solidFill>
              </a:defRPr>
            </a:lvl5pPr>
            <a:lvl6pPr lvl="5" algn="r" rtl="0">
              <a:spcBef>
                <a:spcPts val="0"/>
              </a:spcBef>
              <a:spcAft>
                <a:spcPts val="0"/>
              </a:spcAft>
              <a:buNone/>
              <a:defRPr sz="2667">
                <a:solidFill>
                  <a:schemeClr val="lt1"/>
                </a:solidFill>
              </a:defRPr>
            </a:lvl6pPr>
            <a:lvl7pPr lvl="6" algn="r" rtl="0">
              <a:spcBef>
                <a:spcPts val="0"/>
              </a:spcBef>
              <a:spcAft>
                <a:spcPts val="0"/>
              </a:spcAft>
              <a:buNone/>
              <a:defRPr sz="2667">
                <a:solidFill>
                  <a:schemeClr val="lt1"/>
                </a:solidFill>
              </a:defRPr>
            </a:lvl7pPr>
            <a:lvl8pPr lvl="7" algn="r" rtl="0">
              <a:spcBef>
                <a:spcPts val="0"/>
              </a:spcBef>
              <a:spcAft>
                <a:spcPts val="0"/>
              </a:spcAft>
              <a:buNone/>
              <a:defRPr sz="2667">
                <a:solidFill>
                  <a:schemeClr val="lt1"/>
                </a:solidFill>
              </a:defRPr>
            </a:lvl8pPr>
            <a:lvl9pPr lvl="8" algn="r" rtl="0">
              <a:spcBef>
                <a:spcPts val="0"/>
              </a:spcBef>
              <a:spcAft>
                <a:spcPts val="0"/>
              </a:spcAft>
              <a:buNone/>
              <a:defRPr sz="2667">
                <a:solidFill>
                  <a:schemeClr val="lt1"/>
                </a:solidFill>
              </a:defRPr>
            </a:lvl9pPr>
          </a:lstStyle>
          <a:p>
            <a:r>
              <a:rPr lang="es-ES"/>
              <a:t>Haga clic para modificar el estilo de título del patrón</a:t>
            </a:r>
            <a:endParaRPr/>
          </a:p>
        </p:txBody>
      </p:sp>
      <p:sp>
        <p:nvSpPr>
          <p:cNvPr id="17" name="Google Shape;17;p4"/>
          <p:cNvSpPr txBox="1">
            <a:spLocks noGrp="1"/>
          </p:cNvSpPr>
          <p:nvPr>
            <p:ph type="subTitle" idx="1"/>
          </p:nvPr>
        </p:nvSpPr>
        <p:spPr>
          <a:xfrm>
            <a:off x="3187967" y="843167"/>
            <a:ext cx="8382000" cy="5301600"/>
          </a:xfrm>
          <a:prstGeom prst="rect">
            <a:avLst/>
          </a:prstGeom>
        </p:spPr>
        <p:txBody>
          <a:bodyPr spcFirstLastPara="1" wrap="square" lIns="91425" tIns="91425" rIns="91425" bIns="91425" anchor="t" anchorCtr="0">
            <a:noAutofit/>
          </a:bodyPr>
          <a:lstStyle>
            <a:lvl1pPr lvl="0">
              <a:spcBef>
                <a:spcPts val="0"/>
              </a:spcBef>
              <a:spcAft>
                <a:spcPts val="0"/>
              </a:spcAft>
              <a:buNone/>
              <a:defRPr sz="1467">
                <a:solidFill>
                  <a:schemeClr val="lt2"/>
                </a:solidFill>
              </a:defRPr>
            </a:lvl1pPr>
            <a:lvl2pPr lvl="1">
              <a:spcBef>
                <a:spcPts val="2133"/>
              </a:spcBef>
              <a:spcAft>
                <a:spcPts val="0"/>
              </a:spcAft>
              <a:buNone/>
              <a:defRPr sz="1467">
                <a:solidFill>
                  <a:schemeClr val="lt2"/>
                </a:solidFill>
              </a:defRPr>
            </a:lvl2pPr>
            <a:lvl3pPr lvl="2">
              <a:spcBef>
                <a:spcPts val="2133"/>
              </a:spcBef>
              <a:spcAft>
                <a:spcPts val="0"/>
              </a:spcAft>
              <a:buNone/>
              <a:defRPr sz="1467">
                <a:solidFill>
                  <a:schemeClr val="lt2"/>
                </a:solidFill>
              </a:defRPr>
            </a:lvl3pPr>
            <a:lvl4pPr lvl="3">
              <a:spcBef>
                <a:spcPts val="2133"/>
              </a:spcBef>
              <a:spcAft>
                <a:spcPts val="0"/>
              </a:spcAft>
              <a:buNone/>
              <a:defRPr sz="1467">
                <a:solidFill>
                  <a:schemeClr val="lt2"/>
                </a:solidFill>
              </a:defRPr>
            </a:lvl4pPr>
            <a:lvl5pPr lvl="4">
              <a:spcBef>
                <a:spcPts val="2133"/>
              </a:spcBef>
              <a:spcAft>
                <a:spcPts val="0"/>
              </a:spcAft>
              <a:buNone/>
              <a:defRPr sz="1467">
                <a:solidFill>
                  <a:schemeClr val="lt2"/>
                </a:solidFill>
              </a:defRPr>
            </a:lvl5pPr>
            <a:lvl6pPr lvl="5">
              <a:spcBef>
                <a:spcPts val="2133"/>
              </a:spcBef>
              <a:spcAft>
                <a:spcPts val="0"/>
              </a:spcAft>
              <a:buNone/>
              <a:defRPr sz="1467">
                <a:solidFill>
                  <a:schemeClr val="lt2"/>
                </a:solidFill>
              </a:defRPr>
            </a:lvl6pPr>
            <a:lvl7pPr lvl="6">
              <a:spcBef>
                <a:spcPts val="2133"/>
              </a:spcBef>
              <a:spcAft>
                <a:spcPts val="0"/>
              </a:spcAft>
              <a:buNone/>
              <a:defRPr sz="1467">
                <a:solidFill>
                  <a:schemeClr val="lt2"/>
                </a:solidFill>
              </a:defRPr>
            </a:lvl7pPr>
            <a:lvl8pPr lvl="7">
              <a:spcBef>
                <a:spcPts val="2133"/>
              </a:spcBef>
              <a:spcAft>
                <a:spcPts val="0"/>
              </a:spcAft>
              <a:buNone/>
              <a:defRPr sz="1467">
                <a:solidFill>
                  <a:schemeClr val="lt2"/>
                </a:solidFill>
              </a:defRPr>
            </a:lvl8pPr>
            <a:lvl9pPr lvl="8">
              <a:spcBef>
                <a:spcPts val="2133"/>
              </a:spcBef>
              <a:spcAft>
                <a:spcPts val="2133"/>
              </a:spcAft>
              <a:buNone/>
              <a:defRPr sz="1467">
                <a:solidFill>
                  <a:schemeClr val="lt2"/>
                </a:solidFill>
              </a:defRPr>
            </a:lvl9pPr>
          </a:lstStyle>
          <a:p>
            <a:r>
              <a:rPr lang="es-ES"/>
              <a:t>Haga clic para modificar el estilo de subtítulo del patrón</a:t>
            </a:r>
            <a:endParaRPr/>
          </a:p>
        </p:txBody>
      </p:sp>
      <p:sp>
        <p:nvSpPr>
          <p:cNvPr id="18" name="Google Shape;18;p4"/>
          <p:cNvSpPr/>
          <p:nvPr/>
        </p:nvSpPr>
        <p:spPr>
          <a:xfrm>
            <a:off x="309033"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59440897"/>
      </p:ext>
    </p:extLst>
  </p:cSld>
  <p:clrMapOvr>
    <a:masterClrMapping/>
  </p:clrMapOvr>
  <p:extLst>
    <p:ext uri="{DCECCB84-F9BA-43D5-87BE-67443E8EF086}">
      <p15:sldGuideLst xmlns:p15="http://schemas.microsoft.com/office/powerpoint/2012/main">
        <p15:guide id="1" pos="138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solidFill>
                  <a:schemeClr val="l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s-ES"/>
              <a:t>Haga clic para modificar el estilo de título del patrón</a:t>
            </a:r>
            <a:endParaRPr/>
          </a:p>
        </p:txBody>
      </p:sp>
      <p:sp>
        <p:nvSpPr>
          <p:cNvPr id="23" name="Google Shape;23;p4"/>
          <p:cNvSpPr txBox="1">
            <a:spLocks noGrp="1"/>
          </p:cNvSpPr>
          <p:nvPr>
            <p:ph type="body" idx="1"/>
          </p:nvPr>
        </p:nvSpPr>
        <p:spPr>
          <a:xfrm>
            <a:off x="950800" y="1589873"/>
            <a:ext cx="10290400" cy="526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pPr lvl="0"/>
            <a:r>
              <a:rPr lang="es-ES"/>
              <a:t>Haga clic para modificar los estilos de texto del patrón</a:t>
            </a:r>
          </a:p>
        </p:txBody>
      </p:sp>
      <p:cxnSp>
        <p:nvCxnSpPr>
          <p:cNvPr id="24" name="Google Shape;24;p4"/>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4"/>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747285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5"/>
          <p:cNvSpPr txBox="1">
            <a:spLocks noGrp="1"/>
          </p:cNvSpPr>
          <p:nvPr>
            <p:ph type="title"/>
          </p:nvPr>
        </p:nvSpPr>
        <p:spPr>
          <a:xfrm>
            <a:off x="824800" y="4647733"/>
            <a:ext cx="2108400" cy="144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667">
                <a:solidFill>
                  <a:schemeClr val="lt1"/>
                </a:solidFill>
              </a:defRPr>
            </a:lvl1pPr>
            <a:lvl2pPr lvl="1" algn="r" rtl="0">
              <a:spcBef>
                <a:spcPts val="0"/>
              </a:spcBef>
              <a:spcAft>
                <a:spcPts val="0"/>
              </a:spcAft>
              <a:buNone/>
              <a:defRPr sz="2667">
                <a:solidFill>
                  <a:schemeClr val="lt1"/>
                </a:solidFill>
              </a:defRPr>
            </a:lvl2pPr>
            <a:lvl3pPr lvl="2" algn="r" rtl="0">
              <a:spcBef>
                <a:spcPts val="0"/>
              </a:spcBef>
              <a:spcAft>
                <a:spcPts val="0"/>
              </a:spcAft>
              <a:buNone/>
              <a:defRPr sz="2667">
                <a:solidFill>
                  <a:schemeClr val="lt1"/>
                </a:solidFill>
              </a:defRPr>
            </a:lvl3pPr>
            <a:lvl4pPr lvl="3" algn="r" rtl="0">
              <a:spcBef>
                <a:spcPts val="0"/>
              </a:spcBef>
              <a:spcAft>
                <a:spcPts val="0"/>
              </a:spcAft>
              <a:buNone/>
              <a:defRPr sz="2667">
                <a:solidFill>
                  <a:schemeClr val="lt1"/>
                </a:solidFill>
              </a:defRPr>
            </a:lvl4pPr>
            <a:lvl5pPr lvl="4" algn="r" rtl="0">
              <a:spcBef>
                <a:spcPts val="0"/>
              </a:spcBef>
              <a:spcAft>
                <a:spcPts val="0"/>
              </a:spcAft>
              <a:buNone/>
              <a:defRPr sz="2667">
                <a:solidFill>
                  <a:schemeClr val="lt1"/>
                </a:solidFill>
              </a:defRPr>
            </a:lvl5pPr>
            <a:lvl6pPr lvl="5" algn="r" rtl="0">
              <a:spcBef>
                <a:spcPts val="0"/>
              </a:spcBef>
              <a:spcAft>
                <a:spcPts val="0"/>
              </a:spcAft>
              <a:buNone/>
              <a:defRPr sz="2667">
                <a:solidFill>
                  <a:schemeClr val="lt1"/>
                </a:solidFill>
              </a:defRPr>
            </a:lvl6pPr>
            <a:lvl7pPr lvl="6" algn="r" rtl="0">
              <a:spcBef>
                <a:spcPts val="0"/>
              </a:spcBef>
              <a:spcAft>
                <a:spcPts val="0"/>
              </a:spcAft>
              <a:buNone/>
              <a:defRPr sz="2667">
                <a:solidFill>
                  <a:schemeClr val="lt1"/>
                </a:solidFill>
              </a:defRPr>
            </a:lvl7pPr>
            <a:lvl8pPr lvl="7" algn="r" rtl="0">
              <a:spcBef>
                <a:spcPts val="0"/>
              </a:spcBef>
              <a:spcAft>
                <a:spcPts val="0"/>
              </a:spcAft>
              <a:buNone/>
              <a:defRPr sz="2667">
                <a:solidFill>
                  <a:schemeClr val="lt1"/>
                </a:solidFill>
              </a:defRPr>
            </a:lvl8pPr>
            <a:lvl9pPr lvl="8" algn="r" rtl="0">
              <a:spcBef>
                <a:spcPts val="0"/>
              </a:spcBef>
              <a:spcAft>
                <a:spcPts val="0"/>
              </a:spcAft>
              <a:buNone/>
              <a:defRPr sz="2667">
                <a:solidFill>
                  <a:schemeClr val="lt1"/>
                </a:solidFill>
              </a:defRPr>
            </a:lvl9pPr>
          </a:lstStyle>
          <a:p>
            <a:r>
              <a:rPr lang="es-ES"/>
              <a:t>Haga clic para modificar el estilo de título del patrón</a:t>
            </a:r>
            <a:endParaRPr/>
          </a:p>
        </p:txBody>
      </p:sp>
      <p:sp>
        <p:nvSpPr>
          <p:cNvPr id="22" name="Google Shape;22;p5"/>
          <p:cNvSpPr txBox="1">
            <a:spLocks noGrp="1"/>
          </p:cNvSpPr>
          <p:nvPr>
            <p:ph type="subTitle" idx="1"/>
          </p:nvPr>
        </p:nvSpPr>
        <p:spPr>
          <a:xfrm>
            <a:off x="7713856" y="2202267"/>
            <a:ext cx="3407200" cy="4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algn="ctr"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23" name="Google Shape;23;p5"/>
          <p:cNvSpPr txBox="1">
            <a:spLocks noGrp="1"/>
          </p:cNvSpPr>
          <p:nvPr>
            <p:ph type="subTitle" idx="2"/>
          </p:nvPr>
        </p:nvSpPr>
        <p:spPr>
          <a:xfrm>
            <a:off x="7713856" y="2468333"/>
            <a:ext cx="3986800" cy="3182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r>
              <a:rPr lang="es-ES"/>
              <a:t>Haga clic para modificar el estilo de subtítulo del patrón</a:t>
            </a:r>
            <a:endParaRPr/>
          </a:p>
        </p:txBody>
      </p:sp>
      <p:sp>
        <p:nvSpPr>
          <p:cNvPr id="24" name="Google Shape;24;p5"/>
          <p:cNvSpPr txBox="1">
            <a:spLocks noGrp="1"/>
          </p:cNvSpPr>
          <p:nvPr>
            <p:ph type="subTitle" idx="3"/>
          </p:nvPr>
        </p:nvSpPr>
        <p:spPr>
          <a:xfrm>
            <a:off x="3252633" y="2205067"/>
            <a:ext cx="3401600" cy="4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25" name="Google Shape;25;p5"/>
          <p:cNvSpPr txBox="1">
            <a:spLocks noGrp="1"/>
          </p:cNvSpPr>
          <p:nvPr>
            <p:ph type="subTitle" idx="4"/>
          </p:nvPr>
        </p:nvSpPr>
        <p:spPr>
          <a:xfrm>
            <a:off x="3252633" y="2466333"/>
            <a:ext cx="3990000" cy="318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r>
              <a:rPr lang="es-ES"/>
              <a:t>Haga clic para modificar el estilo de subtítulo del patrón</a:t>
            </a:r>
            <a:endParaRPr/>
          </a:p>
        </p:txBody>
      </p:sp>
      <p:sp>
        <p:nvSpPr>
          <p:cNvPr id="26" name="Google Shape;26;p5"/>
          <p:cNvSpPr/>
          <p:nvPr/>
        </p:nvSpPr>
        <p:spPr>
          <a:xfrm>
            <a:off x="309033"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5126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6"/>
          <p:cNvSpPr txBox="1">
            <a:spLocks noGrp="1"/>
          </p:cNvSpPr>
          <p:nvPr>
            <p:ph type="title"/>
          </p:nvPr>
        </p:nvSpPr>
        <p:spPr>
          <a:xfrm>
            <a:off x="622567" y="4647733"/>
            <a:ext cx="2310800" cy="144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667">
                <a:solidFill>
                  <a:schemeClr val="lt1"/>
                </a:solidFill>
              </a:defRPr>
            </a:lvl1pPr>
            <a:lvl2pPr lvl="1" algn="r" rtl="0">
              <a:spcBef>
                <a:spcPts val="0"/>
              </a:spcBef>
              <a:spcAft>
                <a:spcPts val="0"/>
              </a:spcAft>
              <a:buNone/>
              <a:defRPr sz="2667">
                <a:solidFill>
                  <a:schemeClr val="lt1"/>
                </a:solidFill>
              </a:defRPr>
            </a:lvl2pPr>
            <a:lvl3pPr lvl="2" algn="r" rtl="0">
              <a:spcBef>
                <a:spcPts val="0"/>
              </a:spcBef>
              <a:spcAft>
                <a:spcPts val="0"/>
              </a:spcAft>
              <a:buNone/>
              <a:defRPr sz="2667">
                <a:solidFill>
                  <a:schemeClr val="lt1"/>
                </a:solidFill>
              </a:defRPr>
            </a:lvl3pPr>
            <a:lvl4pPr lvl="3" algn="r" rtl="0">
              <a:spcBef>
                <a:spcPts val="0"/>
              </a:spcBef>
              <a:spcAft>
                <a:spcPts val="0"/>
              </a:spcAft>
              <a:buNone/>
              <a:defRPr sz="2667">
                <a:solidFill>
                  <a:schemeClr val="lt1"/>
                </a:solidFill>
              </a:defRPr>
            </a:lvl4pPr>
            <a:lvl5pPr lvl="4" algn="r" rtl="0">
              <a:spcBef>
                <a:spcPts val="0"/>
              </a:spcBef>
              <a:spcAft>
                <a:spcPts val="0"/>
              </a:spcAft>
              <a:buNone/>
              <a:defRPr sz="2667">
                <a:solidFill>
                  <a:schemeClr val="lt1"/>
                </a:solidFill>
              </a:defRPr>
            </a:lvl5pPr>
            <a:lvl6pPr lvl="5" algn="r" rtl="0">
              <a:spcBef>
                <a:spcPts val="0"/>
              </a:spcBef>
              <a:spcAft>
                <a:spcPts val="0"/>
              </a:spcAft>
              <a:buNone/>
              <a:defRPr sz="2667">
                <a:solidFill>
                  <a:schemeClr val="lt1"/>
                </a:solidFill>
              </a:defRPr>
            </a:lvl6pPr>
            <a:lvl7pPr lvl="6" algn="r" rtl="0">
              <a:spcBef>
                <a:spcPts val="0"/>
              </a:spcBef>
              <a:spcAft>
                <a:spcPts val="0"/>
              </a:spcAft>
              <a:buNone/>
              <a:defRPr sz="2667">
                <a:solidFill>
                  <a:schemeClr val="lt1"/>
                </a:solidFill>
              </a:defRPr>
            </a:lvl7pPr>
            <a:lvl8pPr lvl="7" algn="r" rtl="0">
              <a:spcBef>
                <a:spcPts val="0"/>
              </a:spcBef>
              <a:spcAft>
                <a:spcPts val="0"/>
              </a:spcAft>
              <a:buNone/>
              <a:defRPr sz="2667">
                <a:solidFill>
                  <a:schemeClr val="lt1"/>
                </a:solidFill>
              </a:defRPr>
            </a:lvl8pPr>
            <a:lvl9pPr lvl="8" algn="r" rtl="0">
              <a:spcBef>
                <a:spcPts val="0"/>
              </a:spcBef>
              <a:spcAft>
                <a:spcPts val="0"/>
              </a:spcAft>
              <a:buNone/>
              <a:defRPr sz="2667">
                <a:solidFill>
                  <a:schemeClr val="lt1"/>
                </a:solidFill>
              </a:defRPr>
            </a:lvl9pPr>
          </a:lstStyle>
          <a:p>
            <a:r>
              <a:rPr lang="es-ES"/>
              <a:t>Haga clic para modificar el estilo de título del patrón</a:t>
            </a:r>
            <a:endParaRPr/>
          </a:p>
        </p:txBody>
      </p:sp>
      <p:sp>
        <p:nvSpPr>
          <p:cNvPr id="30" name="Google Shape;30;p6"/>
          <p:cNvSpPr/>
          <p:nvPr/>
        </p:nvSpPr>
        <p:spPr>
          <a:xfrm>
            <a:off x="309033"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52364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3527233" y="1352900"/>
            <a:ext cx="7038400" cy="13912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SzPts val="1200"/>
              <a:buChar char="●"/>
              <a:defRPr sz="2000"/>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s-ES"/>
              <a:t>Haga clic para modificar los estilos de texto del patrón</a:t>
            </a:r>
          </a:p>
        </p:txBody>
      </p:sp>
      <p:sp>
        <p:nvSpPr>
          <p:cNvPr id="33" name="Google Shape;33;p7"/>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 name="Google Shape;34;p7"/>
          <p:cNvSpPr txBox="1">
            <a:spLocks noGrp="1"/>
          </p:cNvSpPr>
          <p:nvPr>
            <p:ph type="title"/>
          </p:nvPr>
        </p:nvSpPr>
        <p:spPr>
          <a:xfrm>
            <a:off x="824800" y="4647733"/>
            <a:ext cx="2108400" cy="144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667">
                <a:solidFill>
                  <a:schemeClr val="lt1"/>
                </a:solidFill>
              </a:defRPr>
            </a:lvl1pPr>
            <a:lvl2pPr lvl="1" rtl="0">
              <a:spcBef>
                <a:spcPts val="0"/>
              </a:spcBef>
              <a:spcAft>
                <a:spcPts val="0"/>
              </a:spcAft>
              <a:buNone/>
              <a:defRPr sz="2667">
                <a:solidFill>
                  <a:schemeClr val="lt1"/>
                </a:solidFill>
              </a:defRPr>
            </a:lvl2pPr>
            <a:lvl3pPr lvl="2" rtl="0">
              <a:spcBef>
                <a:spcPts val="0"/>
              </a:spcBef>
              <a:spcAft>
                <a:spcPts val="0"/>
              </a:spcAft>
              <a:buNone/>
              <a:defRPr sz="2667">
                <a:solidFill>
                  <a:schemeClr val="lt1"/>
                </a:solidFill>
              </a:defRPr>
            </a:lvl3pPr>
            <a:lvl4pPr lvl="3" rtl="0">
              <a:spcBef>
                <a:spcPts val="0"/>
              </a:spcBef>
              <a:spcAft>
                <a:spcPts val="0"/>
              </a:spcAft>
              <a:buNone/>
              <a:defRPr sz="2667">
                <a:solidFill>
                  <a:schemeClr val="lt1"/>
                </a:solidFill>
              </a:defRPr>
            </a:lvl4pPr>
            <a:lvl5pPr lvl="4" rtl="0">
              <a:spcBef>
                <a:spcPts val="0"/>
              </a:spcBef>
              <a:spcAft>
                <a:spcPts val="0"/>
              </a:spcAft>
              <a:buNone/>
              <a:defRPr sz="2667">
                <a:solidFill>
                  <a:schemeClr val="lt1"/>
                </a:solidFill>
              </a:defRPr>
            </a:lvl5pPr>
            <a:lvl6pPr lvl="5" rtl="0">
              <a:spcBef>
                <a:spcPts val="0"/>
              </a:spcBef>
              <a:spcAft>
                <a:spcPts val="0"/>
              </a:spcAft>
              <a:buNone/>
              <a:defRPr sz="2667">
                <a:solidFill>
                  <a:schemeClr val="lt1"/>
                </a:solidFill>
              </a:defRPr>
            </a:lvl6pPr>
            <a:lvl7pPr lvl="6" rtl="0">
              <a:spcBef>
                <a:spcPts val="0"/>
              </a:spcBef>
              <a:spcAft>
                <a:spcPts val="0"/>
              </a:spcAft>
              <a:buNone/>
              <a:defRPr sz="2667">
                <a:solidFill>
                  <a:schemeClr val="lt1"/>
                </a:solidFill>
              </a:defRPr>
            </a:lvl7pPr>
            <a:lvl8pPr lvl="7" rtl="0">
              <a:spcBef>
                <a:spcPts val="0"/>
              </a:spcBef>
              <a:spcAft>
                <a:spcPts val="0"/>
              </a:spcAft>
              <a:buNone/>
              <a:defRPr sz="2667">
                <a:solidFill>
                  <a:schemeClr val="lt1"/>
                </a:solidFill>
              </a:defRPr>
            </a:lvl8pPr>
            <a:lvl9pPr lvl="8" rtl="0">
              <a:spcBef>
                <a:spcPts val="0"/>
              </a:spcBef>
              <a:spcAft>
                <a:spcPts val="0"/>
              </a:spcAft>
              <a:buNone/>
              <a:defRPr sz="2667">
                <a:solidFill>
                  <a:schemeClr val="lt1"/>
                </a:solidFill>
              </a:defRPr>
            </a:lvl9pPr>
          </a:lstStyle>
          <a:p>
            <a:r>
              <a:rPr lang="es-ES"/>
              <a:t>Haga clic para modificar el estilo de título del patrón</a:t>
            </a:r>
            <a:endParaRPr/>
          </a:p>
        </p:txBody>
      </p:sp>
      <p:sp>
        <p:nvSpPr>
          <p:cNvPr id="35" name="Google Shape;35;p7"/>
          <p:cNvSpPr/>
          <p:nvPr/>
        </p:nvSpPr>
        <p:spPr>
          <a:xfrm>
            <a:off x="309033"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4893499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383333" y="2381967"/>
            <a:ext cx="9442800" cy="18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200" b="0">
                <a:solidFill>
                  <a:srgbClr val="FFFFFF"/>
                </a:solidFill>
                <a:latin typeface="Montserrat Medium"/>
                <a:ea typeface="Montserrat Medium"/>
                <a:cs typeface="Montserrat Medium"/>
                <a:sym typeface="Montserrat Medium"/>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a:t>Haga clic para modificar el estilo de título del patrón</a:t>
            </a:r>
            <a:endParaRPr/>
          </a:p>
        </p:txBody>
      </p:sp>
      <p:sp>
        <p:nvSpPr>
          <p:cNvPr id="38" name="Google Shape;38;p8"/>
          <p:cNvSpPr txBox="1">
            <a:spLocks noGrp="1"/>
          </p:cNvSpPr>
          <p:nvPr>
            <p:ph type="subTitle" idx="1"/>
          </p:nvPr>
        </p:nvSpPr>
        <p:spPr>
          <a:xfrm>
            <a:off x="5373688" y="4222033"/>
            <a:ext cx="5108800" cy="67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lvl1pPr>
            <a:lvl2pPr lvl="1" algn="r" rtl="0">
              <a:spcBef>
                <a:spcPts val="2133"/>
              </a:spcBef>
              <a:spcAft>
                <a:spcPts val="0"/>
              </a:spcAft>
              <a:buNone/>
              <a:defRPr b="1"/>
            </a:lvl2pPr>
            <a:lvl3pPr lvl="2" algn="r" rtl="0">
              <a:spcBef>
                <a:spcPts val="2133"/>
              </a:spcBef>
              <a:spcAft>
                <a:spcPts val="0"/>
              </a:spcAft>
              <a:buNone/>
              <a:defRPr b="1"/>
            </a:lvl3pPr>
            <a:lvl4pPr lvl="3" algn="r" rtl="0">
              <a:spcBef>
                <a:spcPts val="2133"/>
              </a:spcBef>
              <a:spcAft>
                <a:spcPts val="0"/>
              </a:spcAft>
              <a:buNone/>
              <a:defRPr b="1"/>
            </a:lvl4pPr>
            <a:lvl5pPr lvl="4" algn="r" rtl="0">
              <a:spcBef>
                <a:spcPts val="2133"/>
              </a:spcBef>
              <a:spcAft>
                <a:spcPts val="0"/>
              </a:spcAft>
              <a:buNone/>
              <a:defRPr b="1"/>
            </a:lvl5pPr>
            <a:lvl6pPr lvl="5" algn="r" rtl="0">
              <a:spcBef>
                <a:spcPts val="2133"/>
              </a:spcBef>
              <a:spcAft>
                <a:spcPts val="0"/>
              </a:spcAft>
              <a:buNone/>
              <a:defRPr b="1"/>
            </a:lvl6pPr>
            <a:lvl7pPr lvl="6" algn="r" rtl="0">
              <a:spcBef>
                <a:spcPts val="2133"/>
              </a:spcBef>
              <a:spcAft>
                <a:spcPts val="0"/>
              </a:spcAft>
              <a:buNone/>
              <a:defRPr b="1"/>
            </a:lvl7pPr>
            <a:lvl8pPr lvl="7" algn="r" rtl="0">
              <a:spcBef>
                <a:spcPts val="2133"/>
              </a:spcBef>
              <a:spcAft>
                <a:spcPts val="0"/>
              </a:spcAft>
              <a:buNone/>
              <a:defRPr b="1"/>
            </a:lvl8pPr>
            <a:lvl9pPr lvl="8" algn="r" rtl="0">
              <a:spcBef>
                <a:spcPts val="2133"/>
              </a:spcBef>
              <a:spcAft>
                <a:spcPts val="2133"/>
              </a:spcAft>
              <a:buNone/>
              <a:defRPr b="1"/>
            </a:lvl9pPr>
          </a:lstStyle>
          <a:p>
            <a:r>
              <a:rPr lang="es-ES"/>
              <a:t>Haga clic para modificar el estilo de subtítulo del patrón</a:t>
            </a:r>
            <a:endParaRPr/>
          </a:p>
        </p:txBody>
      </p:sp>
    </p:spTree>
    <p:extLst>
      <p:ext uri="{BB962C8B-B14F-4D97-AF65-F5344CB8AC3E}">
        <p14:creationId xmlns:p14="http://schemas.microsoft.com/office/powerpoint/2010/main" val="2232171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6152133" y="3297155"/>
            <a:ext cx="5088800" cy="19764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6267"/>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s-ES"/>
              <a:t>Haga clic para modificar el estilo de título del patrón</a:t>
            </a:r>
            <a:endParaRPr/>
          </a:p>
        </p:txBody>
      </p:sp>
      <p:sp>
        <p:nvSpPr>
          <p:cNvPr id="41" name="Google Shape;41;p9"/>
          <p:cNvSpPr txBox="1">
            <a:spLocks noGrp="1"/>
          </p:cNvSpPr>
          <p:nvPr>
            <p:ph type="subTitle" idx="1"/>
          </p:nvPr>
        </p:nvSpPr>
        <p:spPr>
          <a:xfrm>
            <a:off x="6152133" y="5417688"/>
            <a:ext cx="3803600" cy="90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42" name="Google Shape;42;p9"/>
          <p:cNvSpPr/>
          <p:nvPr/>
        </p:nvSpPr>
        <p:spPr>
          <a:xfrm>
            <a:off x="-48100" y="0"/>
            <a:ext cx="59536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 name="Google Shape;43;p9"/>
          <p:cNvSpPr txBox="1">
            <a:spLocks noGrp="1"/>
          </p:cNvSpPr>
          <p:nvPr>
            <p:ph type="title" idx="2" hasCustomPrompt="1"/>
          </p:nvPr>
        </p:nvSpPr>
        <p:spPr>
          <a:xfrm>
            <a:off x="2930700" y="3404321"/>
            <a:ext cx="3270000" cy="16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9600"/>
              <a:buNone/>
              <a:defRPr sz="13733">
                <a:solidFill>
                  <a:schemeClr val="lt1"/>
                </a:solidFill>
              </a:defRPr>
            </a:lvl1pPr>
            <a:lvl2pPr lvl="1" algn="ctr" rtl="0">
              <a:spcBef>
                <a:spcPts val="0"/>
              </a:spcBef>
              <a:spcAft>
                <a:spcPts val="0"/>
              </a:spcAft>
              <a:buClr>
                <a:schemeClr val="lt1"/>
              </a:buClr>
              <a:buSzPts val="9600"/>
              <a:buNone/>
              <a:defRPr sz="12800">
                <a:solidFill>
                  <a:schemeClr val="lt1"/>
                </a:solidFill>
              </a:defRPr>
            </a:lvl2pPr>
            <a:lvl3pPr lvl="2" algn="ctr" rtl="0">
              <a:spcBef>
                <a:spcPts val="0"/>
              </a:spcBef>
              <a:spcAft>
                <a:spcPts val="0"/>
              </a:spcAft>
              <a:buClr>
                <a:schemeClr val="lt1"/>
              </a:buClr>
              <a:buSzPts val="9600"/>
              <a:buNone/>
              <a:defRPr sz="12800">
                <a:solidFill>
                  <a:schemeClr val="lt1"/>
                </a:solidFill>
              </a:defRPr>
            </a:lvl3pPr>
            <a:lvl4pPr lvl="3" algn="ctr" rtl="0">
              <a:spcBef>
                <a:spcPts val="0"/>
              </a:spcBef>
              <a:spcAft>
                <a:spcPts val="0"/>
              </a:spcAft>
              <a:buClr>
                <a:schemeClr val="lt1"/>
              </a:buClr>
              <a:buSzPts val="9600"/>
              <a:buNone/>
              <a:defRPr sz="12800">
                <a:solidFill>
                  <a:schemeClr val="lt1"/>
                </a:solidFill>
              </a:defRPr>
            </a:lvl4pPr>
            <a:lvl5pPr lvl="4" algn="ctr" rtl="0">
              <a:spcBef>
                <a:spcPts val="0"/>
              </a:spcBef>
              <a:spcAft>
                <a:spcPts val="0"/>
              </a:spcAft>
              <a:buClr>
                <a:schemeClr val="lt1"/>
              </a:buClr>
              <a:buSzPts val="9600"/>
              <a:buNone/>
              <a:defRPr sz="12800">
                <a:solidFill>
                  <a:schemeClr val="lt1"/>
                </a:solidFill>
              </a:defRPr>
            </a:lvl5pPr>
            <a:lvl6pPr lvl="5" algn="ctr" rtl="0">
              <a:spcBef>
                <a:spcPts val="0"/>
              </a:spcBef>
              <a:spcAft>
                <a:spcPts val="0"/>
              </a:spcAft>
              <a:buClr>
                <a:schemeClr val="lt1"/>
              </a:buClr>
              <a:buSzPts val="9600"/>
              <a:buNone/>
              <a:defRPr sz="12800">
                <a:solidFill>
                  <a:schemeClr val="lt1"/>
                </a:solidFill>
              </a:defRPr>
            </a:lvl6pPr>
            <a:lvl7pPr lvl="6" algn="ctr" rtl="0">
              <a:spcBef>
                <a:spcPts val="0"/>
              </a:spcBef>
              <a:spcAft>
                <a:spcPts val="0"/>
              </a:spcAft>
              <a:buClr>
                <a:schemeClr val="lt1"/>
              </a:buClr>
              <a:buSzPts val="9600"/>
              <a:buNone/>
              <a:defRPr sz="12800">
                <a:solidFill>
                  <a:schemeClr val="lt1"/>
                </a:solidFill>
              </a:defRPr>
            </a:lvl7pPr>
            <a:lvl8pPr lvl="7" algn="ctr" rtl="0">
              <a:spcBef>
                <a:spcPts val="0"/>
              </a:spcBef>
              <a:spcAft>
                <a:spcPts val="0"/>
              </a:spcAft>
              <a:buClr>
                <a:schemeClr val="lt1"/>
              </a:buClr>
              <a:buSzPts val="9600"/>
              <a:buNone/>
              <a:defRPr sz="12800">
                <a:solidFill>
                  <a:schemeClr val="lt1"/>
                </a:solidFill>
              </a:defRPr>
            </a:lvl8pPr>
            <a:lvl9pPr lvl="8" algn="ctr" rtl="0">
              <a:spcBef>
                <a:spcPts val="0"/>
              </a:spcBef>
              <a:spcAft>
                <a:spcPts val="0"/>
              </a:spcAft>
              <a:buClr>
                <a:schemeClr val="lt1"/>
              </a:buClr>
              <a:buSzPts val="9600"/>
              <a:buNone/>
              <a:defRPr sz="12800">
                <a:solidFill>
                  <a:schemeClr val="lt1"/>
                </a:solidFill>
              </a:defRPr>
            </a:lvl9pPr>
          </a:lstStyle>
          <a:p>
            <a:r>
              <a:t>xx%</a:t>
            </a:r>
          </a:p>
        </p:txBody>
      </p:sp>
      <p:sp>
        <p:nvSpPr>
          <p:cNvPr id="44" name="Google Shape;44;p9"/>
          <p:cNvSpPr/>
          <p:nvPr/>
        </p:nvSpPr>
        <p:spPr>
          <a:xfrm>
            <a:off x="3123100"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038437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pPr lvl="0"/>
            <a:r>
              <a:rPr lang="es-ES"/>
              <a:t>Haga clic para modificar los estilos de texto del patrón</a:t>
            </a:r>
          </a:p>
        </p:txBody>
      </p:sp>
    </p:spTree>
    <p:extLst>
      <p:ext uri="{BB962C8B-B14F-4D97-AF65-F5344CB8AC3E}">
        <p14:creationId xmlns:p14="http://schemas.microsoft.com/office/powerpoint/2010/main" val="2069245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950967" y="1474833"/>
            <a:ext cx="102900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4000">
                <a:solidFill>
                  <a:schemeClr val="l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9" name="Google Shape;49;p11"/>
          <p:cNvSpPr txBox="1">
            <a:spLocks noGrp="1"/>
          </p:cNvSpPr>
          <p:nvPr>
            <p:ph type="body" idx="1"/>
          </p:nvPr>
        </p:nvSpPr>
        <p:spPr>
          <a:xfrm>
            <a:off x="951000" y="4202967"/>
            <a:ext cx="10290000" cy="7056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b="1">
                <a:solidFill>
                  <a:schemeClr val="lt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s-ES"/>
              <a:t>Haga clic para modificar los estilos de texto del patrón</a:t>
            </a:r>
          </a:p>
        </p:txBody>
      </p:sp>
    </p:spTree>
    <p:extLst>
      <p:ext uri="{BB962C8B-B14F-4D97-AF65-F5344CB8AC3E}">
        <p14:creationId xmlns:p14="http://schemas.microsoft.com/office/powerpoint/2010/main" val="21421895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941046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1"/>
        <p:cNvGrpSpPr/>
        <p:nvPr/>
      </p:nvGrpSpPr>
      <p:grpSpPr>
        <a:xfrm>
          <a:off x="0" y="0"/>
          <a:ext cx="0" cy="0"/>
          <a:chOff x="0" y="0"/>
          <a:chExt cx="0" cy="0"/>
        </a:xfrm>
      </p:grpSpPr>
      <p:sp>
        <p:nvSpPr>
          <p:cNvPr id="52" name="Google Shape;52;p13"/>
          <p:cNvSpPr txBox="1">
            <a:spLocks noGrp="1"/>
          </p:cNvSpPr>
          <p:nvPr>
            <p:ph type="subTitle" idx="1"/>
          </p:nvPr>
        </p:nvSpPr>
        <p:spPr>
          <a:xfrm>
            <a:off x="6514764" y="2839813"/>
            <a:ext cx="1731200" cy="41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1pPr>
            <a:lvl2pPr lvl="1">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2pPr>
            <a:lvl3pPr lvl="2">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3pPr>
            <a:lvl4pPr lvl="3">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4pPr>
            <a:lvl5pPr lvl="4">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5pPr>
            <a:lvl6pPr lvl="5">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6pPr>
            <a:lvl7pPr lvl="6">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7pPr>
            <a:lvl8pPr lvl="7">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8pPr>
            <a:lvl9pPr lvl="8">
              <a:lnSpc>
                <a:spcPct val="100000"/>
              </a:lnSpc>
              <a:spcBef>
                <a:spcPts val="0"/>
              </a:spcBef>
              <a:spcAft>
                <a:spcPts val="0"/>
              </a:spcAft>
              <a:buNone/>
              <a:defRPr>
                <a:solidFill>
                  <a:schemeClr val="lt2"/>
                </a:solidFill>
                <a:latin typeface="Montserrat ExtraBold"/>
                <a:ea typeface="Montserrat ExtraBold"/>
                <a:cs typeface="Montserrat ExtraBold"/>
                <a:sym typeface="Montserrat ExtraBold"/>
              </a:defRPr>
            </a:lvl9pPr>
          </a:lstStyle>
          <a:p>
            <a:r>
              <a:rPr lang="es-ES"/>
              <a:t>Haga clic para modificar el estilo de subtítulo del patrón</a:t>
            </a:r>
            <a:endParaRPr/>
          </a:p>
        </p:txBody>
      </p:sp>
      <p:sp>
        <p:nvSpPr>
          <p:cNvPr id="53" name="Google Shape;53;p13"/>
          <p:cNvSpPr txBox="1">
            <a:spLocks noGrp="1"/>
          </p:cNvSpPr>
          <p:nvPr>
            <p:ph type="subTitle" idx="2"/>
          </p:nvPr>
        </p:nvSpPr>
        <p:spPr>
          <a:xfrm>
            <a:off x="6514767" y="3138221"/>
            <a:ext cx="3060000" cy="6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54" name="Google Shape;54;p13"/>
          <p:cNvSpPr txBox="1">
            <a:spLocks noGrp="1"/>
          </p:cNvSpPr>
          <p:nvPr>
            <p:ph type="subTitle" idx="3"/>
          </p:nvPr>
        </p:nvSpPr>
        <p:spPr>
          <a:xfrm>
            <a:off x="4124617" y="851800"/>
            <a:ext cx="1730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55" name="Google Shape;55;p13"/>
          <p:cNvSpPr txBox="1">
            <a:spLocks noGrp="1"/>
          </p:cNvSpPr>
          <p:nvPr>
            <p:ph type="subTitle" idx="4"/>
          </p:nvPr>
        </p:nvSpPr>
        <p:spPr>
          <a:xfrm>
            <a:off x="8460168" y="5139567"/>
            <a:ext cx="30584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56" name="Google Shape;56;p13"/>
          <p:cNvSpPr txBox="1">
            <a:spLocks noGrp="1"/>
          </p:cNvSpPr>
          <p:nvPr>
            <p:ph type="subTitle" idx="5"/>
          </p:nvPr>
        </p:nvSpPr>
        <p:spPr>
          <a:xfrm>
            <a:off x="8460151" y="4834999"/>
            <a:ext cx="1731200" cy="4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57" name="Google Shape;57;p13"/>
          <p:cNvSpPr txBox="1">
            <a:spLocks noGrp="1"/>
          </p:cNvSpPr>
          <p:nvPr>
            <p:ph type="subTitle" idx="6"/>
          </p:nvPr>
        </p:nvSpPr>
        <p:spPr>
          <a:xfrm>
            <a:off x="4124636" y="1144217"/>
            <a:ext cx="30600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58" name="Google Shape;58;p13"/>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 name="Google Shape;59;p13"/>
          <p:cNvSpPr txBox="1">
            <a:spLocks noGrp="1"/>
          </p:cNvSpPr>
          <p:nvPr>
            <p:ph type="title"/>
          </p:nvPr>
        </p:nvSpPr>
        <p:spPr>
          <a:xfrm>
            <a:off x="824800" y="4647733"/>
            <a:ext cx="2233200" cy="1448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667">
                <a:solidFill>
                  <a:schemeClr val="lt1"/>
                </a:solidFill>
              </a:defRPr>
            </a:lvl1pPr>
            <a:lvl2pPr lvl="1" rtl="0">
              <a:spcBef>
                <a:spcPts val="0"/>
              </a:spcBef>
              <a:spcAft>
                <a:spcPts val="0"/>
              </a:spcAft>
              <a:buNone/>
              <a:defRPr sz="2667">
                <a:solidFill>
                  <a:schemeClr val="lt1"/>
                </a:solidFill>
              </a:defRPr>
            </a:lvl2pPr>
            <a:lvl3pPr lvl="2" rtl="0">
              <a:spcBef>
                <a:spcPts val="0"/>
              </a:spcBef>
              <a:spcAft>
                <a:spcPts val="0"/>
              </a:spcAft>
              <a:buNone/>
              <a:defRPr sz="2667">
                <a:solidFill>
                  <a:schemeClr val="lt1"/>
                </a:solidFill>
              </a:defRPr>
            </a:lvl3pPr>
            <a:lvl4pPr lvl="3" rtl="0">
              <a:spcBef>
                <a:spcPts val="0"/>
              </a:spcBef>
              <a:spcAft>
                <a:spcPts val="0"/>
              </a:spcAft>
              <a:buNone/>
              <a:defRPr sz="2667">
                <a:solidFill>
                  <a:schemeClr val="lt1"/>
                </a:solidFill>
              </a:defRPr>
            </a:lvl4pPr>
            <a:lvl5pPr lvl="4" rtl="0">
              <a:spcBef>
                <a:spcPts val="0"/>
              </a:spcBef>
              <a:spcAft>
                <a:spcPts val="0"/>
              </a:spcAft>
              <a:buNone/>
              <a:defRPr sz="2667">
                <a:solidFill>
                  <a:schemeClr val="lt1"/>
                </a:solidFill>
              </a:defRPr>
            </a:lvl5pPr>
            <a:lvl6pPr lvl="5" rtl="0">
              <a:spcBef>
                <a:spcPts val="0"/>
              </a:spcBef>
              <a:spcAft>
                <a:spcPts val="0"/>
              </a:spcAft>
              <a:buNone/>
              <a:defRPr sz="2667">
                <a:solidFill>
                  <a:schemeClr val="lt1"/>
                </a:solidFill>
              </a:defRPr>
            </a:lvl6pPr>
            <a:lvl7pPr lvl="6" rtl="0">
              <a:spcBef>
                <a:spcPts val="0"/>
              </a:spcBef>
              <a:spcAft>
                <a:spcPts val="0"/>
              </a:spcAft>
              <a:buNone/>
              <a:defRPr sz="2667">
                <a:solidFill>
                  <a:schemeClr val="lt1"/>
                </a:solidFill>
              </a:defRPr>
            </a:lvl7pPr>
            <a:lvl8pPr lvl="7" rtl="0">
              <a:spcBef>
                <a:spcPts val="0"/>
              </a:spcBef>
              <a:spcAft>
                <a:spcPts val="0"/>
              </a:spcAft>
              <a:buNone/>
              <a:defRPr sz="2667">
                <a:solidFill>
                  <a:schemeClr val="lt1"/>
                </a:solidFill>
              </a:defRPr>
            </a:lvl8pPr>
            <a:lvl9pPr lvl="8" rtl="0">
              <a:spcBef>
                <a:spcPts val="0"/>
              </a:spcBef>
              <a:spcAft>
                <a:spcPts val="0"/>
              </a:spcAft>
              <a:buNone/>
              <a:defRPr sz="2667">
                <a:solidFill>
                  <a:schemeClr val="lt1"/>
                </a:solidFill>
              </a:defRPr>
            </a:lvl9pPr>
          </a:lstStyle>
          <a:p>
            <a:r>
              <a:rPr lang="es-ES"/>
              <a:t>Haga clic para modificar el estilo de título del patrón</a:t>
            </a:r>
            <a:endParaRPr/>
          </a:p>
        </p:txBody>
      </p:sp>
      <p:sp>
        <p:nvSpPr>
          <p:cNvPr id="60" name="Google Shape;60;p13"/>
          <p:cNvSpPr/>
          <p:nvPr/>
        </p:nvSpPr>
        <p:spPr>
          <a:xfrm>
            <a:off x="309033"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2378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1"/>
        <p:cNvGrpSpPr/>
        <p:nvPr/>
      </p:nvGrpSpPr>
      <p:grpSpPr>
        <a:xfrm>
          <a:off x="0" y="0"/>
          <a:ext cx="0" cy="0"/>
          <a:chOff x="0" y="0"/>
          <a:chExt cx="0" cy="0"/>
        </a:xfrm>
      </p:grpSpPr>
      <p:sp>
        <p:nvSpPr>
          <p:cNvPr id="62" name="Google Shape;62;p14"/>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14"/>
          <p:cNvSpPr txBox="1">
            <a:spLocks noGrp="1"/>
          </p:cNvSpPr>
          <p:nvPr>
            <p:ph type="subTitle" idx="1"/>
          </p:nvPr>
        </p:nvSpPr>
        <p:spPr>
          <a:xfrm>
            <a:off x="4808000" y="4213013"/>
            <a:ext cx="1731200" cy="6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1pPr>
            <a:lvl2pPr lvl="1"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2pPr>
            <a:lvl3pPr lvl="2"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3pPr>
            <a:lvl4pPr lvl="3"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4pPr>
            <a:lvl5pPr lvl="4"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5pPr>
            <a:lvl6pPr lvl="5"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6pPr>
            <a:lvl7pPr lvl="6"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7pPr>
            <a:lvl8pPr lvl="7"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8pPr>
            <a:lvl9pPr lvl="8"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9pPr>
          </a:lstStyle>
          <a:p>
            <a:r>
              <a:rPr lang="es-ES"/>
              <a:t>Haga clic para modificar el estilo de subtítulo del patrón</a:t>
            </a:r>
            <a:endParaRPr/>
          </a:p>
        </p:txBody>
      </p:sp>
      <p:sp>
        <p:nvSpPr>
          <p:cNvPr id="64" name="Google Shape;64;p14"/>
          <p:cNvSpPr txBox="1">
            <a:spLocks noGrp="1"/>
          </p:cNvSpPr>
          <p:nvPr>
            <p:ph type="subTitle" idx="2"/>
          </p:nvPr>
        </p:nvSpPr>
        <p:spPr>
          <a:xfrm>
            <a:off x="4820033" y="4889859"/>
            <a:ext cx="2560400" cy="7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65" name="Google Shape;65;p14"/>
          <p:cNvSpPr txBox="1">
            <a:spLocks noGrp="1"/>
          </p:cNvSpPr>
          <p:nvPr>
            <p:ph type="subTitle" idx="3"/>
          </p:nvPr>
        </p:nvSpPr>
        <p:spPr>
          <a:xfrm>
            <a:off x="8844367" y="1476640"/>
            <a:ext cx="1730000" cy="6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66" name="Google Shape;66;p14"/>
          <p:cNvSpPr txBox="1">
            <a:spLocks noGrp="1"/>
          </p:cNvSpPr>
          <p:nvPr>
            <p:ph type="subTitle" idx="4"/>
          </p:nvPr>
        </p:nvSpPr>
        <p:spPr>
          <a:xfrm>
            <a:off x="8844367" y="4889859"/>
            <a:ext cx="2560400" cy="7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67" name="Google Shape;67;p14"/>
          <p:cNvSpPr txBox="1">
            <a:spLocks noGrp="1"/>
          </p:cNvSpPr>
          <p:nvPr>
            <p:ph type="subTitle" idx="5"/>
          </p:nvPr>
        </p:nvSpPr>
        <p:spPr>
          <a:xfrm>
            <a:off x="8844367" y="4213013"/>
            <a:ext cx="1731200" cy="6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68" name="Google Shape;68;p14"/>
          <p:cNvSpPr txBox="1">
            <a:spLocks noGrp="1"/>
          </p:cNvSpPr>
          <p:nvPr>
            <p:ph type="subTitle" idx="6"/>
          </p:nvPr>
        </p:nvSpPr>
        <p:spPr>
          <a:xfrm>
            <a:off x="8844367" y="2154761"/>
            <a:ext cx="2560800" cy="7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69" name="Google Shape;69;p14"/>
          <p:cNvSpPr txBox="1">
            <a:spLocks noGrp="1"/>
          </p:cNvSpPr>
          <p:nvPr>
            <p:ph type="title" hasCustomPrompt="1"/>
          </p:nvPr>
        </p:nvSpPr>
        <p:spPr>
          <a:xfrm>
            <a:off x="7935733" y="1409257"/>
            <a:ext cx="1109600" cy="68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0" name="Google Shape;70;p14"/>
          <p:cNvSpPr txBox="1">
            <a:spLocks noGrp="1"/>
          </p:cNvSpPr>
          <p:nvPr>
            <p:ph type="subTitle" idx="7"/>
          </p:nvPr>
        </p:nvSpPr>
        <p:spPr>
          <a:xfrm>
            <a:off x="4809939" y="1479131"/>
            <a:ext cx="1730000" cy="6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71" name="Google Shape;71;p14"/>
          <p:cNvSpPr txBox="1">
            <a:spLocks noGrp="1"/>
          </p:cNvSpPr>
          <p:nvPr>
            <p:ph type="subTitle" idx="8"/>
          </p:nvPr>
        </p:nvSpPr>
        <p:spPr>
          <a:xfrm>
            <a:off x="4809939" y="2154761"/>
            <a:ext cx="2560800" cy="7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72" name="Google Shape;72;p14"/>
          <p:cNvSpPr txBox="1">
            <a:spLocks noGrp="1"/>
          </p:cNvSpPr>
          <p:nvPr>
            <p:ph type="title" idx="9" hasCustomPrompt="1"/>
          </p:nvPr>
        </p:nvSpPr>
        <p:spPr>
          <a:xfrm>
            <a:off x="3896472" y="1409257"/>
            <a:ext cx="1109600" cy="68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3" name="Google Shape;73;p14"/>
          <p:cNvSpPr txBox="1">
            <a:spLocks noGrp="1"/>
          </p:cNvSpPr>
          <p:nvPr>
            <p:ph type="title" idx="13" hasCustomPrompt="1"/>
          </p:nvPr>
        </p:nvSpPr>
        <p:spPr>
          <a:xfrm>
            <a:off x="3896472" y="4152025"/>
            <a:ext cx="1109600" cy="68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4" name="Google Shape;74;p14"/>
          <p:cNvSpPr txBox="1">
            <a:spLocks noGrp="1"/>
          </p:cNvSpPr>
          <p:nvPr>
            <p:ph type="title" idx="14" hasCustomPrompt="1"/>
          </p:nvPr>
        </p:nvSpPr>
        <p:spPr>
          <a:xfrm>
            <a:off x="7933533" y="4153425"/>
            <a:ext cx="1114000" cy="68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5" name="Google Shape;75;p14"/>
          <p:cNvSpPr/>
          <p:nvPr/>
        </p:nvSpPr>
        <p:spPr>
          <a:xfrm>
            <a:off x="949668" y="6095600"/>
            <a:ext cx="21416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txBox="1">
            <a:spLocks noGrp="1"/>
          </p:cNvSpPr>
          <p:nvPr>
            <p:ph type="title" idx="15"/>
          </p:nvPr>
        </p:nvSpPr>
        <p:spPr>
          <a:xfrm>
            <a:off x="824800" y="4647733"/>
            <a:ext cx="2108400" cy="1448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667">
                <a:solidFill>
                  <a:schemeClr val="lt1"/>
                </a:solidFill>
              </a:defRPr>
            </a:lvl1pPr>
            <a:lvl2pPr lvl="1" algn="r" rtl="0">
              <a:spcBef>
                <a:spcPts val="0"/>
              </a:spcBef>
              <a:spcAft>
                <a:spcPts val="0"/>
              </a:spcAft>
              <a:buNone/>
              <a:defRPr sz="2667">
                <a:solidFill>
                  <a:schemeClr val="lt1"/>
                </a:solidFill>
              </a:defRPr>
            </a:lvl2pPr>
            <a:lvl3pPr lvl="2" algn="r" rtl="0">
              <a:spcBef>
                <a:spcPts val="0"/>
              </a:spcBef>
              <a:spcAft>
                <a:spcPts val="0"/>
              </a:spcAft>
              <a:buNone/>
              <a:defRPr sz="2667">
                <a:solidFill>
                  <a:schemeClr val="lt1"/>
                </a:solidFill>
              </a:defRPr>
            </a:lvl3pPr>
            <a:lvl4pPr lvl="3" algn="r" rtl="0">
              <a:spcBef>
                <a:spcPts val="0"/>
              </a:spcBef>
              <a:spcAft>
                <a:spcPts val="0"/>
              </a:spcAft>
              <a:buNone/>
              <a:defRPr sz="2667">
                <a:solidFill>
                  <a:schemeClr val="lt1"/>
                </a:solidFill>
              </a:defRPr>
            </a:lvl4pPr>
            <a:lvl5pPr lvl="4" algn="r" rtl="0">
              <a:spcBef>
                <a:spcPts val="0"/>
              </a:spcBef>
              <a:spcAft>
                <a:spcPts val="0"/>
              </a:spcAft>
              <a:buNone/>
              <a:defRPr sz="2667">
                <a:solidFill>
                  <a:schemeClr val="lt1"/>
                </a:solidFill>
              </a:defRPr>
            </a:lvl5pPr>
            <a:lvl6pPr lvl="5" algn="r" rtl="0">
              <a:spcBef>
                <a:spcPts val="0"/>
              </a:spcBef>
              <a:spcAft>
                <a:spcPts val="0"/>
              </a:spcAft>
              <a:buNone/>
              <a:defRPr sz="2667">
                <a:solidFill>
                  <a:schemeClr val="lt1"/>
                </a:solidFill>
              </a:defRPr>
            </a:lvl6pPr>
            <a:lvl7pPr lvl="6" algn="r" rtl="0">
              <a:spcBef>
                <a:spcPts val="0"/>
              </a:spcBef>
              <a:spcAft>
                <a:spcPts val="0"/>
              </a:spcAft>
              <a:buNone/>
              <a:defRPr sz="2667">
                <a:solidFill>
                  <a:schemeClr val="lt1"/>
                </a:solidFill>
              </a:defRPr>
            </a:lvl7pPr>
            <a:lvl8pPr lvl="7" algn="r" rtl="0">
              <a:spcBef>
                <a:spcPts val="0"/>
              </a:spcBef>
              <a:spcAft>
                <a:spcPts val="0"/>
              </a:spcAft>
              <a:buNone/>
              <a:defRPr sz="2667">
                <a:solidFill>
                  <a:schemeClr val="lt1"/>
                </a:solidFill>
              </a:defRPr>
            </a:lvl8pPr>
            <a:lvl9pPr lvl="8" algn="r" rtl="0">
              <a:spcBef>
                <a:spcPts val="0"/>
              </a:spcBef>
              <a:spcAft>
                <a:spcPts val="0"/>
              </a:spcAft>
              <a:buNone/>
              <a:defRPr sz="2667">
                <a:solidFill>
                  <a:schemeClr val="lt1"/>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130288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50800" y="721600"/>
            <a:ext cx="64948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solidFill>
                  <a:schemeClr val="l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s-ES"/>
              <a:t>Haga clic para modificar el estilo de título del patrón</a:t>
            </a:r>
            <a:endParaRPr/>
          </a:p>
        </p:txBody>
      </p:sp>
      <p:sp>
        <p:nvSpPr>
          <p:cNvPr id="28" name="Google Shape;28;p5"/>
          <p:cNvSpPr txBox="1">
            <a:spLocks noGrp="1"/>
          </p:cNvSpPr>
          <p:nvPr>
            <p:ph type="subTitle" idx="1"/>
          </p:nvPr>
        </p:nvSpPr>
        <p:spPr>
          <a:xfrm>
            <a:off x="2240348" y="1984775"/>
            <a:ext cx="4828000" cy="5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29" name="Google Shape;29;p5"/>
          <p:cNvSpPr txBox="1">
            <a:spLocks noGrp="1"/>
          </p:cNvSpPr>
          <p:nvPr>
            <p:ph type="subTitle" idx="2"/>
          </p:nvPr>
        </p:nvSpPr>
        <p:spPr>
          <a:xfrm>
            <a:off x="2240348" y="2415093"/>
            <a:ext cx="4828000" cy="1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30" name="Google Shape;30;p5"/>
          <p:cNvSpPr txBox="1">
            <a:spLocks noGrp="1"/>
          </p:cNvSpPr>
          <p:nvPr>
            <p:ph type="subTitle" idx="3"/>
          </p:nvPr>
        </p:nvSpPr>
        <p:spPr>
          <a:xfrm>
            <a:off x="2240348" y="4188547"/>
            <a:ext cx="4828000" cy="5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667" b="1">
                <a:solidFill>
                  <a:schemeClr val="lt2"/>
                </a:solidFill>
              </a:defRPr>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r>
              <a:rPr lang="es-ES"/>
              <a:t>Haga clic para modificar el estilo de subtítulo del patrón</a:t>
            </a:r>
            <a:endParaRPr/>
          </a:p>
        </p:txBody>
      </p:sp>
      <p:sp>
        <p:nvSpPr>
          <p:cNvPr id="31" name="Google Shape;31;p5"/>
          <p:cNvSpPr txBox="1">
            <a:spLocks noGrp="1"/>
          </p:cNvSpPr>
          <p:nvPr>
            <p:ph type="subTitle" idx="4"/>
          </p:nvPr>
        </p:nvSpPr>
        <p:spPr>
          <a:xfrm>
            <a:off x="2240348" y="4618865"/>
            <a:ext cx="4828000" cy="1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s-ES"/>
              <a:t>Haga clic para modificar el estilo de subtítulo del patrón</a:t>
            </a:r>
            <a:endParaRPr/>
          </a:p>
        </p:txBody>
      </p:sp>
      <p:sp>
        <p:nvSpPr>
          <p:cNvPr id="32" name="Google Shape;32;p5"/>
          <p:cNvSpPr>
            <a:spLocks noGrp="1"/>
          </p:cNvSpPr>
          <p:nvPr>
            <p:ph type="pic" idx="5"/>
          </p:nvPr>
        </p:nvSpPr>
        <p:spPr>
          <a:xfrm>
            <a:off x="7605700" y="0"/>
            <a:ext cx="4586000" cy="6858000"/>
          </a:xfrm>
          <a:prstGeom prst="rect">
            <a:avLst/>
          </a:prstGeom>
          <a:noFill/>
          <a:ln>
            <a:noFill/>
          </a:ln>
        </p:spPr>
      </p:sp>
      <p:cxnSp>
        <p:nvCxnSpPr>
          <p:cNvPr id="33" name="Google Shape;33;p5"/>
          <p:cNvCxnSpPr/>
          <p:nvPr/>
        </p:nvCxnSpPr>
        <p:spPr>
          <a:xfrm>
            <a:off x="949200" y="400300"/>
            <a:ext cx="63704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5"/>
          <p:cNvCxnSpPr/>
          <p:nvPr/>
        </p:nvCxnSpPr>
        <p:spPr>
          <a:xfrm>
            <a:off x="949200" y="6457700"/>
            <a:ext cx="6370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000332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2"/>
        </a:solidFill>
        <a:effectLst/>
      </p:bgPr>
    </p:bg>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177200" y="722748"/>
            <a:ext cx="3837600" cy="12540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6400">
                <a:solidFill>
                  <a:schemeClr val="lt1"/>
                </a:solidFill>
              </a:defRPr>
            </a:lvl1pPr>
            <a:lvl2pPr lvl="1" algn="ctr" rtl="0">
              <a:spcBef>
                <a:spcPts val="0"/>
              </a:spcBef>
              <a:spcAft>
                <a:spcPts val="0"/>
              </a:spcAft>
              <a:buNone/>
              <a:defRPr sz="6400">
                <a:solidFill>
                  <a:schemeClr val="lt1"/>
                </a:solidFill>
              </a:defRPr>
            </a:lvl2pPr>
            <a:lvl3pPr lvl="2" algn="ctr" rtl="0">
              <a:spcBef>
                <a:spcPts val="0"/>
              </a:spcBef>
              <a:spcAft>
                <a:spcPts val="0"/>
              </a:spcAft>
              <a:buNone/>
              <a:defRPr sz="6400">
                <a:solidFill>
                  <a:schemeClr val="lt1"/>
                </a:solidFill>
              </a:defRPr>
            </a:lvl3pPr>
            <a:lvl4pPr lvl="3" algn="ctr" rtl="0">
              <a:spcBef>
                <a:spcPts val="0"/>
              </a:spcBef>
              <a:spcAft>
                <a:spcPts val="0"/>
              </a:spcAft>
              <a:buNone/>
              <a:defRPr sz="6400">
                <a:solidFill>
                  <a:schemeClr val="lt1"/>
                </a:solidFill>
              </a:defRPr>
            </a:lvl4pPr>
            <a:lvl5pPr lvl="4" algn="ctr" rtl="0">
              <a:spcBef>
                <a:spcPts val="0"/>
              </a:spcBef>
              <a:spcAft>
                <a:spcPts val="0"/>
              </a:spcAft>
              <a:buNone/>
              <a:defRPr sz="6400">
                <a:solidFill>
                  <a:schemeClr val="lt1"/>
                </a:solidFill>
              </a:defRPr>
            </a:lvl5pPr>
            <a:lvl6pPr lvl="5" algn="ctr" rtl="0">
              <a:spcBef>
                <a:spcPts val="0"/>
              </a:spcBef>
              <a:spcAft>
                <a:spcPts val="0"/>
              </a:spcAft>
              <a:buNone/>
              <a:defRPr sz="6400">
                <a:solidFill>
                  <a:schemeClr val="lt1"/>
                </a:solidFill>
              </a:defRPr>
            </a:lvl6pPr>
            <a:lvl7pPr lvl="6" algn="ctr" rtl="0">
              <a:spcBef>
                <a:spcPts val="0"/>
              </a:spcBef>
              <a:spcAft>
                <a:spcPts val="0"/>
              </a:spcAft>
              <a:buNone/>
              <a:defRPr sz="6400">
                <a:solidFill>
                  <a:schemeClr val="lt1"/>
                </a:solidFill>
              </a:defRPr>
            </a:lvl7pPr>
            <a:lvl8pPr lvl="7" algn="ctr" rtl="0">
              <a:spcBef>
                <a:spcPts val="0"/>
              </a:spcBef>
              <a:spcAft>
                <a:spcPts val="0"/>
              </a:spcAft>
              <a:buNone/>
              <a:defRPr sz="6400">
                <a:solidFill>
                  <a:schemeClr val="lt1"/>
                </a:solidFill>
              </a:defRPr>
            </a:lvl8pPr>
            <a:lvl9pPr lvl="8" algn="ctr" rtl="0">
              <a:spcBef>
                <a:spcPts val="0"/>
              </a:spcBef>
              <a:spcAft>
                <a:spcPts val="0"/>
              </a:spcAft>
              <a:buNone/>
              <a:defRPr sz="6400">
                <a:solidFill>
                  <a:schemeClr val="lt1"/>
                </a:solidFill>
              </a:defRPr>
            </a:lvl9pPr>
          </a:lstStyle>
          <a:p>
            <a:r>
              <a:rPr lang="es-ES"/>
              <a:t>Haga clic para modificar el estilo de título del patrón</a:t>
            </a:r>
            <a:endParaRPr/>
          </a:p>
        </p:txBody>
      </p:sp>
      <p:sp>
        <p:nvSpPr>
          <p:cNvPr id="79" name="Google Shape;79;p15"/>
          <p:cNvSpPr txBox="1">
            <a:spLocks noGrp="1"/>
          </p:cNvSpPr>
          <p:nvPr>
            <p:ph type="subTitle" idx="1"/>
          </p:nvPr>
        </p:nvSpPr>
        <p:spPr>
          <a:xfrm>
            <a:off x="3599200" y="2347915"/>
            <a:ext cx="4993600" cy="51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b="1">
                <a:solidFill>
                  <a:schemeClr val="lt1"/>
                </a:solidFill>
              </a:defRPr>
            </a:lvl1pPr>
            <a:lvl2pPr lvl="1" algn="ctr" rtl="0">
              <a:lnSpc>
                <a:spcPct val="100000"/>
              </a:lnSpc>
              <a:spcBef>
                <a:spcPts val="2133"/>
              </a:spcBef>
              <a:spcAft>
                <a:spcPts val="0"/>
              </a:spcAft>
              <a:buNone/>
              <a:defRPr sz="1867" b="1">
                <a:solidFill>
                  <a:schemeClr val="lt1"/>
                </a:solidFill>
              </a:defRPr>
            </a:lvl2pPr>
            <a:lvl3pPr lvl="2" algn="ctr" rtl="0">
              <a:lnSpc>
                <a:spcPct val="100000"/>
              </a:lnSpc>
              <a:spcBef>
                <a:spcPts val="2133"/>
              </a:spcBef>
              <a:spcAft>
                <a:spcPts val="0"/>
              </a:spcAft>
              <a:buNone/>
              <a:defRPr sz="1867" b="1">
                <a:solidFill>
                  <a:schemeClr val="lt1"/>
                </a:solidFill>
              </a:defRPr>
            </a:lvl3pPr>
            <a:lvl4pPr lvl="3" algn="ctr" rtl="0">
              <a:lnSpc>
                <a:spcPct val="100000"/>
              </a:lnSpc>
              <a:spcBef>
                <a:spcPts val="2133"/>
              </a:spcBef>
              <a:spcAft>
                <a:spcPts val="0"/>
              </a:spcAft>
              <a:buNone/>
              <a:defRPr sz="1867" b="1">
                <a:solidFill>
                  <a:schemeClr val="lt1"/>
                </a:solidFill>
              </a:defRPr>
            </a:lvl4pPr>
            <a:lvl5pPr lvl="4" algn="ctr" rtl="0">
              <a:lnSpc>
                <a:spcPct val="100000"/>
              </a:lnSpc>
              <a:spcBef>
                <a:spcPts val="2133"/>
              </a:spcBef>
              <a:spcAft>
                <a:spcPts val="0"/>
              </a:spcAft>
              <a:buNone/>
              <a:defRPr sz="1867" b="1">
                <a:solidFill>
                  <a:schemeClr val="lt1"/>
                </a:solidFill>
              </a:defRPr>
            </a:lvl5pPr>
            <a:lvl6pPr lvl="5" algn="ctr" rtl="0">
              <a:lnSpc>
                <a:spcPct val="100000"/>
              </a:lnSpc>
              <a:spcBef>
                <a:spcPts val="2133"/>
              </a:spcBef>
              <a:spcAft>
                <a:spcPts val="0"/>
              </a:spcAft>
              <a:buNone/>
              <a:defRPr sz="1867" b="1">
                <a:solidFill>
                  <a:schemeClr val="lt1"/>
                </a:solidFill>
              </a:defRPr>
            </a:lvl6pPr>
            <a:lvl7pPr lvl="6" algn="ctr" rtl="0">
              <a:lnSpc>
                <a:spcPct val="100000"/>
              </a:lnSpc>
              <a:spcBef>
                <a:spcPts val="2133"/>
              </a:spcBef>
              <a:spcAft>
                <a:spcPts val="0"/>
              </a:spcAft>
              <a:buNone/>
              <a:defRPr sz="1867" b="1">
                <a:solidFill>
                  <a:schemeClr val="lt1"/>
                </a:solidFill>
              </a:defRPr>
            </a:lvl7pPr>
            <a:lvl8pPr lvl="7" algn="ctr" rtl="0">
              <a:lnSpc>
                <a:spcPct val="100000"/>
              </a:lnSpc>
              <a:spcBef>
                <a:spcPts val="2133"/>
              </a:spcBef>
              <a:spcAft>
                <a:spcPts val="0"/>
              </a:spcAft>
              <a:buNone/>
              <a:defRPr sz="1867" b="1">
                <a:solidFill>
                  <a:schemeClr val="lt1"/>
                </a:solidFill>
              </a:defRPr>
            </a:lvl8pPr>
            <a:lvl9pPr lvl="8" algn="ctr" rtl="0">
              <a:lnSpc>
                <a:spcPct val="100000"/>
              </a:lnSpc>
              <a:spcBef>
                <a:spcPts val="2133"/>
              </a:spcBef>
              <a:spcAft>
                <a:spcPts val="2133"/>
              </a:spcAft>
              <a:buNone/>
              <a:defRPr sz="1867" b="1">
                <a:solidFill>
                  <a:schemeClr val="lt1"/>
                </a:solidFill>
              </a:defRPr>
            </a:lvl9pPr>
          </a:lstStyle>
          <a:p>
            <a:r>
              <a:rPr lang="es-ES"/>
              <a:t>Haga clic para modificar el estilo de subtítulo del patrón</a:t>
            </a:r>
            <a:endParaRPr/>
          </a:p>
        </p:txBody>
      </p:sp>
      <p:sp>
        <p:nvSpPr>
          <p:cNvPr id="80" name="Google Shape;80;p15"/>
          <p:cNvSpPr/>
          <p:nvPr/>
        </p:nvSpPr>
        <p:spPr>
          <a:xfrm>
            <a:off x="5025200" y="1977015"/>
            <a:ext cx="21416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p>
        </p:txBody>
      </p:sp>
      <p:sp>
        <p:nvSpPr>
          <p:cNvPr id="81" name="Google Shape;81;p15"/>
          <p:cNvSpPr txBox="1">
            <a:spLocks noGrp="1"/>
          </p:cNvSpPr>
          <p:nvPr>
            <p:ph type="subTitle" idx="2"/>
          </p:nvPr>
        </p:nvSpPr>
        <p:spPr>
          <a:xfrm>
            <a:off x="3599200" y="2859915"/>
            <a:ext cx="4993600" cy="10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s-ES"/>
              <a:t>Haga clic para modificar el estilo de subtítulo del patrón</a:t>
            </a:r>
            <a:endParaRPr/>
          </a:p>
        </p:txBody>
      </p:sp>
      <p:sp>
        <p:nvSpPr>
          <p:cNvPr id="82" name="Google Shape;82;p15"/>
          <p:cNvSpPr txBox="1"/>
          <p:nvPr/>
        </p:nvSpPr>
        <p:spPr>
          <a:xfrm>
            <a:off x="3615200" y="4851655"/>
            <a:ext cx="4961600" cy="9064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a:solidFill>
                  <a:srgbClr val="EEEEEE"/>
                </a:solidFill>
                <a:latin typeface="Montserrat"/>
                <a:ea typeface="Montserrat"/>
                <a:cs typeface="Montserrat"/>
                <a:sym typeface="Montserrat"/>
              </a:rPr>
              <a:t>CREDITS: This presentation template was created by </a:t>
            </a:r>
            <a:r>
              <a:rPr lang="en" sz="1333" b="1">
                <a:solidFill>
                  <a:srgbClr val="EEEEEE"/>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33">
                <a:solidFill>
                  <a:srgbClr val="EEEEEE"/>
                </a:solidFill>
                <a:latin typeface="Montserrat"/>
                <a:ea typeface="Montserrat"/>
                <a:cs typeface="Montserrat"/>
                <a:sym typeface="Montserrat"/>
              </a:rPr>
              <a:t>, including icons by </a:t>
            </a:r>
            <a:r>
              <a:rPr lang="en" sz="1333" b="1">
                <a:solidFill>
                  <a:srgbClr val="EEEEEE"/>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a:solidFill>
                  <a:srgbClr val="EEEEEE"/>
                </a:solidFill>
                <a:latin typeface="Montserrat"/>
                <a:ea typeface="Montserrat"/>
                <a:cs typeface="Montserrat"/>
                <a:sym typeface="Montserrat"/>
              </a:rPr>
              <a:t>, and infographics &amp; images by </a:t>
            </a:r>
            <a:r>
              <a:rPr lang="en" sz="1333" b="1">
                <a:solidFill>
                  <a:srgbClr val="EEEEEE"/>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333">
                <a:solidFill>
                  <a:srgbClr val="EEEEEE"/>
                </a:solidFill>
                <a:latin typeface="Montserrat"/>
                <a:ea typeface="Montserrat"/>
                <a:cs typeface="Montserrat"/>
                <a:sym typeface="Montserrat"/>
              </a:rPr>
              <a:t>. </a:t>
            </a:r>
            <a:endParaRPr sz="1333">
              <a:solidFill>
                <a:srgbClr val="EEEEEE"/>
              </a:solidFill>
              <a:latin typeface="Montserrat"/>
              <a:ea typeface="Montserrat"/>
              <a:cs typeface="Montserrat"/>
              <a:sym typeface="Montserrat"/>
            </a:endParaRPr>
          </a:p>
        </p:txBody>
      </p:sp>
    </p:spTree>
    <p:extLst>
      <p:ext uri="{BB962C8B-B14F-4D97-AF65-F5344CB8AC3E}">
        <p14:creationId xmlns:p14="http://schemas.microsoft.com/office/powerpoint/2010/main" val="2581102549"/>
      </p:ext>
    </p:extLst>
  </p:cSld>
  <p:clrMapOvr>
    <a:masterClrMapping/>
  </p:clrMapOvr>
  <p:extLst>
    <p:ext uri="{DCECCB84-F9BA-43D5-87BE-67443E8EF086}">
      <p15:sldGuideLst xmlns:p15="http://schemas.microsoft.com/office/powerpoint/2012/main">
        <p15:guide id="1" pos="138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one column 02">
  <p:cSld name="Title and one column 02">
    <p:spTree>
      <p:nvGrpSpPr>
        <p:cNvPr id="1" name="Shape 83"/>
        <p:cNvGrpSpPr/>
        <p:nvPr/>
      </p:nvGrpSpPr>
      <p:grpSpPr>
        <a:xfrm>
          <a:off x="0" y="0"/>
          <a:ext cx="0" cy="0"/>
          <a:chOff x="0" y="0"/>
          <a:chExt cx="0" cy="0"/>
        </a:xfrm>
      </p:grpSpPr>
      <p:sp>
        <p:nvSpPr>
          <p:cNvPr id="84" name="Google Shape;84;p16"/>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6"/>
          <p:cNvSpPr txBox="1">
            <a:spLocks noGrp="1"/>
          </p:cNvSpPr>
          <p:nvPr>
            <p:ph type="subTitle" idx="1"/>
          </p:nvPr>
        </p:nvSpPr>
        <p:spPr>
          <a:xfrm>
            <a:off x="2933200" y="1474985"/>
            <a:ext cx="8528000" cy="3851600"/>
          </a:xfrm>
          <a:prstGeom prst="rect">
            <a:avLst/>
          </a:prstGeom>
        </p:spPr>
        <p:txBody>
          <a:bodyPr spcFirstLastPara="1" wrap="square" lIns="91425" tIns="91425" rIns="91425" bIns="91425" anchor="ctr" anchorCtr="0">
            <a:noAutofit/>
          </a:bodyPr>
          <a:lstStyle>
            <a:lvl1pPr marR="67732" lvl="0" rtl="0">
              <a:lnSpc>
                <a:spcPct val="100000"/>
              </a:lnSpc>
              <a:spcBef>
                <a:spcPts val="0"/>
              </a:spcBef>
              <a:spcAft>
                <a:spcPts val="0"/>
              </a:spcAft>
              <a:buNone/>
              <a:defRPr sz="1733">
                <a:latin typeface="Proxima Nova"/>
                <a:ea typeface="Proxima Nova"/>
                <a:cs typeface="Proxima Nova"/>
                <a:sym typeface="Proxima Nova"/>
              </a:defRPr>
            </a:lvl1pPr>
            <a:lvl2pPr marR="67732" lvl="1" rtl="0">
              <a:lnSpc>
                <a:spcPct val="100000"/>
              </a:lnSpc>
              <a:spcBef>
                <a:spcPts val="0"/>
              </a:spcBef>
              <a:spcAft>
                <a:spcPts val="0"/>
              </a:spcAft>
              <a:buNone/>
              <a:defRPr sz="1733">
                <a:latin typeface="Proxima Nova"/>
                <a:ea typeface="Proxima Nova"/>
                <a:cs typeface="Proxima Nova"/>
                <a:sym typeface="Proxima Nova"/>
              </a:defRPr>
            </a:lvl2pPr>
            <a:lvl3pPr marR="67732" lvl="2" rtl="0">
              <a:lnSpc>
                <a:spcPct val="100000"/>
              </a:lnSpc>
              <a:spcBef>
                <a:spcPts val="0"/>
              </a:spcBef>
              <a:spcAft>
                <a:spcPts val="0"/>
              </a:spcAft>
              <a:buNone/>
              <a:defRPr sz="1733">
                <a:latin typeface="Proxima Nova"/>
                <a:ea typeface="Proxima Nova"/>
                <a:cs typeface="Proxima Nova"/>
                <a:sym typeface="Proxima Nova"/>
              </a:defRPr>
            </a:lvl3pPr>
            <a:lvl4pPr marR="67732" lvl="3" rtl="0">
              <a:lnSpc>
                <a:spcPct val="100000"/>
              </a:lnSpc>
              <a:spcBef>
                <a:spcPts val="0"/>
              </a:spcBef>
              <a:spcAft>
                <a:spcPts val="0"/>
              </a:spcAft>
              <a:buNone/>
              <a:defRPr sz="1733">
                <a:latin typeface="Proxima Nova"/>
                <a:ea typeface="Proxima Nova"/>
                <a:cs typeface="Proxima Nova"/>
                <a:sym typeface="Proxima Nova"/>
              </a:defRPr>
            </a:lvl4pPr>
            <a:lvl5pPr marR="67732" lvl="4" rtl="0">
              <a:lnSpc>
                <a:spcPct val="100000"/>
              </a:lnSpc>
              <a:spcBef>
                <a:spcPts val="0"/>
              </a:spcBef>
              <a:spcAft>
                <a:spcPts val="0"/>
              </a:spcAft>
              <a:buNone/>
              <a:defRPr sz="1733">
                <a:latin typeface="Proxima Nova"/>
                <a:ea typeface="Proxima Nova"/>
                <a:cs typeface="Proxima Nova"/>
                <a:sym typeface="Proxima Nova"/>
              </a:defRPr>
            </a:lvl5pPr>
            <a:lvl6pPr marR="67732" lvl="5" rtl="0">
              <a:lnSpc>
                <a:spcPct val="100000"/>
              </a:lnSpc>
              <a:spcBef>
                <a:spcPts val="0"/>
              </a:spcBef>
              <a:spcAft>
                <a:spcPts val="0"/>
              </a:spcAft>
              <a:buNone/>
              <a:defRPr sz="1733">
                <a:latin typeface="Proxima Nova"/>
                <a:ea typeface="Proxima Nova"/>
                <a:cs typeface="Proxima Nova"/>
                <a:sym typeface="Proxima Nova"/>
              </a:defRPr>
            </a:lvl6pPr>
            <a:lvl7pPr marR="67732" lvl="6" rtl="0">
              <a:lnSpc>
                <a:spcPct val="100000"/>
              </a:lnSpc>
              <a:spcBef>
                <a:spcPts val="0"/>
              </a:spcBef>
              <a:spcAft>
                <a:spcPts val="0"/>
              </a:spcAft>
              <a:buNone/>
              <a:defRPr sz="1733">
                <a:latin typeface="Proxima Nova"/>
                <a:ea typeface="Proxima Nova"/>
                <a:cs typeface="Proxima Nova"/>
                <a:sym typeface="Proxima Nova"/>
              </a:defRPr>
            </a:lvl7pPr>
            <a:lvl8pPr marR="67732" lvl="7" rtl="0">
              <a:lnSpc>
                <a:spcPct val="100000"/>
              </a:lnSpc>
              <a:spcBef>
                <a:spcPts val="0"/>
              </a:spcBef>
              <a:spcAft>
                <a:spcPts val="0"/>
              </a:spcAft>
              <a:buNone/>
              <a:defRPr sz="1733">
                <a:latin typeface="Proxima Nova"/>
                <a:ea typeface="Proxima Nova"/>
                <a:cs typeface="Proxima Nova"/>
                <a:sym typeface="Proxima Nova"/>
              </a:defRPr>
            </a:lvl8pPr>
            <a:lvl9pPr marR="67732" lvl="8" rtl="0">
              <a:lnSpc>
                <a:spcPct val="100000"/>
              </a:lnSpc>
              <a:spcBef>
                <a:spcPts val="0"/>
              </a:spcBef>
              <a:spcAft>
                <a:spcPts val="0"/>
              </a:spcAft>
              <a:buNone/>
              <a:defRPr sz="1733">
                <a:latin typeface="Proxima Nova"/>
                <a:ea typeface="Proxima Nova"/>
                <a:cs typeface="Proxima Nova"/>
                <a:sym typeface="Proxima Nova"/>
              </a:defRPr>
            </a:lvl9pPr>
          </a:lstStyle>
          <a:p>
            <a:r>
              <a:rPr lang="es-ES"/>
              <a:t>Haga clic para modificar el estilo de subtítulo del patrón</a:t>
            </a:r>
            <a:endParaRPr/>
          </a:p>
        </p:txBody>
      </p:sp>
      <p:sp>
        <p:nvSpPr>
          <p:cNvPr id="86" name="Google Shape;86;p16"/>
          <p:cNvSpPr/>
          <p:nvPr/>
        </p:nvSpPr>
        <p:spPr>
          <a:xfrm>
            <a:off x="309033"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7" name="Google Shape;87;p16"/>
          <p:cNvSpPr txBox="1">
            <a:spLocks noGrp="1"/>
          </p:cNvSpPr>
          <p:nvPr>
            <p:ph type="title"/>
          </p:nvPr>
        </p:nvSpPr>
        <p:spPr>
          <a:xfrm>
            <a:off x="711467" y="4647733"/>
            <a:ext cx="2221600" cy="1448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667">
                <a:solidFill>
                  <a:schemeClr val="lt1"/>
                </a:solidFill>
              </a:defRPr>
            </a:lvl1pPr>
            <a:lvl2pPr lvl="1" algn="r" rtl="0">
              <a:spcBef>
                <a:spcPts val="0"/>
              </a:spcBef>
              <a:spcAft>
                <a:spcPts val="0"/>
              </a:spcAft>
              <a:buNone/>
              <a:defRPr sz="2667">
                <a:solidFill>
                  <a:schemeClr val="lt1"/>
                </a:solidFill>
              </a:defRPr>
            </a:lvl2pPr>
            <a:lvl3pPr lvl="2" algn="r" rtl="0">
              <a:spcBef>
                <a:spcPts val="0"/>
              </a:spcBef>
              <a:spcAft>
                <a:spcPts val="0"/>
              </a:spcAft>
              <a:buNone/>
              <a:defRPr sz="2667">
                <a:solidFill>
                  <a:schemeClr val="lt1"/>
                </a:solidFill>
              </a:defRPr>
            </a:lvl3pPr>
            <a:lvl4pPr lvl="3" algn="r" rtl="0">
              <a:spcBef>
                <a:spcPts val="0"/>
              </a:spcBef>
              <a:spcAft>
                <a:spcPts val="0"/>
              </a:spcAft>
              <a:buNone/>
              <a:defRPr sz="2667">
                <a:solidFill>
                  <a:schemeClr val="lt1"/>
                </a:solidFill>
              </a:defRPr>
            </a:lvl4pPr>
            <a:lvl5pPr lvl="4" algn="r" rtl="0">
              <a:spcBef>
                <a:spcPts val="0"/>
              </a:spcBef>
              <a:spcAft>
                <a:spcPts val="0"/>
              </a:spcAft>
              <a:buNone/>
              <a:defRPr sz="2667">
                <a:solidFill>
                  <a:schemeClr val="lt1"/>
                </a:solidFill>
              </a:defRPr>
            </a:lvl5pPr>
            <a:lvl6pPr lvl="5" algn="r" rtl="0">
              <a:spcBef>
                <a:spcPts val="0"/>
              </a:spcBef>
              <a:spcAft>
                <a:spcPts val="0"/>
              </a:spcAft>
              <a:buNone/>
              <a:defRPr sz="2667">
                <a:solidFill>
                  <a:schemeClr val="lt1"/>
                </a:solidFill>
              </a:defRPr>
            </a:lvl6pPr>
            <a:lvl7pPr lvl="6" algn="r" rtl="0">
              <a:spcBef>
                <a:spcPts val="0"/>
              </a:spcBef>
              <a:spcAft>
                <a:spcPts val="0"/>
              </a:spcAft>
              <a:buNone/>
              <a:defRPr sz="2667">
                <a:solidFill>
                  <a:schemeClr val="lt1"/>
                </a:solidFill>
              </a:defRPr>
            </a:lvl7pPr>
            <a:lvl8pPr lvl="7" algn="r" rtl="0">
              <a:spcBef>
                <a:spcPts val="0"/>
              </a:spcBef>
              <a:spcAft>
                <a:spcPts val="0"/>
              </a:spcAft>
              <a:buNone/>
              <a:defRPr sz="2667">
                <a:solidFill>
                  <a:schemeClr val="lt1"/>
                </a:solidFill>
              </a:defRPr>
            </a:lvl8pPr>
            <a:lvl9pPr lvl="8" algn="r" rtl="0">
              <a:spcBef>
                <a:spcPts val="0"/>
              </a:spcBef>
              <a:spcAft>
                <a:spcPts val="0"/>
              </a:spcAft>
              <a:buNone/>
              <a:defRPr sz="2667">
                <a:solidFill>
                  <a:schemeClr val="lt1"/>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1114368360"/>
      </p:ext>
    </p:extLst>
  </p:cSld>
  <p:clrMapOvr>
    <a:masterClrMapping/>
  </p:clrMapOvr>
  <p:extLst>
    <p:ext uri="{DCECCB84-F9BA-43D5-87BE-67443E8EF086}">
      <p15:sldGuideLst xmlns:p15="http://schemas.microsoft.com/office/powerpoint/2012/main">
        <p15:guide id="1" pos="1386">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88"/>
        <p:cNvGrpSpPr/>
        <p:nvPr/>
      </p:nvGrpSpPr>
      <p:grpSpPr>
        <a:xfrm>
          <a:off x="0" y="0"/>
          <a:ext cx="0" cy="0"/>
          <a:chOff x="0" y="0"/>
          <a:chExt cx="0" cy="0"/>
        </a:xfrm>
      </p:grpSpPr>
      <p:sp>
        <p:nvSpPr>
          <p:cNvPr id="89" name="Google Shape;89;p17"/>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17"/>
          <p:cNvSpPr txBox="1">
            <a:spLocks noGrp="1"/>
          </p:cNvSpPr>
          <p:nvPr>
            <p:ph type="subTitle" idx="1"/>
          </p:nvPr>
        </p:nvSpPr>
        <p:spPr>
          <a:xfrm>
            <a:off x="4583035" y="4121595"/>
            <a:ext cx="2560400" cy="4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1pPr>
            <a:lvl2pPr lvl="1"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2pPr>
            <a:lvl3pPr lvl="2"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3pPr>
            <a:lvl4pPr lvl="3"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4pPr>
            <a:lvl5pPr lvl="4"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5pPr>
            <a:lvl6pPr lvl="5"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6pPr>
            <a:lvl7pPr lvl="6"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7pPr>
            <a:lvl8pPr lvl="7"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8pPr>
            <a:lvl9pPr lvl="8"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9pPr>
          </a:lstStyle>
          <a:p>
            <a:r>
              <a:rPr lang="es-ES"/>
              <a:t>Haga clic para modificar el estilo de subtítulo del patrón</a:t>
            </a:r>
            <a:endParaRPr/>
          </a:p>
        </p:txBody>
      </p:sp>
      <p:sp>
        <p:nvSpPr>
          <p:cNvPr id="91" name="Google Shape;91;p17"/>
          <p:cNvSpPr txBox="1">
            <a:spLocks noGrp="1"/>
          </p:cNvSpPr>
          <p:nvPr>
            <p:ph type="subTitle" idx="2"/>
          </p:nvPr>
        </p:nvSpPr>
        <p:spPr>
          <a:xfrm>
            <a:off x="4595068" y="4676233"/>
            <a:ext cx="23164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92" name="Google Shape;92;p17"/>
          <p:cNvSpPr txBox="1">
            <a:spLocks noGrp="1"/>
          </p:cNvSpPr>
          <p:nvPr>
            <p:ph type="subTitle" idx="3"/>
          </p:nvPr>
        </p:nvSpPr>
        <p:spPr>
          <a:xfrm>
            <a:off x="8680233" y="1454233"/>
            <a:ext cx="2560800" cy="4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93" name="Google Shape;93;p17"/>
          <p:cNvSpPr txBox="1">
            <a:spLocks noGrp="1"/>
          </p:cNvSpPr>
          <p:nvPr>
            <p:ph type="subTitle" idx="4"/>
          </p:nvPr>
        </p:nvSpPr>
        <p:spPr>
          <a:xfrm>
            <a:off x="8680233" y="4676433"/>
            <a:ext cx="2318000" cy="79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94" name="Google Shape;94;p17"/>
          <p:cNvSpPr txBox="1">
            <a:spLocks noGrp="1"/>
          </p:cNvSpPr>
          <p:nvPr>
            <p:ph type="subTitle" idx="5"/>
          </p:nvPr>
        </p:nvSpPr>
        <p:spPr>
          <a:xfrm>
            <a:off x="8680231" y="4121595"/>
            <a:ext cx="2560800" cy="4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95" name="Google Shape;95;p17"/>
          <p:cNvSpPr txBox="1">
            <a:spLocks noGrp="1"/>
          </p:cNvSpPr>
          <p:nvPr>
            <p:ph type="subTitle" idx="6"/>
          </p:nvPr>
        </p:nvSpPr>
        <p:spPr>
          <a:xfrm>
            <a:off x="8680244" y="2022000"/>
            <a:ext cx="23164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96" name="Google Shape;96;p17"/>
          <p:cNvSpPr txBox="1">
            <a:spLocks noGrp="1"/>
          </p:cNvSpPr>
          <p:nvPr>
            <p:ph type="subTitle" idx="7"/>
          </p:nvPr>
        </p:nvSpPr>
        <p:spPr>
          <a:xfrm>
            <a:off x="4584973" y="1457033"/>
            <a:ext cx="2560400" cy="4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97" name="Google Shape;97;p17"/>
          <p:cNvSpPr txBox="1">
            <a:spLocks noGrp="1"/>
          </p:cNvSpPr>
          <p:nvPr>
            <p:ph type="subTitle" idx="8"/>
          </p:nvPr>
        </p:nvSpPr>
        <p:spPr>
          <a:xfrm>
            <a:off x="4584973" y="2027653"/>
            <a:ext cx="23164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98" name="Google Shape;98;p17"/>
          <p:cNvSpPr txBox="1">
            <a:spLocks noGrp="1"/>
          </p:cNvSpPr>
          <p:nvPr>
            <p:ph type="title"/>
          </p:nvPr>
        </p:nvSpPr>
        <p:spPr>
          <a:xfrm>
            <a:off x="824800" y="4647733"/>
            <a:ext cx="2108400" cy="1448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667">
                <a:solidFill>
                  <a:schemeClr val="lt1"/>
                </a:solidFill>
              </a:defRPr>
            </a:lvl1pPr>
            <a:lvl2pPr lvl="1" algn="r" rtl="0">
              <a:spcBef>
                <a:spcPts val="0"/>
              </a:spcBef>
              <a:spcAft>
                <a:spcPts val="0"/>
              </a:spcAft>
              <a:buNone/>
              <a:defRPr sz="2667">
                <a:solidFill>
                  <a:schemeClr val="lt1"/>
                </a:solidFill>
              </a:defRPr>
            </a:lvl2pPr>
            <a:lvl3pPr lvl="2" algn="r" rtl="0">
              <a:spcBef>
                <a:spcPts val="0"/>
              </a:spcBef>
              <a:spcAft>
                <a:spcPts val="0"/>
              </a:spcAft>
              <a:buNone/>
              <a:defRPr sz="2667">
                <a:solidFill>
                  <a:schemeClr val="lt1"/>
                </a:solidFill>
              </a:defRPr>
            </a:lvl3pPr>
            <a:lvl4pPr lvl="3" algn="r" rtl="0">
              <a:spcBef>
                <a:spcPts val="0"/>
              </a:spcBef>
              <a:spcAft>
                <a:spcPts val="0"/>
              </a:spcAft>
              <a:buNone/>
              <a:defRPr sz="2667">
                <a:solidFill>
                  <a:schemeClr val="lt1"/>
                </a:solidFill>
              </a:defRPr>
            </a:lvl4pPr>
            <a:lvl5pPr lvl="4" algn="r" rtl="0">
              <a:spcBef>
                <a:spcPts val="0"/>
              </a:spcBef>
              <a:spcAft>
                <a:spcPts val="0"/>
              </a:spcAft>
              <a:buNone/>
              <a:defRPr sz="2667">
                <a:solidFill>
                  <a:schemeClr val="lt1"/>
                </a:solidFill>
              </a:defRPr>
            </a:lvl5pPr>
            <a:lvl6pPr lvl="5" algn="r" rtl="0">
              <a:spcBef>
                <a:spcPts val="0"/>
              </a:spcBef>
              <a:spcAft>
                <a:spcPts val="0"/>
              </a:spcAft>
              <a:buNone/>
              <a:defRPr sz="2667">
                <a:solidFill>
                  <a:schemeClr val="lt1"/>
                </a:solidFill>
              </a:defRPr>
            </a:lvl6pPr>
            <a:lvl7pPr lvl="6" algn="r" rtl="0">
              <a:spcBef>
                <a:spcPts val="0"/>
              </a:spcBef>
              <a:spcAft>
                <a:spcPts val="0"/>
              </a:spcAft>
              <a:buNone/>
              <a:defRPr sz="2667">
                <a:solidFill>
                  <a:schemeClr val="lt1"/>
                </a:solidFill>
              </a:defRPr>
            </a:lvl7pPr>
            <a:lvl8pPr lvl="7" algn="r" rtl="0">
              <a:spcBef>
                <a:spcPts val="0"/>
              </a:spcBef>
              <a:spcAft>
                <a:spcPts val="0"/>
              </a:spcAft>
              <a:buNone/>
              <a:defRPr sz="2667">
                <a:solidFill>
                  <a:schemeClr val="lt1"/>
                </a:solidFill>
              </a:defRPr>
            </a:lvl8pPr>
            <a:lvl9pPr lvl="8" algn="r" rtl="0">
              <a:spcBef>
                <a:spcPts val="0"/>
              </a:spcBef>
              <a:spcAft>
                <a:spcPts val="0"/>
              </a:spcAft>
              <a:buNone/>
              <a:defRPr sz="2667">
                <a:solidFill>
                  <a:schemeClr val="lt1"/>
                </a:solidFill>
              </a:defRPr>
            </a:lvl9pPr>
          </a:lstStyle>
          <a:p>
            <a:r>
              <a:rPr lang="es-ES"/>
              <a:t>Haga clic para modificar el estilo de título del patrón</a:t>
            </a:r>
            <a:endParaRPr/>
          </a:p>
        </p:txBody>
      </p:sp>
      <p:sp>
        <p:nvSpPr>
          <p:cNvPr id="99" name="Google Shape;99;p17"/>
          <p:cNvSpPr/>
          <p:nvPr/>
        </p:nvSpPr>
        <p:spPr>
          <a:xfrm>
            <a:off x="309033"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1729542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8"/>
          <p:cNvSpPr/>
          <p:nvPr/>
        </p:nvSpPr>
        <p:spPr>
          <a:xfrm>
            <a:off x="-48100" y="-90833"/>
            <a:ext cx="2981200" cy="703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 name="Google Shape;102;p18"/>
          <p:cNvSpPr txBox="1">
            <a:spLocks noGrp="1"/>
          </p:cNvSpPr>
          <p:nvPr>
            <p:ph type="subTitle" idx="1"/>
          </p:nvPr>
        </p:nvSpPr>
        <p:spPr>
          <a:xfrm>
            <a:off x="3265935" y="4096188"/>
            <a:ext cx="1646000" cy="51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1pPr>
            <a:lvl2pPr lvl="1"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2pPr>
            <a:lvl3pPr lvl="2"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3pPr>
            <a:lvl4pPr lvl="3"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4pPr>
            <a:lvl5pPr lvl="4"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5pPr>
            <a:lvl6pPr lvl="5"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6pPr>
            <a:lvl7pPr lvl="6"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7pPr>
            <a:lvl8pPr lvl="7"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8pPr>
            <a:lvl9pPr lvl="8" rtl="0">
              <a:lnSpc>
                <a:spcPct val="100000"/>
              </a:lnSpc>
              <a:spcBef>
                <a:spcPts val="0"/>
              </a:spcBef>
              <a:spcAft>
                <a:spcPts val="0"/>
              </a:spcAft>
              <a:buNone/>
              <a:defRPr sz="1867">
                <a:solidFill>
                  <a:schemeClr val="lt2"/>
                </a:solidFill>
                <a:latin typeface="Montserrat ExtraBold"/>
                <a:ea typeface="Montserrat ExtraBold"/>
                <a:cs typeface="Montserrat ExtraBold"/>
                <a:sym typeface="Montserrat ExtraBold"/>
              </a:defRPr>
            </a:lvl9pPr>
          </a:lstStyle>
          <a:p>
            <a:r>
              <a:rPr lang="es-ES"/>
              <a:t>Haga clic para modificar el estilo de subtítulo del patrón</a:t>
            </a:r>
            <a:endParaRPr/>
          </a:p>
        </p:txBody>
      </p:sp>
      <p:sp>
        <p:nvSpPr>
          <p:cNvPr id="103" name="Google Shape;103;p18"/>
          <p:cNvSpPr txBox="1">
            <a:spLocks noGrp="1"/>
          </p:cNvSpPr>
          <p:nvPr>
            <p:ph type="subTitle" idx="2"/>
          </p:nvPr>
        </p:nvSpPr>
        <p:spPr>
          <a:xfrm>
            <a:off x="3265935" y="4682137"/>
            <a:ext cx="24992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104" name="Google Shape;104;p18"/>
          <p:cNvSpPr txBox="1">
            <a:spLocks noGrp="1"/>
          </p:cNvSpPr>
          <p:nvPr>
            <p:ph type="subTitle" idx="3"/>
          </p:nvPr>
        </p:nvSpPr>
        <p:spPr>
          <a:xfrm>
            <a:off x="6103183" y="1416132"/>
            <a:ext cx="1646000" cy="51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105" name="Google Shape;105;p18"/>
          <p:cNvSpPr txBox="1">
            <a:spLocks noGrp="1"/>
          </p:cNvSpPr>
          <p:nvPr>
            <p:ph type="subTitle" idx="4"/>
          </p:nvPr>
        </p:nvSpPr>
        <p:spPr>
          <a:xfrm>
            <a:off x="6103183" y="4682337"/>
            <a:ext cx="2500800" cy="79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106" name="Google Shape;106;p18"/>
          <p:cNvSpPr txBox="1">
            <a:spLocks noGrp="1"/>
          </p:cNvSpPr>
          <p:nvPr>
            <p:ph type="subTitle" idx="5"/>
          </p:nvPr>
        </p:nvSpPr>
        <p:spPr>
          <a:xfrm>
            <a:off x="6103183" y="4094388"/>
            <a:ext cx="1646000" cy="5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107" name="Google Shape;107;p18"/>
          <p:cNvSpPr txBox="1">
            <a:spLocks noGrp="1"/>
          </p:cNvSpPr>
          <p:nvPr>
            <p:ph type="subTitle" idx="6"/>
          </p:nvPr>
        </p:nvSpPr>
        <p:spPr>
          <a:xfrm>
            <a:off x="6103183" y="2024827"/>
            <a:ext cx="24992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108" name="Google Shape;108;p18"/>
          <p:cNvSpPr txBox="1">
            <a:spLocks noGrp="1"/>
          </p:cNvSpPr>
          <p:nvPr>
            <p:ph type="subTitle" idx="7"/>
          </p:nvPr>
        </p:nvSpPr>
        <p:spPr>
          <a:xfrm>
            <a:off x="3265935" y="1416132"/>
            <a:ext cx="1646000" cy="51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109" name="Google Shape;109;p18"/>
          <p:cNvSpPr txBox="1">
            <a:spLocks noGrp="1"/>
          </p:cNvSpPr>
          <p:nvPr>
            <p:ph type="subTitle" idx="8"/>
          </p:nvPr>
        </p:nvSpPr>
        <p:spPr>
          <a:xfrm>
            <a:off x="3265935" y="2024827"/>
            <a:ext cx="24992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110" name="Google Shape;110;p18"/>
          <p:cNvSpPr txBox="1">
            <a:spLocks noGrp="1"/>
          </p:cNvSpPr>
          <p:nvPr>
            <p:ph type="title"/>
          </p:nvPr>
        </p:nvSpPr>
        <p:spPr>
          <a:xfrm>
            <a:off x="824800" y="4647733"/>
            <a:ext cx="2108400" cy="1448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667">
                <a:solidFill>
                  <a:schemeClr val="lt1"/>
                </a:solidFill>
              </a:defRPr>
            </a:lvl1pPr>
            <a:lvl2pPr lvl="1" algn="r" rtl="0">
              <a:spcBef>
                <a:spcPts val="0"/>
              </a:spcBef>
              <a:spcAft>
                <a:spcPts val="0"/>
              </a:spcAft>
              <a:buNone/>
              <a:defRPr sz="2667">
                <a:solidFill>
                  <a:schemeClr val="lt1"/>
                </a:solidFill>
              </a:defRPr>
            </a:lvl2pPr>
            <a:lvl3pPr lvl="2" algn="r" rtl="0">
              <a:spcBef>
                <a:spcPts val="0"/>
              </a:spcBef>
              <a:spcAft>
                <a:spcPts val="0"/>
              </a:spcAft>
              <a:buNone/>
              <a:defRPr sz="2667">
                <a:solidFill>
                  <a:schemeClr val="lt1"/>
                </a:solidFill>
              </a:defRPr>
            </a:lvl3pPr>
            <a:lvl4pPr lvl="3" algn="r" rtl="0">
              <a:spcBef>
                <a:spcPts val="0"/>
              </a:spcBef>
              <a:spcAft>
                <a:spcPts val="0"/>
              </a:spcAft>
              <a:buNone/>
              <a:defRPr sz="2667">
                <a:solidFill>
                  <a:schemeClr val="lt1"/>
                </a:solidFill>
              </a:defRPr>
            </a:lvl4pPr>
            <a:lvl5pPr lvl="4" algn="r" rtl="0">
              <a:spcBef>
                <a:spcPts val="0"/>
              </a:spcBef>
              <a:spcAft>
                <a:spcPts val="0"/>
              </a:spcAft>
              <a:buNone/>
              <a:defRPr sz="2667">
                <a:solidFill>
                  <a:schemeClr val="lt1"/>
                </a:solidFill>
              </a:defRPr>
            </a:lvl5pPr>
            <a:lvl6pPr lvl="5" algn="r" rtl="0">
              <a:spcBef>
                <a:spcPts val="0"/>
              </a:spcBef>
              <a:spcAft>
                <a:spcPts val="0"/>
              </a:spcAft>
              <a:buNone/>
              <a:defRPr sz="2667">
                <a:solidFill>
                  <a:schemeClr val="lt1"/>
                </a:solidFill>
              </a:defRPr>
            </a:lvl6pPr>
            <a:lvl7pPr lvl="6" algn="r" rtl="0">
              <a:spcBef>
                <a:spcPts val="0"/>
              </a:spcBef>
              <a:spcAft>
                <a:spcPts val="0"/>
              </a:spcAft>
              <a:buNone/>
              <a:defRPr sz="2667">
                <a:solidFill>
                  <a:schemeClr val="lt1"/>
                </a:solidFill>
              </a:defRPr>
            </a:lvl7pPr>
            <a:lvl8pPr lvl="7" algn="r" rtl="0">
              <a:spcBef>
                <a:spcPts val="0"/>
              </a:spcBef>
              <a:spcAft>
                <a:spcPts val="0"/>
              </a:spcAft>
              <a:buNone/>
              <a:defRPr sz="2667">
                <a:solidFill>
                  <a:schemeClr val="lt1"/>
                </a:solidFill>
              </a:defRPr>
            </a:lvl8pPr>
            <a:lvl9pPr lvl="8" algn="r" rtl="0">
              <a:spcBef>
                <a:spcPts val="0"/>
              </a:spcBef>
              <a:spcAft>
                <a:spcPts val="0"/>
              </a:spcAft>
              <a:buNone/>
              <a:defRPr sz="2667">
                <a:solidFill>
                  <a:schemeClr val="lt1"/>
                </a:solidFill>
              </a:defRPr>
            </a:lvl9pPr>
          </a:lstStyle>
          <a:p>
            <a:r>
              <a:rPr lang="es-ES"/>
              <a:t>Haga clic para modificar el estilo de título del patrón</a:t>
            </a:r>
            <a:endParaRPr/>
          </a:p>
        </p:txBody>
      </p:sp>
      <p:sp>
        <p:nvSpPr>
          <p:cNvPr id="111" name="Google Shape;111;p18"/>
          <p:cNvSpPr txBox="1">
            <a:spLocks noGrp="1"/>
          </p:cNvSpPr>
          <p:nvPr>
            <p:ph type="subTitle" idx="9"/>
          </p:nvPr>
        </p:nvSpPr>
        <p:spPr>
          <a:xfrm>
            <a:off x="8940439" y="1416132"/>
            <a:ext cx="1646000" cy="51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112" name="Google Shape;112;p18"/>
          <p:cNvSpPr txBox="1">
            <a:spLocks noGrp="1"/>
          </p:cNvSpPr>
          <p:nvPr>
            <p:ph type="subTitle" idx="13"/>
          </p:nvPr>
        </p:nvSpPr>
        <p:spPr>
          <a:xfrm>
            <a:off x="8940439" y="4682337"/>
            <a:ext cx="2500800" cy="79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113" name="Google Shape;113;p18"/>
          <p:cNvSpPr txBox="1">
            <a:spLocks noGrp="1"/>
          </p:cNvSpPr>
          <p:nvPr>
            <p:ph type="subTitle" idx="14"/>
          </p:nvPr>
        </p:nvSpPr>
        <p:spPr>
          <a:xfrm>
            <a:off x="8940439" y="4094388"/>
            <a:ext cx="1646400" cy="5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1pPr>
            <a:lvl2pPr lvl="1"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2pPr>
            <a:lvl3pPr lvl="2"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3pPr>
            <a:lvl4pPr lvl="3"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4pPr>
            <a:lvl5pPr lvl="4"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5pPr>
            <a:lvl6pPr lvl="5"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6pPr>
            <a:lvl7pPr lvl="6"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7pPr>
            <a:lvl8pPr lvl="7"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8pPr>
            <a:lvl9pPr lvl="8" rtl="0">
              <a:lnSpc>
                <a:spcPct val="100000"/>
              </a:lnSpc>
              <a:spcBef>
                <a:spcPts val="0"/>
              </a:spcBef>
              <a:spcAft>
                <a:spcPts val="0"/>
              </a:spcAft>
              <a:buNone/>
              <a:defRPr sz="1867">
                <a:solidFill>
                  <a:schemeClr val="lt2"/>
                </a:solidFill>
                <a:latin typeface="Montserrat Black"/>
                <a:ea typeface="Montserrat Black"/>
                <a:cs typeface="Montserrat Black"/>
                <a:sym typeface="Montserrat Black"/>
              </a:defRPr>
            </a:lvl9pPr>
          </a:lstStyle>
          <a:p>
            <a:r>
              <a:rPr lang="es-ES"/>
              <a:t>Haga clic para modificar el estilo de subtítulo del patrón</a:t>
            </a:r>
            <a:endParaRPr/>
          </a:p>
        </p:txBody>
      </p:sp>
      <p:sp>
        <p:nvSpPr>
          <p:cNvPr id="114" name="Google Shape;114;p18"/>
          <p:cNvSpPr txBox="1">
            <a:spLocks noGrp="1"/>
          </p:cNvSpPr>
          <p:nvPr>
            <p:ph type="subTitle" idx="15"/>
          </p:nvPr>
        </p:nvSpPr>
        <p:spPr>
          <a:xfrm>
            <a:off x="8940439" y="2024827"/>
            <a:ext cx="24992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r>
              <a:rPr lang="es-ES"/>
              <a:t>Haga clic para modificar el estilo de subtítulo del patrón</a:t>
            </a:r>
            <a:endParaRPr/>
          </a:p>
        </p:txBody>
      </p:sp>
      <p:sp>
        <p:nvSpPr>
          <p:cNvPr id="115" name="Google Shape;115;p18"/>
          <p:cNvSpPr/>
          <p:nvPr/>
        </p:nvSpPr>
        <p:spPr>
          <a:xfrm>
            <a:off x="309033" y="6095600"/>
            <a:ext cx="2782400" cy="8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2789815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9"/>
        <p:cNvGrpSpPr/>
        <p:nvPr/>
      </p:nvGrpSpPr>
      <p:grpSpPr>
        <a:xfrm>
          <a:off x="0" y="0"/>
          <a:ext cx="0" cy="0"/>
          <a:chOff x="0" y="0"/>
          <a:chExt cx="0" cy="0"/>
        </a:xfrm>
      </p:grpSpPr>
    </p:spTree>
    <p:extLst>
      <p:ext uri="{BB962C8B-B14F-4D97-AF65-F5344CB8AC3E}">
        <p14:creationId xmlns:p14="http://schemas.microsoft.com/office/powerpoint/2010/main" val="306776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36829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6152133" y="3297155"/>
            <a:ext cx="5088800" cy="19764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6267"/>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s-ES"/>
              <a:t>Haga clic para modificar el estilo de título del patrón</a:t>
            </a:r>
            <a:endParaRPr/>
          </a:p>
        </p:txBody>
      </p:sp>
      <p:sp>
        <p:nvSpPr>
          <p:cNvPr id="41" name="Google Shape;41;p9"/>
          <p:cNvSpPr txBox="1">
            <a:spLocks noGrp="1"/>
          </p:cNvSpPr>
          <p:nvPr>
            <p:ph type="subTitle" idx="1"/>
          </p:nvPr>
        </p:nvSpPr>
        <p:spPr>
          <a:xfrm>
            <a:off x="6152133" y="5417688"/>
            <a:ext cx="3803600" cy="90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43" name="Google Shape;43;p9"/>
          <p:cNvSpPr txBox="1">
            <a:spLocks noGrp="1"/>
          </p:cNvSpPr>
          <p:nvPr>
            <p:ph type="title" idx="2" hasCustomPrompt="1"/>
          </p:nvPr>
        </p:nvSpPr>
        <p:spPr>
          <a:xfrm>
            <a:off x="2930700" y="3404321"/>
            <a:ext cx="3270000" cy="16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9600"/>
              <a:buNone/>
              <a:defRPr sz="13733">
                <a:solidFill>
                  <a:schemeClr val="lt1"/>
                </a:solidFill>
              </a:defRPr>
            </a:lvl1pPr>
            <a:lvl2pPr lvl="1" algn="ctr" rtl="0">
              <a:spcBef>
                <a:spcPts val="0"/>
              </a:spcBef>
              <a:spcAft>
                <a:spcPts val="0"/>
              </a:spcAft>
              <a:buClr>
                <a:schemeClr val="lt1"/>
              </a:buClr>
              <a:buSzPts val="9600"/>
              <a:buNone/>
              <a:defRPr sz="12800">
                <a:solidFill>
                  <a:schemeClr val="lt1"/>
                </a:solidFill>
              </a:defRPr>
            </a:lvl2pPr>
            <a:lvl3pPr lvl="2" algn="ctr" rtl="0">
              <a:spcBef>
                <a:spcPts val="0"/>
              </a:spcBef>
              <a:spcAft>
                <a:spcPts val="0"/>
              </a:spcAft>
              <a:buClr>
                <a:schemeClr val="lt1"/>
              </a:buClr>
              <a:buSzPts val="9600"/>
              <a:buNone/>
              <a:defRPr sz="12800">
                <a:solidFill>
                  <a:schemeClr val="lt1"/>
                </a:solidFill>
              </a:defRPr>
            </a:lvl3pPr>
            <a:lvl4pPr lvl="3" algn="ctr" rtl="0">
              <a:spcBef>
                <a:spcPts val="0"/>
              </a:spcBef>
              <a:spcAft>
                <a:spcPts val="0"/>
              </a:spcAft>
              <a:buClr>
                <a:schemeClr val="lt1"/>
              </a:buClr>
              <a:buSzPts val="9600"/>
              <a:buNone/>
              <a:defRPr sz="12800">
                <a:solidFill>
                  <a:schemeClr val="lt1"/>
                </a:solidFill>
              </a:defRPr>
            </a:lvl4pPr>
            <a:lvl5pPr lvl="4" algn="ctr" rtl="0">
              <a:spcBef>
                <a:spcPts val="0"/>
              </a:spcBef>
              <a:spcAft>
                <a:spcPts val="0"/>
              </a:spcAft>
              <a:buClr>
                <a:schemeClr val="lt1"/>
              </a:buClr>
              <a:buSzPts val="9600"/>
              <a:buNone/>
              <a:defRPr sz="12800">
                <a:solidFill>
                  <a:schemeClr val="lt1"/>
                </a:solidFill>
              </a:defRPr>
            </a:lvl5pPr>
            <a:lvl6pPr lvl="5" algn="ctr" rtl="0">
              <a:spcBef>
                <a:spcPts val="0"/>
              </a:spcBef>
              <a:spcAft>
                <a:spcPts val="0"/>
              </a:spcAft>
              <a:buClr>
                <a:schemeClr val="lt1"/>
              </a:buClr>
              <a:buSzPts val="9600"/>
              <a:buNone/>
              <a:defRPr sz="12800">
                <a:solidFill>
                  <a:schemeClr val="lt1"/>
                </a:solidFill>
              </a:defRPr>
            </a:lvl6pPr>
            <a:lvl7pPr lvl="6" algn="ctr" rtl="0">
              <a:spcBef>
                <a:spcPts val="0"/>
              </a:spcBef>
              <a:spcAft>
                <a:spcPts val="0"/>
              </a:spcAft>
              <a:buClr>
                <a:schemeClr val="lt1"/>
              </a:buClr>
              <a:buSzPts val="9600"/>
              <a:buNone/>
              <a:defRPr sz="12800">
                <a:solidFill>
                  <a:schemeClr val="lt1"/>
                </a:solidFill>
              </a:defRPr>
            </a:lvl7pPr>
            <a:lvl8pPr lvl="7" algn="ctr" rtl="0">
              <a:spcBef>
                <a:spcPts val="0"/>
              </a:spcBef>
              <a:spcAft>
                <a:spcPts val="0"/>
              </a:spcAft>
              <a:buClr>
                <a:schemeClr val="lt1"/>
              </a:buClr>
              <a:buSzPts val="9600"/>
              <a:buNone/>
              <a:defRPr sz="12800">
                <a:solidFill>
                  <a:schemeClr val="lt1"/>
                </a:solidFill>
              </a:defRPr>
            </a:lvl8pPr>
            <a:lvl9pPr lvl="8" algn="ctr" rtl="0">
              <a:spcBef>
                <a:spcPts val="0"/>
              </a:spcBef>
              <a:spcAft>
                <a:spcPts val="0"/>
              </a:spcAft>
              <a:buClr>
                <a:schemeClr val="lt1"/>
              </a:buClr>
              <a:buSzPts val="9600"/>
              <a:buNone/>
              <a:defRPr sz="12800">
                <a:solidFill>
                  <a:schemeClr val="lt1"/>
                </a:solidFill>
              </a:defRPr>
            </a:lvl9pPr>
          </a:lstStyle>
          <a:p>
            <a:r>
              <a:t>xx%</a:t>
            </a:r>
          </a:p>
        </p:txBody>
      </p:sp>
    </p:spTree>
    <p:extLst>
      <p:ext uri="{BB962C8B-B14F-4D97-AF65-F5344CB8AC3E}">
        <p14:creationId xmlns:p14="http://schemas.microsoft.com/office/powerpoint/2010/main" val="179440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200"/>
              <a:buNone/>
              <a:defRPr>
                <a:solidFill>
                  <a:schemeClr val="lt2"/>
                </a:solidFill>
              </a:defRPr>
            </a:lvl1pPr>
            <a:lvl2pPr lvl="1" algn="ctr">
              <a:spcBef>
                <a:spcPts val="0"/>
              </a:spcBef>
              <a:spcAft>
                <a:spcPts val="0"/>
              </a:spcAft>
              <a:buClr>
                <a:schemeClr val="lt2"/>
              </a:buClr>
              <a:buSzPts val="3200"/>
              <a:buNone/>
              <a:defRPr>
                <a:solidFill>
                  <a:schemeClr val="lt2"/>
                </a:solidFill>
              </a:defRPr>
            </a:lvl2pPr>
            <a:lvl3pPr lvl="2" algn="ctr">
              <a:spcBef>
                <a:spcPts val="0"/>
              </a:spcBef>
              <a:spcAft>
                <a:spcPts val="0"/>
              </a:spcAft>
              <a:buClr>
                <a:schemeClr val="lt2"/>
              </a:buClr>
              <a:buSzPts val="3200"/>
              <a:buNone/>
              <a:defRPr>
                <a:solidFill>
                  <a:schemeClr val="lt2"/>
                </a:solidFill>
              </a:defRPr>
            </a:lvl3pPr>
            <a:lvl4pPr lvl="3" algn="ctr">
              <a:spcBef>
                <a:spcPts val="0"/>
              </a:spcBef>
              <a:spcAft>
                <a:spcPts val="0"/>
              </a:spcAft>
              <a:buClr>
                <a:schemeClr val="lt2"/>
              </a:buClr>
              <a:buSzPts val="3200"/>
              <a:buNone/>
              <a:defRPr>
                <a:solidFill>
                  <a:schemeClr val="lt2"/>
                </a:solidFill>
              </a:defRPr>
            </a:lvl4pPr>
            <a:lvl5pPr lvl="4" algn="ctr">
              <a:spcBef>
                <a:spcPts val="0"/>
              </a:spcBef>
              <a:spcAft>
                <a:spcPts val="0"/>
              </a:spcAft>
              <a:buClr>
                <a:schemeClr val="lt2"/>
              </a:buClr>
              <a:buSzPts val="3200"/>
              <a:buNone/>
              <a:defRPr>
                <a:solidFill>
                  <a:schemeClr val="lt2"/>
                </a:solidFill>
              </a:defRPr>
            </a:lvl5pPr>
            <a:lvl6pPr lvl="5" algn="ctr">
              <a:spcBef>
                <a:spcPts val="0"/>
              </a:spcBef>
              <a:spcAft>
                <a:spcPts val="0"/>
              </a:spcAft>
              <a:buClr>
                <a:schemeClr val="lt2"/>
              </a:buClr>
              <a:buSzPts val="3200"/>
              <a:buNone/>
              <a:defRPr>
                <a:solidFill>
                  <a:schemeClr val="lt2"/>
                </a:solidFill>
              </a:defRPr>
            </a:lvl6pPr>
            <a:lvl7pPr lvl="6" algn="ctr">
              <a:spcBef>
                <a:spcPts val="0"/>
              </a:spcBef>
              <a:spcAft>
                <a:spcPts val="0"/>
              </a:spcAft>
              <a:buClr>
                <a:schemeClr val="lt2"/>
              </a:buClr>
              <a:buSzPts val="3200"/>
              <a:buNone/>
              <a:defRPr>
                <a:solidFill>
                  <a:schemeClr val="lt2"/>
                </a:solidFill>
              </a:defRPr>
            </a:lvl7pPr>
            <a:lvl8pPr lvl="7" algn="ctr">
              <a:spcBef>
                <a:spcPts val="0"/>
              </a:spcBef>
              <a:spcAft>
                <a:spcPts val="0"/>
              </a:spcAft>
              <a:buClr>
                <a:schemeClr val="lt2"/>
              </a:buClr>
              <a:buSzPts val="3200"/>
              <a:buNone/>
              <a:defRPr>
                <a:solidFill>
                  <a:schemeClr val="lt2"/>
                </a:solidFill>
              </a:defRPr>
            </a:lvl8pPr>
            <a:lvl9pPr lvl="8" algn="ctr">
              <a:spcBef>
                <a:spcPts val="0"/>
              </a:spcBef>
              <a:spcAft>
                <a:spcPts val="0"/>
              </a:spcAft>
              <a:buClr>
                <a:schemeClr val="lt2"/>
              </a:buClr>
              <a:buSzPts val="3200"/>
              <a:buNone/>
              <a:defRPr>
                <a:solidFill>
                  <a:schemeClr val="lt2"/>
                </a:solidFill>
              </a:defRPr>
            </a:lvl9pPr>
          </a:lstStyle>
          <a:p>
            <a:r>
              <a:rPr lang="es-ES"/>
              <a:t>Haga clic para modificar el estilo de título del patrón</a:t>
            </a:r>
            <a:endParaRPr/>
          </a:p>
        </p:txBody>
      </p:sp>
      <p:cxnSp>
        <p:nvCxnSpPr>
          <p:cNvPr id="37" name="Google Shape;37;p6"/>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6"/>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6482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950800" y="1830200"/>
            <a:ext cx="54656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41" name="Google Shape;41;p7"/>
          <p:cNvSpPr txBox="1">
            <a:spLocks noGrp="1"/>
          </p:cNvSpPr>
          <p:nvPr>
            <p:ph type="subTitle" idx="1"/>
          </p:nvPr>
        </p:nvSpPr>
        <p:spPr>
          <a:xfrm>
            <a:off x="950800" y="2695400"/>
            <a:ext cx="5465600" cy="233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Char char="●"/>
              <a:defRPr/>
            </a:lvl1pPr>
            <a:lvl2pPr lvl="1" algn="ctr" rtl="0">
              <a:lnSpc>
                <a:spcPct val="100000"/>
              </a:lnSpc>
              <a:spcBef>
                <a:spcPts val="0"/>
              </a:spcBef>
              <a:spcAft>
                <a:spcPts val="0"/>
              </a:spcAft>
              <a:buSzPts val="1800"/>
              <a:buChar char="○"/>
              <a:defRPr sz="2400"/>
            </a:lvl2pPr>
            <a:lvl3pPr lvl="2" algn="ctr" rtl="0">
              <a:lnSpc>
                <a:spcPct val="100000"/>
              </a:lnSpc>
              <a:spcBef>
                <a:spcPts val="0"/>
              </a:spcBef>
              <a:spcAft>
                <a:spcPts val="0"/>
              </a:spcAft>
              <a:buSzPts val="1800"/>
              <a:buChar char="■"/>
              <a:defRPr sz="2400"/>
            </a:lvl3pPr>
            <a:lvl4pPr lvl="3" algn="ctr" rtl="0">
              <a:lnSpc>
                <a:spcPct val="100000"/>
              </a:lnSpc>
              <a:spcBef>
                <a:spcPts val="0"/>
              </a:spcBef>
              <a:spcAft>
                <a:spcPts val="0"/>
              </a:spcAft>
              <a:buSzPts val="1800"/>
              <a:buChar char="●"/>
              <a:defRPr sz="2400"/>
            </a:lvl4pPr>
            <a:lvl5pPr lvl="4" algn="ctr" rtl="0">
              <a:lnSpc>
                <a:spcPct val="100000"/>
              </a:lnSpc>
              <a:spcBef>
                <a:spcPts val="0"/>
              </a:spcBef>
              <a:spcAft>
                <a:spcPts val="0"/>
              </a:spcAft>
              <a:buSzPts val="1800"/>
              <a:buChar char="○"/>
              <a:defRPr sz="2400"/>
            </a:lvl5pPr>
            <a:lvl6pPr lvl="5" algn="ctr" rtl="0">
              <a:lnSpc>
                <a:spcPct val="100000"/>
              </a:lnSpc>
              <a:spcBef>
                <a:spcPts val="0"/>
              </a:spcBef>
              <a:spcAft>
                <a:spcPts val="0"/>
              </a:spcAft>
              <a:buSzPts val="1800"/>
              <a:buChar char="■"/>
              <a:defRPr sz="2400"/>
            </a:lvl6pPr>
            <a:lvl7pPr lvl="6" algn="ctr" rtl="0">
              <a:lnSpc>
                <a:spcPct val="100000"/>
              </a:lnSpc>
              <a:spcBef>
                <a:spcPts val="0"/>
              </a:spcBef>
              <a:spcAft>
                <a:spcPts val="0"/>
              </a:spcAft>
              <a:buSzPts val="1800"/>
              <a:buChar char="●"/>
              <a:defRPr sz="2400"/>
            </a:lvl7pPr>
            <a:lvl8pPr lvl="7" algn="ctr" rtl="0">
              <a:lnSpc>
                <a:spcPct val="100000"/>
              </a:lnSpc>
              <a:spcBef>
                <a:spcPts val="0"/>
              </a:spcBef>
              <a:spcAft>
                <a:spcPts val="0"/>
              </a:spcAft>
              <a:buSzPts val="1800"/>
              <a:buChar char="○"/>
              <a:defRPr sz="2400"/>
            </a:lvl8pPr>
            <a:lvl9pPr lvl="8" algn="ctr" rtl="0">
              <a:lnSpc>
                <a:spcPct val="100000"/>
              </a:lnSpc>
              <a:spcBef>
                <a:spcPts val="0"/>
              </a:spcBef>
              <a:spcAft>
                <a:spcPts val="0"/>
              </a:spcAft>
              <a:buSzPts val="1800"/>
              <a:buChar char="■"/>
              <a:defRPr sz="2400"/>
            </a:lvl9pPr>
          </a:lstStyle>
          <a:p>
            <a:r>
              <a:rPr lang="es-ES"/>
              <a:t>Haga clic para modificar el estilo de subtítulo del patrón</a:t>
            </a:r>
            <a:endParaRPr/>
          </a:p>
        </p:txBody>
      </p:sp>
      <p:sp>
        <p:nvSpPr>
          <p:cNvPr id="42" name="Google Shape;42;p7"/>
          <p:cNvSpPr>
            <a:spLocks noGrp="1"/>
          </p:cNvSpPr>
          <p:nvPr>
            <p:ph type="pic" idx="2"/>
          </p:nvPr>
        </p:nvSpPr>
        <p:spPr>
          <a:xfrm>
            <a:off x="7171100" y="0"/>
            <a:ext cx="5020400" cy="6858000"/>
          </a:xfrm>
          <a:prstGeom prst="rect">
            <a:avLst/>
          </a:prstGeom>
          <a:noFill/>
          <a:ln>
            <a:noFill/>
          </a:ln>
        </p:spPr>
      </p:sp>
      <p:cxnSp>
        <p:nvCxnSpPr>
          <p:cNvPr id="43" name="Google Shape;43;p7"/>
          <p:cNvCxnSpPr/>
          <p:nvPr/>
        </p:nvCxnSpPr>
        <p:spPr>
          <a:xfrm>
            <a:off x="949200" y="400300"/>
            <a:ext cx="57644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7"/>
          <p:cNvCxnSpPr/>
          <p:nvPr/>
        </p:nvCxnSpPr>
        <p:spPr>
          <a:xfrm>
            <a:off x="949200" y="6457700"/>
            <a:ext cx="576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40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850800" y="1080600"/>
            <a:ext cx="8490400" cy="469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8000"/>
              <a:buNone/>
              <a:defRPr sz="10666">
                <a:solidFill>
                  <a:schemeClr val="lt2"/>
                </a:solidFill>
              </a:defRPr>
            </a:lvl1pPr>
            <a:lvl2pPr lvl="1" algn="ctr">
              <a:spcBef>
                <a:spcPts val="0"/>
              </a:spcBef>
              <a:spcAft>
                <a:spcPts val="0"/>
              </a:spcAft>
              <a:buClr>
                <a:schemeClr val="lt2"/>
              </a:buClr>
              <a:buSzPts val="8000"/>
              <a:buNone/>
              <a:defRPr sz="10666">
                <a:solidFill>
                  <a:schemeClr val="lt2"/>
                </a:solidFill>
              </a:defRPr>
            </a:lvl2pPr>
            <a:lvl3pPr lvl="2" algn="ctr">
              <a:spcBef>
                <a:spcPts val="0"/>
              </a:spcBef>
              <a:spcAft>
                <a:spcPts val="0"/>
              </a:spcAft>
              <a:buClr>
                <a:schemeClr val="lt2"/>
              </a:buClr>
              <a:buSzPts val="8000"/>
              <a:buNone/>
              <a:defRPr sz="10666">
                <a:solidFill>
                  <a:schemeClr val="lt2"/>
                </a:solidFill>
              </a:defRPr>
            </a:lvl3pPr>
            <a:lvl4pPr lvl="3" algn="ctr">
              <a:spcBef>
                <a:spcPts val="0"/>
              </a:spcBef>
              <a:spcAft>
                <a:spcPts val="0"/>
              </a:spcAft>
              <a:buClr>
                <a:schemeClr val="lt2"/>
              </a:buClr>
              <a:buSzPts val="8000"/>
              <a:buNone/>
              <a:defRPr sz="10666">
                <a:solidFill>
                  <a:schemeClr val="lt2"/>
                </a:solidFill>
              </a:defRPr>
            </a:lvl4pPr>
            <a:lvl5pPr lvl="4" algn="ctr">
              <a:spcBef>
                <a:spcPts val="0"/>
              </a:spcBef>
              <a:spcAft>
                <a:spcPts val="0"/>
              </a:spcAft>
              <a:buClr>
                <a:schemeClr val="lt2"/>
              </a:buClr>
              <a:buSzPts val="8000"/>
              <a:buNone/>
              <a:defRPr sz="10666">
                <a:solidFill>
                  <a:schemeClr val="lt2"/>
                </a:solidFill>
              </a:defRPr>
            </a:lvl5pPr>
            <a:lvl6pPr lvl="5" algn="ctr">
              <a:spcBef>
                <a:spcPts val="0"/>
              </a:spcBef>
              <a:spcAft>
                <a:spcPts val="0"/>
              </a:spcAft>
              <a:buClr>
                <a:schemeClr val="lt2"/>
              </a:buClr>
              <a:buSzPts val="8000"/>
              <a:buNone/>
              <a:defRPr sz="10666">
                <a:solidFill>
                  <a:schemeClr val="lt2"/>
                </a:solidFill>
              </a:defRPr>
            </a:lvl6pPr>
            <a:lvl7pPr lvl="6" algn="ctr">
              <a:spcBef>
                <a:spcPts val="0"/>
              </a:spcBef>
              <a:spcAft>
                <a:spcPts val="0"/>
              </a:spcAft>
              <a:buClr>
                <a:schemeClr val="lt2"/>
              </a:buClr>
              <a:buSzPts val="8000"/>
              <a:buNone/>
              <a:defRPr sz="10666">
                <a:solidFill>
                  <a:schemeClr val="lt2"/>
                </a:solidFill>
              </a:defRPr>
            </a:lvl7pPr>
            <a:lvl8pPr lvl="7" algn="ctr">
              <a:spcBef>
                <a:spcPts val="0"/>
              </a:spcBef>
              <a:spcAft>
                <a:spcPts val="0"/>
              </a:spcAft>
              <a:buClr>
                <a:schemeClr val="lt2"/>
              </a:buClr>
              <a:buSzPts val="8000"/>
              <a:buNone/>
              <a:defRPr sz="10666">
                <a:solidFill>
                  <a:schemeClr val="lt2"/>
                </a:solidFill>
              </a:defRPr>
            </a:lvl8pPr>
            <a:lvl9pPr lvl="8" algn="ctr">
              <a:spcBef>
                <a:spcPts val="0"/>
              </a:spcBef>
              <a:spcAft>
                <a:spcPts val="0"/>
              </a:spcAft>
              <a:buClr>
                <a:schemeClr val="lt2"/>
              </a:buClr>
              <a:buSzPts val="8000"/>
              <a:buNone/>
              <a:defRPr sz="10666">
                <a:solidFill>
                  <a:schemeClr val="lt2"/>
                </a:solidFill>
              </a:defRPr>
            </a:lvl9pPr>
          </a:lstStyle>
          <a:p>
            <a:r>
              <a:rPr lang="es-ES"/>
              <a:t>Haga clic para modificar el estilo de título del patrón</a:t>
            </a:r>
            <a:endParaRPr/>
          </a:p>
        </p:txBody>
      </p:sp>
      <p:cxnSp>
        <p:nvCxnSpPr>
          <p:cNvPr id="47" name="Google Shape;47;p8"/>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8"/>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6707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9"/>
        <p:cNvGrpSpPr/>
        <p:nvPr/>
      </p:nvGrpSpPr>
      <p:grpSpPr>
        <a:xfrm>
          <a:off x="0" y="0"/>
          <a:ext cx="0" cy="0"/>
          <a:chOff x="0" y="0"/>
          <a:chExt cx="0" cy="0"/>
        </a:xfrm>
      </p:grpSpPr>
      <p:sp>
        <p:nvSpPr>
          <p:cNvPr id="50" name="Google Shape;50;p9"/>
          <p:cNvSpPr txBox="1">
            <a:spLocks noGrp="1"/>
          </p:cNvSpPr>
          <p:nvPr>
            <p:ph type="subTitle" idx="1"/>
          </p:nvPr>
        </p:nvSpPr>
        <p:spPr>
          <a:xfrm>
            <a:off x="950800" y="2925533"/>
            <a:ext cx="51452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67"/>
            </a:lvl1pPr>
            <a:lvl2pPr lvl="1">
              <a:lnSpc>
                <a:spcPct val="100000"/>
              </a:lnSpc>
              <a:spcBef>
                <a:spcPts val="0"/>
              </a:spcBef>
              <a:spcAft>
                <a:spcPts val="0"/>
              </a:spcAft>
              <a:buSzPts val="1400"/>
              <a:buNone/>
              <a:defRPr sz="1867"/>
            </a:lvl2pPr>
            <a:lvl3pPr lvl="2">
              <a:lnSpc>
                <a:spcPct val="100000"/>
              </a:lnSpc>
              <a:spcBef>
                <a:spcPts val="0"/>
              </a:spcBef>
              <a:spcAft>
                <a:spcPts val="0"/>
              </a:spcAft>
              <a:buSzPts val="1400"/>
              <a:buNone/>
              <a:defRPr sz="1867"/>
            </a:lvl3pPr>
            <a:lvl4pPr lvl="3">
              <a:lnSpc>
                <a:spcPct val="100000"/>
              </a:lnSpc>
              <a:spcBef>
                <a:spcPts val="0"/>
              </a:spcBef>
              <a:spcAft>
                <a:spcPts val="0"/>
              </a:spcAft>
              <a:buSzPts val="1400"/>
              <a:buNone/>
              <a:defRPr sz="1867"/>
            </a:lvl4pPr>
            <a:lvl5pPr lvl="4">
              <a:lnSpc>
                <a:spcPct val="100000"/>
              </a:lnSpc>
              <a:spcBef>
                <a:spcPts val="0"/>
              </a:spcBef>
              <a:spcAft>
                <a:spcPts val="0"/>
              </a:spcAft>
              <a:buSzPts val="1400"/>
              <a:buNone/>
              <a:defRPr sz="1867"/>
            </a:lvl5pPr>
            <a:lvl6pPr lvl="5">
              <a:lnSpc>
                <a:spcPct val="100000"/>
              </a:lnSpc>
              <a:spcBef>
                <a:spcPts val="0"/>
              </a:spcBef>
              <a:spcAft>
                <a:spcPts val="0"/>
              </a:spcAft>
              <a:buSzPts val="1400"/>
              <a:buNone/>
              <a:defRPr sz="1867"/>
            </a:lvl6pPr>
            <a:lvl7pPr lvl="6">
              <a:lnSpc>
                <a:spcPct val="100000"/>
              </a:lnSpc>
              <a:spcBef>
                <a:spcPts val="0"/>
              </a:spcBef>
              <a:spcAft>
                <a:spcPts val="0"/>
              </a:spcAft>
              <a:buSzPts val="1400"/>
              <a:buNone/>
              <a:defRPr sz="1867"/>
            </a:lvl7pPr>
            <a:lvl8pPr lvl="7">
              <a:lnSpc>
                <a:spcPct val="100000"/>
              </a:lnSpc>
              <a:spcBef>
                <a:spcPts val="0"/>
              </a:spcBef>
              <a:spcAft>
                <a:spcPts val="0"/>
              </a:spcAft>
              <a:buSzPts val="1400"/>
              <a:buNone/>
              <a:defRPr sz="1867"/>
            </a:lvl8pPr>
            <a:lvl9pPr lvl="8">
              <a:lnSpc>
                <a:spcPct val="100000"/>
              </a:lnSpc>
              <a:spcBef>
                <a:spcPts val="0"/>
              </a:spcBef>
              <a:spcAft>
                <a:spcPts val="0"/>
              </a:spcAft>
              <a:buSzPts val="1400"/>
              <a:buNone/>
              <a:defRPr sz="1867"/>
            </a:lvl9pPr>
          </a:lstStyle>
          <a:p>
            <a:r>
              <a:rPr lang="es-ES"/>
              <a:t>Haga clic para modificar el estilo de subtítulo del patrón</a:t>
            </a:r>
            <a:endParaRPr/>
          </a:p>
        </p:txBody>
      </p:sp>
      <p:sp>
        <p:nvSpPr>
          <p:cNvPr id="51" name="Google Shape;51;p9"/>
          <p:cNvSpPr txBox="1">
            <a:spLocks noGrp="1"/>
          </p:cNvSpPr>
          <p:nvPr>
            <p:ph type="title"/>
          </p:nvPr>
        </p:nvSpPr>
        <p:spPr>
          <a:xfrm>
            <a:off x="950800" y="721587"/>
            <a:ext cx="102904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Clr>
                <a:schemeClr val="lt2"/>
              </a:buClr>
              <a:buSzPts val="3200"/>
              <a:buNone/>
              <a:defRPr>
                <a:solidFill>
                  <a:schemeClr val="lt2"/>
                </a:solidFill>
              </a:defRPr>
            </a:lvl2pPr>
            <a:lvl3pPr lvl="2" rtl="0">
              <a:spcBef>
                <a:spcPts val="0"/>
              </a:spcBef>
              <a:spcAft>
                <a:spcPts val="0"/>
              </a:spcAft>
              <a:buClr>
                <a:schemeClr val="lt2"/>
              </a:buClr>
              <a:buSzPts val="3200"/>
              <a:buNone/>
              <a:defRPr>
                <a:solidFill>
                  <a:schemeClr val="lt2"/>
                </a:solidFill>
              </a:defRPr>
            </a:lvl3pPr>
            <a:lvl4pPr lvl="3" rtl="0">
              <a:spcBef>
                <a:spcPts val="0"/>
              </a:spcBef>
              <a:spcAft>
                <a:spcPts val="0"/>
              </a:spcAft>
              <a:buClr>
                <a:schemeClr val="lt2"/>
              </a:buClr>
              <a:buSzPts val="3200"/>
              <a:buNone/>
              <a:defRPr>
                <a:solidFill>
                  <a:schemeClr val="lt2"/>
                </a:solidFill>
              </a:defRPr>
            </a:lvl4pPr>
            <a:lvl5pPr lvl="4" rtl="0">
              <a:spcBef>
                <a:spcPts val="0"/>
              </a:spcBef>
              <a:spcAft>
                <a:spcPts val="0"/>
              </a:spcAft>
              <a:buClr>
                <a:schemeClr val="lt2"/>
              </a:buClr>
              <a:buSzPts val="3200"/>
              <a:buNone/>
              <a:defRPr>
                <a:solidFill>
                  <a:schemeClr val="lt2"/>
                </a:solidFill>
              </a:defRPr>
            </a:lvl5pPr>
            <a:lvl6pPr lvl="5" rtl="0">
              <a:spcBef>
                <a:spcPts val="0"/>
              </a:spcBef>
              <a:spcAft>
                <a:spcPts val="0"/>
              </a:spcAft>
              <a:buClr>
                <a:schemeClr val="lt2"/>
              </a:buClr>
              <a:buSzPts val="3200"/>
              <a:buNone/>
              <a:defRPr>
                <a:solidFill>
                  <a:schemeClr val="lt2"/>
                </a:solidFill>
              </a:defRPr>
            </a:lvl6pPr>
            <a:lvl7pPr lvl="6" rtl="0">
              <a:spcBef>
                <a:spcPts val="0"/>
              </a:spcBef>
              <a:spcAft>
                <a:spcPts val="0"/>
              </a:spcAft>
              <a:buClr>
                <a:schemeClr val="lt2"/>
              </a:buClr>
              <a:buSzPts val="3200"/>
              <a:buNone/>
              <a:defRPr>
                <a:solidFill>
                  <a:schemeClr val="lt2"/>
                </a:solidFill>
              </a:defRPr>
            </a:lvl7pPr>
            <a:lvl8pPr lvl="7" rtl="0">
              <a:spcBef>
                <a:spcPts val="0"/>
              </a:spcBef>
              <a:spcAft>
                <a:spcPts val="0"/>
              </a:spcAft>
              <a:buClr>
                <a:schemeClr val="lt2"/>
              </a:buClr>
              <a:buSzPts val="3200"/>
              <a:buNone/>
              <a:defRPr>
                <a:solidFill>
                  <a:schemeClr val="lt2"/>
                </a:solidFill>
              </a:defRPr>
            </a:lvl8pPr>
            <a:lvl9pPr lvl="8" rtl="0">
              <a:spcBef>
                <a:spcPts val="0"/>
              </a:spcBef>
              <a:spcAft>
                <a:spcPts val="0"/>
              </a:spcAft>
              <a:buClr>
                <a:schemeClr val="lt2"/>
              </a:buClr>
              <a:buSzPts val="3200"/>
              <a:buNone/>
              <a:defRPr>
                <a:solidFill>
                  <a:schemeClr val="lt2"/>
                </a:solidFill>
              </a:defRPr>
            </a:lvl9pPr>
          </a:lstStyle>
          <a:p>
            <a:r>
              <a:rPr lang="es-ES"/>
              <a:t>Haga clic para modificar el estilo de título del patrón</a:t>
            </a:r>
            <a:endParaRPr/>
          </a:p>
        </p:txBody>
      </p:sp>
      <p:cxnSp>
        <p:nvCxnSpPr>
          <p:cNvPr id="52" name="Google Shape;52;p9"/>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9"/>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4088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949200" y="5331333"/>
            <a:ext cx="10293600" cy="8068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Clr>
                <a:schemeClr val="lt2"/>
              </a:buClr>
              <a:buSzPts val="3200"/>
              <a:buFont typeface="Montserrat"/>
              <a:buNone/>
              <a:defRPr sz="4267" b="1">
                <a:solidFill>
                  <a:schemeClr val="lt2"/>
                </a:solidFill>
                <a:latin typeface="Montserrat"/>
                <a:ea typeface="Montserrat"/>
                <a:cs typeface="Montserrat"/>
                <a:sym typeface="Montserrat"/>
              </a:defRPr>
            </a:lvl1pPr>
          </a:lstStyle>
          <a:p>
            <a:pPr lvl="0"/>
            <a:r>
              <a:rPr lang="es-ES"/>
              <a:t>Haga clic para modificar los estilos de texto del patrón</a:t>
            </a:r>
          </a:p>
        </p:txBody>
      </p:sp>
      <p:cxnSp>
        <p:nvCxnSpPr>
          <p:cNvPr id="56" name="Google Shape;56;p10"/>
          <p:cNvCxnSpPr/>
          <p:nvPr/>
        </p:nvCxnSpPr>
        <p:spPr>
          <a:xfrm>
            <a:off x="949200" y="400300"/>
            <a:ext cx="10293600" cy="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10"/>
          <p:cNvCxnSpPr/>
          <p:nvPr/>
        </p:nvCxnSpPr>
        <p:spPr>
          <a:xfrm>
            <a:off x="949200" y="6457700"/>
            <a:ext cx="1029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93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721587"/>
            <a:ext cx="102904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1pPr>
            <a:lvl2pPr lvl="1">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2pPr>
            <a:lvl3pPr lvl="2">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3pPr>
            <a:lvl4pPr lvl="3">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4pPr>
            <a:lvl5pPr lvl="4">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5pPr>
            <a:lvl6pPr lvl="5">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6pPr>
            <a:lvl7pPr lvl="6">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7pPr>
            <a:lvl8pPr lvl="7">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8pPr>
            <a:lvl9pPr lvl="8">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0800" y="1589873"/>
            <a:ext cx="102904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extLst>
      <p:ext uri="{BB962C8B-B14F-4D97-AF65-F5344CB8AC3E}">
        <p14:creationId xmlns:p14="http://schemas.microsoft.com/office/powerpoint/2010/main" val="400875601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2" name="Google Shape;172;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35900920"/>
      </p:ext>
    </p:extLst>
  </p:cSld>
  <p:clrMap bg1="lt1" tx1="dk1" bg2="dk2" tx2="lt2" accent1="accent1" accent2="accent2" accent3="accent3" accent4="accent4" accent5="accent5" accent6="accent6" hlink="hlink" folHlink="folHlink"/>
  <p:sldLayoutIdLst>
    <p:sldLayoutId id="2147483686" r:id="rId1"/>
    <p:sldLayoutId id="2147483687"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9955" y="593367"/>
            <a:ext cx="109232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ontserrat"/>
              <a:buNone/>
              <a:defRPr sz="2800" b="1">
                <a:solidFill>
                  <a:schemeClr val="lt2"/>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97127" y="1536633"/>
            <a:ext cx="109232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15000"/>
              </a:lnSpc>
              <a:spcBef>
                <a:spcPts val="1600"/>
              </a:spcBef>
              <a:spcAft>
                <a:spcPts val="160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extLst>
      <p:ext uri="{BB962C8B-B14F-4D97-AF65-F5344CB8AC3E}">
        <p14:creationId xmlns:p14="http://schemas.microsoft.com/office/powerpoint/2010/main" val="1178357597"/>
      </p:ext>
    </p:extLst>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5760">
          <p15:clr>
            <a:srgbClr val="EA4335"/>
          </p15:clr>
        </p15:guide>
        <p15:guide id="3" pos="5311">
          <p15:clr>
            <a:srgbClr val="EA4335"/>
          </p15:clr>
        </p15:guide>
        <p15:guide id="4" orient="horz" pos="2903">
          <p15:clr>
            <a:srgbClr val="EA4335"/>
          </p15:clr>
        </p15:guide>
        <p15:guide id="5" pos="2880">
          <p15:clr>
            <a:srgbClr val="EA4335"/>
          </p15:clr>
        </p15:guide>
        <p15:guide id="6" orient="horz" pos="1619">
          <p15:clr>
            <a:srgbClr val="EA4335"/>
          </p15:clr>
        </p15:guide>
        <p15:guide id="7" pos="449">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8" name="Google Shape;118;p1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87875524"/>
      </p:ext>
    </p:extLst>
  </p:cSld>
  <p:clrMap bg1="lt1" tx1="dk1" bg2="dk2" tx2="lt2" accent1="accent1" accent2="accent2" accent3="accent3" accent4="accent4" accent5="accent5" accent6="accent6" hlink="hlink" folHlink="folHlink"/>
  <p:sldLayoutIdLst>
    <p:sldLayoutId id="2147483707" r:id="rId1"/>
    <p:sldLayoutId id="2147483726" r:id="rId2"/>
    <p:sldLayoutId id="2147483727"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s/photo/1447191" TargetMode="External"/><Relationship Id="rId2" Type="http://schemas.openxmlformats.org/officeDocument/2006/relationships/image" Target="../media/image1.jp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0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0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xml"/><Relationship Id="rId1" Type="http://schemas.openxmlformats.org/officeDocument/2006/relationships/slideLayout" Target="../slideLayouts/slideLayout32.xml"/><Relationship Id="rId5" Type="http://schemas.openxmlformats.org/officeDocument/2006/relationships/image" Target="../media/image101.png"/><Relationship Id="rId4" Type="http://schemas.openxmlformats.org/officeDocument/2006/relationships/image" Target="../media/image100.png"/></Relationships>
</file>

<file path=ppt/slides/_rels/slide10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11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11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1.xml"/><Relationship Id="rId1" Type="http://schemas.openxmlformats.org/officeDocument/2006/relationships/slideLayout" Target="../slideLayouts/slideLayout32.xml"/><Relationship Id="rId4" Type="http://schemas.openxmlformats.org/officeDocument/2006/relationships/image" Target="../media/image106.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5.xml"/><Relationship Id="rId1" Type="http://schemas.openxmlformats.org/officeDocument/2006/relationships/slideLayout" Target="../slideLayouts/slideLayout32.xml"/><Relationship Id="rId4" Type="http://schemas.openxmlformats.org/officeDocument/2006/relationships/image" Target="../media/image1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2.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Layout" Target="../slideLayouts/slideLayout31.xml"/></Relationships>
</file>

<file path=ppt/slides/_rels/slide12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31.xml"/></Relationships>
</file>

<file path=ppt/slides/_rels/slide12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31.xml"/></Relationships>
</file>

<file path=ppt/slides/_rels/slide12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3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31.xml"/></Relationships>
</file>

<file path=ppt/slides/_rels/slide12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31.xml"/></Relationships>
</file>

<file path=ppt/slides/_rels/slide12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1.xml"/><Relationship Id="rId5" Type="http://schemas.openxmlformats.org/officeDocument/2006/relationships/image" Target="../media/image14.png"/><Relationship Id="rId4" Type="http://schemas.openxmlformats.org/officeDocument/2006/relationships/image" Target="../media/image13.png"/></Relationships>
</file>

<file path=ppt/slides/_rels/slide13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31.xml"/></Relationships>
</file>

<file path=ppt/slides/_rels/slide131.xml.rels><?xml version="1.0" encoding="UTF-8" standalone="yes"?>
<Relationships xmlns="http://schemas.openxmlformats.org/package/2006/relationships"><Relationship Id="rId3" Type="http://schemas.openxmlformats.org/officeDocument/2006/relationships/image" Target="../media/image119.svg"/><Relationship Id="rId2" Type="http://schemas.openxmlformats.org/officeDocument/2006/relationships/image" Target="../media/image118.png"/><Relationship Id="rId1" Type="http://schemas.openxmlformats.org/officeDocument/2006/relationships/slideLayout" Target="../slideLayouts/slideLayout31.xml"/><Relationship Id="rId5" Type="http://schemas.openxmlformats.org/officeDocument/2006/relationships/image" Target="../media/image121.svg"/><Relationship Id="rId4" Type="http://schemas.openxmlformats.org/officeDocument/2006/relationships/image" Target="../media/image12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31.xml"/></Relationships>
</file>

<file path=ppt/slides/_rels/slide135.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31.xml"/></Relationships>
</file>

<file path=ppt/slides/_rels/slide136.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3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1.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1.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1.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1.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JavaScript/Reference" TargetMode="External"/><Relationship Id="rId2" Type="http://schemas.openxmlformats.org/officeDocument/2006/relationships/hyperlink" Target="https://262.ecma-international.org/12.0/" TargetMode="External"/><Relationship Id="rId1" Type="http://schemas.openxmlformats.org/officeDocument/2006/relationships/slideLayout" Target="../slideLayouts/slideLayout31.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1.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1.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1.xml"/></Relationships>
</file>

<file path=ppt/slides/_rels/slide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1.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1.xml"/></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1.xml"/></Relationships>
</file>

<file path=ppt/slides/_rels/slide9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9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9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9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9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9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51BFD-1DF9-3D57-8F90-8B196C849D45}"/>
              </a:ext>
            </a:extLst>
          </p:cNvPr>
          <p:cNvSpPr>
            <a:spLocks noGrp="1"/>
          </p:cNvSpPr>
          <p:nvPr>
            <p:ph type="ctrTitle"/>
          </p:nvPr>
        </p:nvSpPr>
        <p:spPr/>
        <p:txBody>
          <a:bodyPr anchor="b"/>
          <a:lstStyle/>
          <a:p>
            <a:r>
              <a:rPr lang="en-US" dirty="0" err="1"/>
              <a:t>Javascript</a:t>
            </a:r>
            <a:endParaRPr lang="es-MX" dirty="0"/>
          </a:p>
        </p:txBody>
      </p:sp>
      <p:sp>
        <p:nvSpPr>
          <p:cNvPr id="3" name="Subtítulo 2">
            <a:extLst>
              <a:ext uri="{FF2B5EF4-FFF2-40B4-BE49-F238E27FC236}">
                <a16:creationId xmlns:a16="http://schemas.microsoft.com/office/drawing/2014/main" id="{1BC80A7F-839B-79A8-A150-19B56B243364}"/>
              </a:ext>
            </a:extLst>
          </p:cNvPr>
          <p:cNvSpPr>
            <a:spLocks noGrp="1"/>
          </p:cNvSpPr>
          <p:nvPr>
            <p:ph type="subTitle" idx="1"/>
          </p:nvPr>
        </p:nvSpPr>
        <p:spPr/>
        <p:txBody>
          <a:bodyPr/>
          <a:lstStyle/>
          <a:p>
            <a:r>
              <a:rPr lang="en-US" dirty="0"/>
              <a:t>Juan Carlos Trejo</a:t>
            </a:r>
            <a:endParaRPr lang="es-MX" dirty="0"/>
          </a:p>
        </p:txBody>
      </p:sp>
      <p:pic>
        <p:nvPicPr>
          <p:cNvPr id="5" name="Imagen 4">
            <a:extLst>
              <a:ext uri="{FF2B5EF4-FFF2-40B4-BE49-F238E27FC236}">
                <a16:creationId xmlns:a16="http://schemas.microsoft.com/office/drawing/2014/main" id="{CED7B0C7-B9FA-3385-2667-93C8B63B5A3B}"/>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7326"/>
          <a:stretch/>
        </p:blipFill>
        <p:spPr>
          <a:xfrm>
            <a:off x="6517835" y="-60600"/>
            <a:ext cx="5674165" cy="6858000"/>
          </a:xfrm>
          <a:prstGeom prst="rect">
            <a:avLst/>
          </a:prstGeom>
        </p:spPr>
      </p:pic>
      <p:cxnSp>
        <p:nvCxnSpPr>
          <p:cNvPr id="7" name="Conector recto 6">
            <a:extLst>
              <a:ext uri="{FF2B5EF4-FFF2-40B4-BE49-F238E27FC236}">
                <a16:creationId xmlns:a16="http://schemas.microsoft.com/office/drawing/2014/main" id="{F953B812-3198-0CF8-E535-3225CDE1E27A}"/>
              </a:ext>
            </a:extLst>
          </p:cNvPr>
          <p:cNvCxnSpPr/>
          <p:nvPr/>
        </p:nvCxnSpPr>
        <p:spPr>
          <a:xfrm>
            <a:off x="6202680" y="182880"/>
            <a:ext cx="0" cy="618744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094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74BAA-0F13-61E7-B58A-8C6B62F1FBE2}"/>
              </a:ext>
            </a:extLst>
          </p:cNvPr>
          <p:cNvSpPr>
            <a:spLocks noGrp="1"/>
          </p:cNvSpPr>
          <p:nvPr>
            <p:ph type="title"/>
          </p:nvPr>
        </p:nvSpPr>
        <p:spPr/>
        <p:txBody>
          <a:bodyPr/>
          <a:lstStyle/>
          <a:p>
            <a:r>
              <a:rPr lang="en-US" dirty="0"/>
              <a:t>Variables</a:t>
            </a:r>
            <a:endParaRPr lang="es-MX" b="0" dirty="0">
              <a:solidFill>
                <a:srgbClr val="FFC000"/>
              </a:solidFill>
            </a:endParaRPr>
          </a:p>
        </p:txBody>
      </p:sp>
      <p:sp>
        <p:nvSpPr>
          <p:cNvPr id="9" name="CuadroTexto 8">
            <a:extLst>
              <a:ext uri="{FF2B5EF4-FFF2-40B4-BE49-F238E27FC236}">
                <a16:creationId xmlns:a16="http://schemas.microsoft.com/office/drawing/2014/main" id="{8A016C2C-4EB8-7A9D-48C5-0B5F552F3401}"/>
              </a:ext>
            </a:extLst>
          </p:cNvPr>
          <p:cNvSpPr txBox="1"/>
          <p:nvPr/>
        </p:nvSpPr>
        <p:spPr>
          <a:xfrm>
            <a:off x="3599930" y="1813664"/>
            <a:ext cx="7372869" cy="1323439"/>
          </a:xfrm>
          <a:prstGeom prst="rect">
            <a:avLst/>
          </a:prstGeom>
          <a:noFill/>
        </p:spPr>
        <p:txBody>
          <a:bodyPr wrap="square">
            <a:spAutoFit/>
          </a:bodyPr>
          <a:lstStyle/>
          <a:p>
            <a:pPr algn="l"/>
            <a:r>
              <a:rPr lang="es-MX" sz="2000" b="0" i="0" dirty="0">
                <a:effectLst/>
                <a:latin typeface="+mj-lt"/>
              </a:rPr>
              <a:t>Hay ocho tipos de datos básicos en JavaScript. Podemos almacenar un valor de cualquier tipo dentro de una variable. Por ejemplo, una variable puede contener en un momento un </a:t>
            </a:r>
            <a:r>
              <a:rPr lang="es-MX" sz="2000" b="0" i="0" dirty="0" err="1">
                <a:effectLst/>
                <a:latin typeface="+mj-lt"/>
              </a:rPr>
              <a:t>string</a:t>
            </a:r>
            <a:r>
              <a:rPr lang="es-MX" sz="2000" b="0" i="0" dirty="0">
                <a:effectLst/>
                <a:latin typeface="+mj-lt"/>
              </a:rPr>
              <a:t> y luego almacenar un número.</a:t>
            </a:r>
          </a:p>
        </p:txBody>
      </p:sp>
      <p:pic>
        <p:nvPicPr>
          <p:cNvPr id="10" name="Imagen 9">
            <a:extLst>
              <a:ext uri="{FF2B5EF4-FFF2-40B4-BE49-F238E27FC236}">
                <a16:creationId xmlns:a16="http://schemas.microsoft.com/office/drawing/2014/main" id="{2AA0C880-5A61-D850-CF5A-F861CD6CCAEE}"/>
              </a:ext>
            </a:extLst>
          </p:cNvPr>
          <p:cNvPicPr>
            <a:picLocks noChangeAspect="1"/>
          </p:cNvPicPr>
          <p:nvPr/>
        </p:nvPicPr>
        <p:blipFill>
          <a:blip r:embed="rId2"/>
          <a:stretch>
            <a:fillRect/>
          </a:stretch>
        </p:blipFill>
        <p:spPr>
          <a:xfrm>
            <a:off x="3714231" y="3429000"/>
            <a:ext cx="5647790" cy="1343902"/>
          </a:xfrm>
          <a:prstGeom prst="rect">
            <a:avLst/>
          </a:prstGeom>
        </p:spPr>
      </p:pic>
    </p:spTree>
    <p:extLst>
      <p:ext uri="{BB962C8B-B14F-4D97-AF65-F5344CB8AC3E}">
        <p14:creationId xmlns:p14="http://schemas.microsoft.com/office/powerpoint/2010/main" val="40752488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86D264-4C04-8143-D791-824D3CB75B6C}"/>
              </a:ext>
            </a:extLst>
          </p:cNvPr>
          <p:cNvSpPr>
            <a:spLocks noGrp="1"/>
          </p:cNvSpPr>
          <p:nvPr>
            <p:ph type="title"/>
          </p:nvPr>
        </p:nvSpPr>
        <p:spPr>
          <a:xfrm>
            <a:off x="106680" y="4656633"/>
            <a:ext cx="2780800" cy="1440400"/>
          </a:xfrm>
        </p:spPr>
        <p:txBody>
          <a:bodyPr/>
          <a:lstStyle/>
          <a:p>
            <a:r>
              <a:rPr lang="en-US" sz="2400" dirty="0" err="1"/>
              <a:t>Obtener</a:t>
            </a:r>
            <a:r>
              <a:rPr lang="en-US" sz="2400" dirty="0"/>
              <a:t> </a:t>
            </a:r>
            <a:r>
              <a:rPr lang="en-US" sz="2400" dirty="0" err="1"/>
              <a:t>el</a:t>
            </a:r>
            <a:r>
              <a:rPr lang="en-US" sz="2400" dirty="0"/>
              <a:t> </a:t>
            </a:r>
            <a:r>
              <a:rPr lang="en-US" sz="2400" dirty="0" err="1"/>
              <a:t>estado</a:t>
            </a:r>
            <a:r>
              <a:rPr lang="en-US" sz="2400" dirty="0"/>
              <a:t> de un </a:t>
            </a:r>
            <a:r>
              <a:rPr lang="en-US" sz="2400" dirty="0" err="1"/>
              <a:t>objeto</a:t>
            </a:r>
            <a:endParaRPr lang="es-MX" sz="2400" dirty="0"/>
          </a:p>
        </p:txBody>
      </p:sp>
      <p:sp>
        <p:nvSpPr>
          <p:cNvPr id="7" name="Subtítulo 2">
            <a:extLst>
              <a:ext uri="{FF2B5EF4-FFF2-40B4-BE49-F238E27FC236}">
                <a16:creationId xmlns:a16="http://schemas.microsoft.com/office/drawing/2014/main" id="{C5E178DF-4A5F-E1FA-B592-AF57E0EE98D3}"/>
              </a:ext>
            </a:extLst>
          </p:cNvPr>
          <p:cNvSpPr txBox="1">
            <a:spLocks/>
          </p:cNvSpPr>
          <p:nvPr/>
        </p:nvSpPr>
        <p:spPr>
          <a:xfrm>
            <a:off x="3318012" y="1525581"/>
            <a:ext cx="8144786" cy="148366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s-ES" cap="none" dirty="0">
                <a:solidFill>
                  <a:schemeClr val="tx1"/>
                </a:solidFill>
              </a:rPr>
              <a:t>En muchas ocasiones necesitamos obtener el estado actual de un objeto, para lo cual podemos crear un método personalizado o podemos sobre escribir el método </a:t>
            </a:r>
            <a:r>
              <a:rPr lang="es-ES" cap="none" dirty="0" err="1">
                <a:solidFill>
                  <a:schemeClr val="tx1"/>
                </a:solidFill>
              </a:rPr>
              <a:t>toString</a:t>
            </a:r>
            <a:r>
              <a:rPr lang="es-ES" cap="none" dirty="0">
                <a:solidFill>
                  <a:schemeClr val="tx1"/>
                </a:solidFill>
              </a:rPr>
              <a:t>()</a:t>
            </a:r>
          </a:p>
        </p:txBody>
      </p:sp>
      <p:pic>
        <p:nvPicPr>
          <p:cNvPr id="4" name="Imagen 3">
            <a:extLst>
              <a:ext uri="{FF2B5EF4-FFF2-40B4-BE49-F238E27FC236}">
                <a16:creationId xmlns:a16="http://schemas.microsoft.com/office/drawing/2014/main" id="{D74419D0-3AE5-2D0A-2A55-BEB3FF65BFA5}"/>
              </a:ext>
            </a:extLst>
          </p:cNvPr>
          <p:cNvPicPr>
            <a:picLocks noChangeAspect="1"/>
          </p:cNvPicPr>
          <p:nvPr/>
        </p:nvPicPr>
        <p:blipFill>
          <a:blip r:embed="rId3"/>
          <a:stretch>
            <a:fillRect/>
          </a:stretch>
        </p:blipFill>
        <p:spPr>
          <a:xfrm>
            <a:off x="4499164" y="3184028"/>
            <a:ext cx="5782482" cy="25625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54476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err="1"/>
              <a:t>Herencia</a:t>
            </a:r>
            <a:endParaRPr lang="es-MX" sz="2000" b="0" dirty="0">
              <a:solidFill>
                <a:schemeClr val="bg2"/>
              </a:solidFill>
            </a:endParaRPr>
          </a:p>
        </p:txBody>
      </p:sp>
      <p:sp>
        <p:nvSpPr>
          <p:cNvPr id="2" name="CuadroTexto 1">
            <a:extLst>
              <a:ext uri="{FF2B5EF4-FFF2-40B4-BE49-F238E27FC236}">
                <a16:creationId xmlns:a16="http://schemas.microsoft.com/office/drawing/2014/main" id="{D806E049-3160-F39D-73C9-BFB5D473C970}"/>
              </a:ext>
            </a:extLst>
          </p:cNvPr>
          <p:cNvSpPr txBox="1"/>
          <p:nvPr/>
        </p:nvSpPr>
        <p:spPr>
          <a:xfrm>
            <a:off x="3756160" y="2602395"/>
            <a:ext cx="4212465" cy="1323439"/>
          </a:xfrm>
          <a:prstGeom prst="rect">
            <a:avLst/>
          </a:prstGeom>
          <a:noFill/>
        </p:spPr>
        <p:txBody>
          <a:bodyPr wrap="square">
            <a:spAutoFit/>
          </a:bodyPr>
          <a:lstStyle/>
          <a:p>
            <a:r>
              <a:rPr lang="es-MX" sz="2000" dirty="0">
                <a:solidFill>
                  <a:schemeClr val="tx1"/>
                </a:solidFill>
                <a:latin typeface="Helvetica Neue"/>
              </a:rPr>
              <a:t>Es el mecanismo por el cual una clase permite heredar las características (atributos y métodos) de otra clase. </a:t>
            </a:r>
          </a:p>
        </p:txBody>
      </p:sp>
      <p:grpSp>
        <p:nvGrpSpPr>
          <p:cNvPr id="3" name="Grupo 2">
            <a:extLst>
              <a:ext uri="{FF2B5EF4-FFF2-40B4-BE49-F238E27FC236}">
                <a16:creationId xmlns:a16="http://schemas.microsoft.com/office/drawing/2014/main" id="{9CC9E26F-3F5A-8000-1BB7-D124662C7B05}"/>
              </a:ext>
            </a:extLst>
          </p:cNvPr>
          <p:cNvGrpSpPr/>
          <p:nvPr/>
        </p:nvGrpSpPr>
        <p:grpSpPr>
          <a:xfrm>
            <a:off x="9366066" y="1358347"/>
            <a:ext cx="2067340" cy="4141305"/>
            <a:chOff x="7421217" y="940904"/>
            <a:chExt cx="2067340" cy="4141305"/>
          </a:xfrm>
        </p:grpSpPr>
        <p:sp>
          <p:nvSpPr>
            <p:cNvPr id="4" name="Rectángulo 3">
              <a:extLst>
                <a:ext uri="{FF2B5EF4-FFF2-40B4-BE49-F238E27FC236}">
                  <a16:creationId xmlns:a16="http://schemas.microsoft.com/office/drawing/2014/main" id="{C40B6E47-4DA8-6FFB-AFE9-5E168F18EA78}"/>
                </a:ext>
              </a:extLst>
            </p:cNvPr>
            <p:cNvSpPr/>
            <p:nvPr/>
          </p:nvSpPr>
          <p:spPr>
            <a:xfrm>
              <a:off x="7421217" y="940904"/>
              <a:ext cx="2067340" cy="83488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Transporte</a:t>
              </a:r>
            </a:p>
          </p:txBody>
        </p:sp>
        <p:sp>
          <p:nvSpPr>
            <p:cNvPr id="5" name="Rectángulo 4">
              <a:extLst>
                <a:ext uri="{FF2B5EF4-FFF2-40B4-BE49-F238E27FC236}">
                  <a16:creationId xmlns:a16="http://schemas.microsoft.com/office/drawing/2014/main" id="{1C884FF3-841D-655A-75B0-C02B03A414E9}"/>
                </a:ext>
              </a:extLst>
            </p:cNvPr>
            <p:cNvSpPr/>
            <p:nvPr/>
          </p:nvSpPr>
          <p:spPr>
            <a:xfrm>
              <a:off x="7421217" y="2594113"/>
              <a:ext cx="2067340" cy="83488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Aéreo</a:t>
              </a:r>
            </a:p>
          </p:txBody>
        </p:sp>
        <p:sp>
          <p:nvSpPr>
            <p:cNvPr id="7" name="Rectángulo 6">
              <a:extLst>
                <a:ext uri="{FF2B5EF4-FFF2-40B4-BE49-F238E27FC236}">
                  <a16:creationId xmlns:a16="http://schemas.microsoft.com/office/drawing/2014/main" id="{63C1C204-A365-24D5-C546-3C4DC8FE40D1}"/>
                </a:ext>
              </a:extLst>
            </p:cNvPr>
            <p:cNvSpPr/>
            <p:nvPr/>
          </p:nvSpPr>
          <p:spPr>
            <a:xfrm>
              <a:off x="7421217" y="4247322"/>
              <a:ext cx="2067340" cy="834887"/>
            </a:xfrm>
            <a:prstGeom prst="rect">
              <a:avLst/>
            </a:prstGeom>
            <a:solidFill>
              <a:srgbClr val="E6A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Avión</a:t>
              </a:r>
            </a:p>
          </p:txBody>
        </p:sp>
        <p:cxnSp>
          <p:nvCxnSpPr>
            <p:cNvPr id="8" name="Conector recto de flecha 7">
              <a:extLst>
                <a:ext uri="{FF2B5EF4-FFF2-40B4-BE49-F238E27FC236}">
                  <a16:creationId xmlns:a16="http://schemas.microsoft.com/office/drawing/2014/main" id="{2D9F63AC-B16F-8C8E-C8CD-68D9093DCA43}"/>
                </a:ext>
              </a:extLst>
            </p:cNvPr>
            <p:cNvCxnSpPr>
              <a:stCxn id="5" idx="0"/>
              <a:endCxn id="4" idx="2"/>
            </p:cNvCxnSpPr>
            <p:nvPr/>
          </p:nvCxnSpPr>
          <p:spPr>
            <a:xfrm flipV="1">
              <a:off x="8454887" y="1775791"/>
              <a:ext cx="0" cy="818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AC6156B-4DC2-48DD-1DC9-7D690B41A714}"/>
                </a:ext>
              </a:extLst>
            </p:cNvPr>
            <p:cNvCxnSpPr/>
            <p:nvPr/>
          </p:nvCxnSpPr>
          <p:spPr>
            <a:xfrm flipV="1">
              <a:off x="8454887" y="3429000"/>
              <a:ext cx="0" cy="818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66663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err="1"/>
              <a:t>Herencia</a:t>
            </a:r>
            <a:endParaRPr lang="es-MX" sz="2000" b="0" dirty="0">
              <a:solidFill>
                <a:schemeClr val="bg2"/>
              </a:solidFill>
            </a:endParaRPr>
          </a:p>
        </p:txBody>
      </p:sp>
      <p:grpSp>
        <p:nvGrpSpPr>
          <p:cNvPr id="10" name="Grupo 9">
            <a:extLst>
              <a:ext uri="{FF2B5EF4-FFF2-40B4-BE49-F238E27FC236}">
                <a16:creationId xmlns:a16="http://schemas.microsoft.com/office/drawing/2014/main" id="{6A132E55-8ADD-2E64-2C52-C2F51566F749}"/>
              </a:ext>
            </a:extLst>
          </p:cNvPr>
          <p:cNvGrpSpPr/>
          <p:nvPr/>
        </p:nvGrpSpPr>
        <p:grpSpPr>
          <a:xfrm>
            <a:off x="9399104" y="1480267"/>
            <a:ext cx="2067340" cy="4141305"/>
            <a:chOff x="7421217" y="940904"/>
            <a:chExt cx="2067340" cy="4141305"/>
          </a:xfrm>
        </p:grpSpPr>
        <p:sp>
          <p:nvSpPr>
            <p:cNvPr id="11" name="Rectángulo 10">
              <a:extLst>
                <a:ext uri="{FF2B5EF4-FFF2-40B4-BE49-F238E27FC236}">
                  <a16:creationId xmlns:a16="http://schemas.microsoft.com/office/drawing/2014/main" id="{4A45DFDC-4AA8-2DC7-6FB2-7BC69BE42AAF}"/>
                </a:ext>
              </a:extLst>
            </p:cNvPr>
            <p:cNvSpPr/>
            <p:nvPr/>
          </p:nvSpPr>
          <p:spPr>
            <a:xfrm>
              <a:off x="7421217" y="940904"/>
              <a:ext cx="2067340" cy="83488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Transporte</a:t>
              </a:r>
            </a:p>
          </p:txBody>
        </p:sp>
        <p:sp>
          <p:nvSpPr>
            <p:cNvPr id="12" name="Rectángulo 11">
              <a:extLst>
                <a:ext uri="{FF2B5EF4-FFF2-40B4-BE49-F238E27FC236}">
                  <a16:creationId xmlns:a16="http://schemas.microsoft.com/office/drawing/2014/main" id="{2303312E-2713-4E61-8065-78D564677799}"/>
                </a:ext>
              </a:extLst>
            </p:cNvPr>
            <p:cNvSpPr/>
            <p:nvPr/>
          </p:nvSpPr>
          <p:spPr>
            <a:xfrm>
              <a:off x="7421217" y="2594113"/>
              <a:ext cx="2067340" cy="83488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Aéreo</a:t>
              </a:r>
            </a:p>
          </p:txBody>
        </p:sp>
        <p:sp>
          <p:nvSpPr>
            <p:cNvPr id="13" name="Rectángulo 12">
              <a:extLst>
                <a:ext uri="{FF2B5EF4-FFF2-40B4-BE49-F238E27FC236}">
                  <a16:creationId xmlns:a16="http://schemas.microsoft.com/office/drawing/2014/main" id="{BA3D3B54-0A5C-ED7C-B422-B285FEC56C8C}"/>
                </a:ext>
              </a:extLst>
            </p:cNvPr>
            <p:cNvSpPr/>
            <p:nvPr/>
          </p:nvSpPr>
          <p:spPr>
            <a:xfrm>
              <a:off x="7421217" y="4247322"/>
              <a:ext cx="2067340" cy="834887"/>
            </a:xfrm>
            <a:prstGeom prst="rect">
              <a:avLst/>
            </a:prstGeom>
            <a:solidFill>
              <a:srgbClr val="E6A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Avión</a:t>
              </a:r>
            </a:p>
          </p:txBody>
        </p:sp>
        <p:cxnSp>
          <p:nvCxnSpPr>
            <p:cNvPr id="14" name="Conector recto de flecha 13">
              <a:extLst>
                <a:ext uri="{FF2B5EF4-FFF2-40B4-BE49-F238E27FC236}">
                  <a16:creationId xmlns:a16="http://schemas.microsoft.com/office/drawing/2014/main" id="{DBA3C469-9872-28D0-FDF0-7F27327E669C}"/>
                </a:ext>
              </a:extLst>
            </p:cNvPr>
            <p:cNvCxnSpPr>
              <a:stCxn id="12" idx="0"/>
              <a:endCxn id="11" idx="2"/>
            </p:cNvCxnSpPr>
            <p:nvPr/>
          </p:nvCxnSpPr>
          <p:spPr>
            <a:xfrm flipV="1">
              <a:off x="8454887" y="1775791"/>
              <a:ext cx="0" cy="818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CDFAF3C-F7C2-D3BF-94CE-8CBC2E26125F}"/>
                </a:ext>
              </a:extLst>
            </p:cNvPr>
            <p:cNvCxnSpPr/>
            <p:nvPr/>
          </p:nvCxnSpPr>
          <p:spPr>
            <a:xfrm flipV="1">
              <a:off x="8454887" y="3429000"/>
              <a:ext cx="0" cy="818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CuadroTexto 15">
            <a:extLst>
              <a:ext uri="{FF2B5EF4-FFF2-40B4-BE49-F238E27FC236}">
                <a16:creationId xmlns:a16="http://schemas.microsoft.com/office/drawing/2014/main" id="{E1BE5A70-DDCE-F8D4-0F8F-34E9EC53E1AE}"/>
              </a:ext>
            </a:extLst>
          </p:cNvPr>
          <p:cNvSpPr txBox="1"/>
          <p:nvPr/>
        </p:nvSpPr>
        <p:spPr>
          <a:xfrm>
            <a:off x="3261028" y="2582614"/>
            <a:ext cx="5135881" cy="1692771"/>
          </a:xfrm>
          <a:prstGeom prst="rect">
            <a:avLst/>
          </a:prstGeom>
          <a:noFill/>
        </p:spPr>
        <p:txBody>
          <a:bodyPr wrap="square">
            <a:spAutoFit/>
          </a:bodyPr>
          <a:lstStyle/>
          <a:p>
            <a:pPr algn="l"/>
            <a:r>
              <a:rPr lang="es-MX" sz="2400" dirty="0">
                <a:solidFill>
                  <a:schemeClr val="bg2"/>
                </a:solidFill>
                <a:latin typeface="Helvetica Neue"/>
              </a:rPr>
              <a:t>Superclase</a:t>
            </a:r>
          </a:p>
          <a:p>
            <a:pPr algn="l"/>
            <a:endParaRPr lang="es-MX" sz="2000" dirty="0">
              <a:solidFill>
                <a:schemeClr val="bg1"/>
              </a:solidFill>
              <a:latin typeface="Helvetica Neue"/>
            </a:endParaRPr>
          </a:p>
          <a:p>
            <a:pPr algn="l"/>
            <a:r>
              <a:rPr lang="es-MX" sz="2000" dirty="0">
                <a:solidFill>
                  <a:schemeClr val="tx1"/>
                </a:solidFill>
                <a:latin typeface="Helvetica Neue"/>
              </a:rPr>
              <a:t>La clase cuyas características se heredan se conoce como superclase (o una clase base o una clase principal).</a:t>
            </a:r>
          </a:p>
        </p:txBody>
      </p:sp>
    </p:spTree>
    <p:extLst>
      <p:ext uri="{BB962C8B-B14F-4D97-AF65-F5344CB8AC3E}">
        <p14:creationId xmlns:p14="http://schemas.microsoft.com/office/powerpoint/2010/main" val="26416299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err="1"/>
              <a:t>Herencia</a:t>
            </a:r>
            <a:endParaRPr lang="es-MX" sz="2000" b="0" dirty="0">
              <a:solidFill>
                <a:schemeClr val="bg2"/>
              </a:solidFill>
            </a:endParaRPr>
          </a:p>
        </p:txBody>
      </p:sp>
      <p:grpSp>
        <p:nvGrpSpPr>
          <p:cNvPr id="10" name="Grupo 9">
            <a:extLst>
              <a:ext uri="{FF2B5EF4-FFF2-40B4-BE49-F238E27FC236}">
                <a16:creationId xmlns:a16="http://schemas.microsoft.com/office/drawing/2014/main" id="{6A132E55-8ADD-2E64-2C52-C2F51566F749}"/>
              </a:ext>
            </a:extLst>
          </p:cNvPr>
          <p:cNvGrpSpPr/>
          <p:nvPr/>
        </p:nvGrpSpPr>
        <p:grpSpPr>
          <a:xfrm>
            <a:off x="9399104" y="1480267"/>
            <a:ext cx="2067340" cy="4141305"/>
            <a:chOff x="7421217" y="940904"/>
            <a:chExt cx="2067340" cy="4141305"/>
          </a:xfrm>
        </p:grpSpPr>
        <p:sp>
          <p:nvSpPr>
            <p:cNvPr id="11" name="Rectángulo 10">
              <a:extLst>
                <a:ext uri="{FF2B5EF4-FFF2-40B4-BE49-F238E27FC236}">
                  <a16:creationId xmlns:a16="http://schemas.microsoft.com/office/drawing/2014/main" id="{4A45DFDC-4AA8-2DC7-6FB2-7BC69BE42AAF}"/>
                </a:ext>
              </a:extLst>
            </p:cNvPr>
            <p:cNvSpPr/>
            <p:nvPr/>
          </p:nvSpPr>
          <p:spPr>
            <a:xfrm>
              <a:off x="7421217" y="940904"/>
              <a:ext cx="2067340" cy="83488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Transporte</a:t>
              </a:r>
            </a:p>
          </p:txBody>
        </p:sp>
        <p:sp>
          <p:nvSpPr>
            <p:cNvPr id="12" name="Rectángulo 11">
              <a:extLst>
                <a:ext uri="{FF2B5EF4-FFF2-40B4-BE49-F238E27FC236}">
                  <a16:creationId xmlns:a16="http://schemas.microsoft.com/office/drawing/2014/main" id="{2303312E-2713-4E61-8065-78D564677799}"/>
                </a:ext>
              </a:extLst>
            </p:cNvPr>
            <p:cNvSpPr/>
            <p:nvPr/>
          </p:nvSpPr>
          <p:spPr>
            <a:xfrm>
              <a:off x="7421217" y="2594113"/>
              <a:ext cx="2067340" cy="83488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Aéreo</a:t>
              </a:r>
            </a:p>
          </p:txBody>
        </p:sp>
        <p:sp>
          <p:nvSpPr>
            <p:cNvPr id="13" name="Rectángulo 12">
              <a:extLst>
                <a:ext uri="{FF2B5EF4-FFF2-40B4-BE49-F238E27FC236}">
                  <a16:creationId xmlns:a16="http://schemas.microsoft.com/office/drawing/2014/main" id="{BA3D3B54-0A5C-ED7C-B422-B285FEC56C8C}"/>
                </a:ext>
              </a:extLst>
            </p:cNvPr>
            <p:cNvSpPr/>
            <p:nvPr/>
          </p:nvSpPr>
          <p:spPr>
            <a:xfrm>
              <a:off x="7421217" y="4247322"/>
              <a:ext cx="2067340" cy="834887"/>
            </a:xfrm>
            <a:prstGeom prst="rect">
              <a:avLst/>
            </a:prstGeom>
            <a:solidFill>
              <a:srgbClr val="E6A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Avión</a:t>
              </a:r>
            </a:p>
          </p:txBody>
        </p:sp>
        <p:cxnSp>
          <p:nvCxnSpPr>
            <p:cNvPr id="14" name="Conector recto de flecha 13">
              <a:extLst>
                <a:ext uri="{FF2B5EF4-FFF2-40B4-BE49-F238E27FC236}">
                  <a16:creationId xmlns:a16="http://schemas.microsoft.com/office/drawing/2014/main" id="{DBA3C469-9872-28D0-FDF0-7F27327E669C}"/>
                </a:ext>
              </a:extLst>
            </p:cNvPr>
            <p:cNvCxnSpPr>
              <a:stCxn id="12" idx="0"/>
              <a:endCxn id="11" idx="2"/>
            </p:cNvCxnSpPr>
            <p:nvPr/>
          </p:nvCxnSpPr>
          <p:spPr>
            <a:xfrm flipV="1">
              <a:off x="8454887" y="1775791"/>
              <a:ext cx="0" cy="818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CDFAF3C-F7C2-D3BF-94CE-8CBC2E26125F}"/>
                </a:ext>
              </a:extLst>
            </p:cNvPr>
            <p:cNvCxnSpPr/>
            <p:nvPr/>
          </p:nvCxnSpPr>
          <p:spPr>
            <a:xfrm flipV="1">
              <a:off x="8454887" y="3429000"/>
              <a:ext cx="0" cy="818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CuadroTexto 1">
            <a:extLst>
              <a:ext uri="{FF2B5EF4-FFF2-40B4-BE49-F238E27FC236}">
                <a16:creationId xmlns:a16="http://schemas.microsoft.com/office/drawing/2014/main" id="{03BDDAB4-6140-28F7-EA03-6714A46FAA79}"/>
              </a:ext>
            </a:extLst>
          </p:cNvPr>
          <p:cNvSpPr txBox="1"/>
          <p:nvPr/>
        </p:nvSpPr>
        <p:spPr>
          <a:xfrm>
            <a:off x="3303767" y="2225039"/>
            <a:ext cx="5320746" cy="2616101"/>
          </a:xfrm>
          <a:prstGeom prst="rect">
            <a:avLst/>
          </a:prstGeom>
          <a:noFill/>
        </p:spPr>
        <p:txBody>
          <a:bodyPr wrap="square">
            <a:spAutoFit/>
          </a:bodyPr>
          <a:lstStyle/>
          <a:p>
            <a:pPr algn="l"/>
            <a:r>
              <a:rPr lang="es-MX" sz="2400" dirty="0">
                <a:solidFill>
                  <a:schemeClr val="bg2"/>
                </a:solidFill>
                <a:latin typeface="Helvetica Neue"/>
              </a:rPr>
              <a:t>Subclase</a:t>
            </a:r>
          </a:p>
          <a:p>
            <a:pPr algn="l"/>
            <a:endParaRPr lang="es-MX" sz="2000" dirty="0">
              <a:solidFill>
                <a:schemeClr val="tx1"/>
              </a:solidFill>
              <a:latin typeface="Helvetica Neue"/>
            </a:endParaRPr>
          </a:p>
          <a:p>
            <a:pPr algn="l"/>
            <a:r>
              <a:rPr lang="es-MX" sz="2000" dirty="0">
                <a:solidFill>
                  <a:schemeClr val="tx1"/>
                </a:solidFill>
                <a:latin typeface="Helvetica Neue"/>
              </a:rPr>
              <a:t>La clase que hereda la otra clase se conoce como subclase (o una clase derivada, clase extendida o clase hija). La subclase puede agregar sus propios campos y métodos además de los campos y métodos de la superclase.</a:t>
            </a:r>
          </a:p>
        </p:txBody>
      </p:sp>
    </p:spTree>
    <p:extLst>
      <p:ext uri="{BB962C8B-B14F-4D97-AF65-F5344CB8AC3E}">
        <p14:creationId xmlns:p14="http://schemas.microsoft.com/office/powerpoint/2010/main" val="10756451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err="1"/>
              <a:t>Herencia</a:t>
            </a:r>
            <a:endParaRPr lang="es-MX" sz="2000" b="0" dirty="0">
              <a:solidFill>
                <a:schemeClr val="bg2"/>
              </a:solidFill>
            </a:endParaRPr>
          </a:p>
        </p:txBody>
      </p:sp>
      <p:grpSp>
        <p:nvGrpSpPr>
          <p:cNvPr id="10" name="Grupo 9">
            <a:extLst>
              <a:ext uri="{FF2B5EF4-FFF2-40B4-BE49-F238E27FC236}">
                <a16:creationId xmlns:a16="http://schemas.microsoft.com/office/drawing/2014/main" id="{6A132E55-8ADD-2E64-2C52-C2F51566F749}"/>
              </a:ext>
            </a:extLst>
          </p:cNvPr>
          <p:cNvGrpSpPr/>
          <p:nvPr/>
        </p:nvGrpSpPr>
        <p:grpSpPr>
          <a:xfrm>
            <a:off x="9399104" y="1480267"/>
            <a:ext cx="2067340" cy="4141305"/>
            <a:chOff x="7421217" y="940904"/>
            <a:chExt cx="2067340" cy="4141305"/>
          </a:xfrm>
        </p:grpSpPr>
        <p:sp>
          <p:nvSpPr>
            <p:cNvPr id="11" name="Rectángulo 10">
              <a:extLst>
                <a:ext uri="{FF2B5EF4-FFF2-40B4-BE49-F238E27FC236}">
                  <a16:creationId xmlns:a16="http://schemas.microsoft.com/office/drawing/2014/main" id="{4A45DFDC-4AA8-2DC7-6FB2-7BC69BE42AAF}"/>
                </a:ext>
              </a:extLst>
            </p:cNvPr>
            <p:cNvSpPr/>
            <p:nvPr/>
          </p:nvSpPr>
          <p:spPr>
            <a:xfrm>
              <a:off x="7421217" y="940904"/>
              <a:ext cx="2067340" cy="83488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Transporte</a:t>
              </a:r>
            </a:p>
          </p:txBody>
        </p:sp>
        <p:sp>
          <p:nvSpPr>
            <p:cNvPr id="12" name="Rectángulo 11">
              <a:extLst>
                <a:ext uri="{FF2B5EF4-FFF2-40B4-BE49-F238E27FC236}">
                  <a16:creationId xmlns:a16="http://schemas.microsoft.com/office/drawing/2014/main" id="{2303312E-2713-4E61-8065-78D564677799}"/>
                </a:ext>
              </a:extLst>
            </p:cNvPr>
            <p:cNvSpPr/>
            <p:nvPr/>
          </p:nvSpPr>
          <p:spPr>
            <a:xfrm>
              <a:off x="7421217" y="2594113"/>
              <a:ext cx="2067340" cy="83488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Aéreo</a:t>
              </a:r>
            </a:p>
          </p:txBody>
        </p:sp>
        <p:sp>
          <p:nvSpPr>
            <p:cNvPr id="13" name="Rectángulo 12">
              <a:extLst>
                <a:ext uri="{FF2B5EF4-FFF2-40B4-BE49-F238E27FC236}">
                  <a16:creationId xmlns:a16="http://schemas.microsoft.com/office/drawing/2014/main" id="{BA3D3B54-0A5C-ED7C-B422-B285FEC56C8C}"/>
                </a:ext>
              </a:extLst>
            </p:cNvPr>
            <p:cNvSpPr/>
            <p:nvPr/>
          </p:nvSpPr>
          <p:spPr>
            <a:xfrm>
              <a:off x="7421217" y="4247322"/>
              <a:ext cx="2067340" cy="834887"/>
            </a:xfrm>
            <a:prstGeom prst="rect">
              <a:avLst/>
            </a:prstGeom>
            <a:solidFill>
              <a:srgbClr val="E6A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rPr>
                <a:t>Avión</a:t>
              </a:r>
            </a:p>
          </p:txBody>
        </p:sp>
        <p:cxnSp>
          <p:nvCxnSpPr>
            <p:cNvPr id="14" name="Conector recto de flecha 13">
              <a:extLst>
                <a:ext uri="{FF2B5EF4-FFF2-40B4-BE49-F238E27FC236}">
                  <a16:creationId xmlns:a16="http://schemas.microsoft.com/office/drawing/2014/main" id="{DBA3C469-9872-28D0-FDF0-7F27327E669C}"/>
                </a:ext>
              </a:extLst>
            </p:cNvPr>
            <p:cNvCxnSpPr>
              <a:stCxn id="12" idx="0"/>
              <a:endCxn id="11" idx="2"/>
            </p:cNvCxnSpPr>
            <p:nvPr/>
          </p:nvCxnSpPr>
          <p:spPr>
            <a:xfrm flipV="1">
              <a:off x="8454887" y="1775791"/>
              <a:ext cx="0" cy="818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CDFAF3C-F7C2-D3BF-94CE-8CBC2E26125F}"/>
                </a:ext>
              </a:extLst>
            </p:cNvPr>
            <p:cNvCxnSpPr/>
            <p:nvPr/>
          </p:nvCxnSpPr>
          <p:spPr>
            <a:xfrm flipV="1">
              <a:off x="8454887" y="3429000"/>
              <a:ext cx="0" cy="818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18A294A6-BDCF-2751-F201-D721D7308245}"/>
              </a:ext>
            </a:extLst>
          </p:cNvPr>
          <p:cNvPicPr>
            <a:picLocks noChangeAspect="1"/>
          </p:cNvPicPr>
          <p:nvPr/>
        </p:nvPicPr>
        <p:blipFill>
          <a:blip r:embed="rId3"/>
          <a:stretch>
            <a:fillRect/>
          </a:stretch>
        </p:blipFill>
        <p:spPr>
          <a:xfrm>
            <a:off x="3841707" y="1297551"/>
            <a:ext cx="5115639" cy="1200318"/>
          </a:xfrm>
          <a:prstGeom prst="rect">
            <a:avLst/>
          </a:prstGeom>
          <a:ln>
            <a:noFill/>
          </a:ln>
          <a:effectLst>
            <a:outerShdw blurRad="292100" dist="139700" dir="2700000" algn="tl" rotWithShape="0">
              <a:srgbClr val="333333">
                <a:alpha val="65000"/>
              </a:srgbClr>
            </a:outerShdw>
          </a:effectLst>
        </p:spPr>
      </p:pic>
      <p:pic>
        <p:nvPicPr>
          <p:cNvPr id="17" name="Imagen 16">
            <a:extLst>
              <a:ext uri="{FF2B5EF4-FFF2-40B4-BE49-F238E27FC236}">
                <a16:creationId xmlns:a16="http://schemas.microsoft.com/office/drawing/2014/main" id="{5B2F50BB-31F5-F025-43FF-523E727CE42B}"/>
              </a:ext>
            </a:extLst>
          </p:cNvPr>
          <p:cNvPicPr>
            <a:picLocks noChangeAspect="1"/>
          </p:cNvPicPr>
          <p:nvPr/>
        </p:nvPicPr>
        <p:blipFill>
          <a:blip r:embed="rId4"/>
          <a:stretch>
            <a:fillRect/>
          </a:stretch>
        </p:blipFill>
        <p:spPr>
          <a:xfrm>
            <a:off x="3209522" y="2907892"/>
            <a:ext cx="5772956" cy="1286054"/>
          </a:xfrm>
          <a:prstGeom prst="rect">
            <a:avLst/>
          </a:prstGeom>
          <a:ln>
            <a:noFill/>
          </a:ln>
          <a:effectLst>
            <a:outerShdw blurRad="292100" dist="139700" dir="2700000" algn="tl" rotWithShape="0">
              <a:srgbClr val="333333">
                <a:alpha val="65000"/>
              </a:srgbClr>
            </a:outerShdw>
          </a:effectLst>
        </p:spPr>
      </p:pic>
      <p:pic>
        <p:nvPicPr>
          <p:cNvPr id="19" name="Imagen 18">
            <a:extLst>
              <a:ext uri="{FF2B5EF4-FFF2-40B4-BE49-F238E27FC236}">
                <a16:creationId xmlns:a16="http://schemas.microsoft.com/office/drawing/2014/main" id="{3E6D0426-17CD-46AF-64A6-A3FF3589CC07}"/>
              </a:ext>
            </a:extLst>
          </p:cNvPr>
          <p:cNvPicPr>
            <a:picLocks noChangeAspect="1"/>
          </p:cNvPicPr>
          <p:nvPr/>
        </p:nvPicPr>
        <p:blipFill>
          <a:blip r:embed="rId5"/>
          <a:stretch>
            <a:fillRect/>
          </a:stretch>
        </p:blipFill>
        <p:spPr>
          <a:xfrm>
            <a:off x="3193917" y="4589680"/>
            <a:ext cx="5763429" cy="12288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68752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err="1"/>
              <a:t>Ejercicio</a:t>
            </a:r>
            <a:r>
              <a:rPr lang="en-US" sz="2000" dirty="0"/>
              <a:t> 1</a:t>
            </a:r>
          </a:p>
        </p:txBody>
      </p:sp>
      <p:pic>
        <p:nvPicPr>
          <p:cNvPr id="3" name="Imagen 2">
            <a:extLst>
              <a:ext uri="{FF2B5EF4-FFF2-40B4-BE49-F238E27FC236}">
                <a16:creationId xmlns:a16="http://schemas.microsoft.com/office/drawing/2014/main" id="{4B57A7E0-8880-067A-C990-AFB3A3D8B916}"/>
              </a:ext>
            </a:extLst>
          </p:cNvPr>
          <p:cNvPicPr>
            <a:picLocks noChangeAspect="1"/>
          </p:cNvPicPr>
          <p:nvPr/>
        </p:nvPicPr>
        <p:blipFill>
          <a:blip r:embed="rId3"/>
          <a:stretch>
            <a:fillRect/>
          </a:stretch>
        </p:blipFill>
        <p:spPr>
          <a:xfrm>
            <a:off x="3816647" y="2727414"/>
            <a:ext cx="7479027" cy="1929219"/>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5EDBA2C9-CD9E-59D3-D24D-FB35F5774319}"/>
              </a:ext>
            </a:extLst>
          </p:cNvPr>
          <p:cNvSpPr txBox="1"/>
          <p:nvPr/>
        </p:nvSpPr>
        <p:spPr>
          <a:xfrm>
            <a:off x="3438481" y="932129"/>
            <a:ext cx="8448720" cy="892552"/>
          </a:xfrm>
          <a:prstGeom prst="rect">
            <a:avLst/>
          </a:prstGeom>
          <a:noFill/>
        </p:spPr>
        <p:txBody>
          <a:bodyPr wrap="square">
            <a:spAutoFit/>
          </a:bodyPr>
          <a:lstStyle/>
          <a:p>
            <a:endParaRPr lang="es-MX" dirty="0">
              <a:solidFill>
                <a:schemeClr val="bg2"/>
              </a:solidFill>
              <a:latin typeface="Helvetica Neue"/>
            </a:endParaRPr>
          </a:p>
          <a:p>
            <a:r>
              <a:rPr lang="es-MX" sz="2400" dirty="0">
                <a:solidFill>
                  <a:schemeClr val="bg2"/>
                </a:solidFill>
                <a:latin typeface="Helvetica Neue"/>
                <a:ea typeface="+mj-ea"/>
                <a:cs typeface="+mj-cs"/>
              </a:rPr>
              <a:t>Implementar el siguiente diagrama de clases con Herencia</a:t>
            </a:r>
            <a:endParaRPr lang="es-MX" dirty="0">
              <a:solidFill>
                <a:schemeClr val="bg2"/>
              </a:solidFill>
              <a:latin typeface="Helvetica Neue"/>
            </a:endParaRPr>
          </a:p>
          <a:p>
            <a:pPr marL="342900" indent="-342900">
              <a:buFont typeface="+mj-lt"/>
              <a:buAutoNum type="arabicPeriod"/>
            </a:pPr>
            <a:endParaRPr lang="es-MX" dirty="0">
              <a:solidFill>
                <a:schemeClr val="bg2"/>
              </a:solidFill>
              <a:latin typeface="Helvetica Neue"/>
            </a:endParaRPr>
          </a:p>
        </p:txBody>
      </p:sp>
    </p:spTree>
    <p:extLst>
      <p:ext uri="{BB962C8B-B14F-4D97-AF65-F5344CB8AC3E}">
        <p14:creationId xmlns:p14="http://schemas.microsoft.com/office/powerpoint/2010/main" val="33565076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err="1"/>
              <a:t>Polimorfismo</a:t>
            </a:r>
            <a:endParaRPr lang="en-US" sz="2000" dirty="0"/>
          </a:p>
        </p:txBody>
      </p:sp>
      <p:grpSp>
        <p:nvGrpSpPr>
          <p:cNvPr id="2" name="Grupo 1">
            <a:extLst>
              <a:ext uri="{FF2B5EF4-FFF2-40B4-BE49-F238E27FC236}">
                <a16:creationId xmlns:a16="http://schemas.microsoft.com/office/drawing/2014/main" id="{BB589A9B-0A19-B67B-B76B-B8C4102A1C96}"/>
              </a:ext>
            </a:extLst>
          </p:cNvPr>
          <p:cNvGrpSpPr/>
          <p:nvPr/>
        </p:nvGrpSpPr>
        <p:grpSpPr>
          <a:xfrm>
            <a:off x="4920479" y="3663466"/>
            <a:ext cx="5242283" cy="2554545"/>
            <a:chOff x="6467064" y="1358347"/>
            <a:chExt cx="5168350" cy="2464904"/>
          </a:xfrm>
        </p:grpSpPr>
        <p:sp>
          <p:nvSpPr>
            <p:cNvPr id="5" name="Rectángulo 4">
              <a:extLst>
                <a:ext uri="{FF2B5EF4-FFF2-40B4-BE49-F238E27FC236}">
                  <a16:creationId xmlns:a16="http://schemas.microsoft.com/office/drawing/2014/main" id="{189A4A02-6B63-4CCF-4336-27C58CE301F0}"/>
                </a:ext>
              </a:extLst>
            </p:cNvPr>
            <p:cNvSpPr/>
            <p:nvPr/>
          </p:nvSpPr>
          <p:spPr>
            <a:xfrm>
              <a:off x="7951304" y="1358347"/>
              <a:ext cx="2067340" cy="83488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Animal</a:t>
              </a:r>
            </a:p>
            <a:p>
              <a:pPr algn="ctr"/>
              <a:r>
                <a:rPr lang="es-MX" sz="1200" i="1" dirty="0" err="1">
                  <a:solidFill>
                    <a:schemeClr val="tx1"/>
                  </a:solidFill>
                </a:rPr>
                <a:t>hacerSonido</a:t>
              </a:r>
              <a:r>
                <a:rPr lang="es-MX" sz="1200" i="1" dirty="0">
                  <a:solidFill>
                    <a:schemeClr val="tx1"/>
                  </a:solidFill>
                </a:rPr>
                <a:t>();</a:t>
              </a:r>
            </a:p>
          </p:txBody>
        </p:sp>
        <p:sp>
          <p:nvSpPr>
            <p:cNvPr id="7" name="Rectángulo 6">
              <a:extLst>
                <a:ext uri="{FF2B5EF4-FFF2-40B4-BE49-F238E27FC236}">
                  <a16:creationId xmlns:a16="http://schemas.microsoft.com/office/drawing/2014/main" id="{F4F133A2-0A3F-9899-025B-6E6C4D0ACEA4}"/>
                </a:ext>
              </a:extLst>
            </p:cNvPr>
            <p:cNvSpPr/>
            <p:nvPr/>
          </p:nvSpPr>
          <p:spPr>
            <a:xfrm>
              <a:off x="6467064" y="2988364"/>
              <a:ext cx="2067340" cy="83488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Perro</a:t>
              </a:r>
            </a:p>
            <a:p>
              <a:pPr algn="ctr"/>
              <a:r>
                <a:rPr lang="es-MX" sz="1200" i="1" dirty="0" err="1">
                  <a:solidFill>
                    <a:schemeClr val="tx1"/>
                  </a:solidFill>
                </a:rPr>
                <a:t>hacerSonido</a:t>
              </a:r>
              <a:r>
                <a:rPr lang="es-MX" sz="1200" i="1" dirty="0">
                  <a:solidFill>
                    <a:schemeClr val="tx1"/>
                  </a:solidFill>
                </a:rPr>
                <a:t>();</a:t>
              </a:r>
            </a:p>
          </p:txBody>
        </p:sp>
        <p:sp>
          <p:nvSpPr>
            <p:cNvPr id="8" name="Rectángulo 7">
              <a:extLst>
                <a:ext uri="{FF2B5EF4-FFF2-40B4-BE49-F238E27FC236}">
                  <a16:creationId xmlns:a16="http://schemas.microsoft.com/office/drawing/2014/main" id="{B33549C9-3252-ACBD-434E-C9696D64C686}"/>
                </a:ext>
              </a:extLst>
            </p:cNvPr>
            <p:cNvSpPr/>
            <p:nvPr/>
          </p:nvSpPr>
          <p:spPr>
            <a:xfrm>
              <a:off x="9568074" y="2988363"/>
              <a:ext cx="2067340" cy="834887"/>
            </a:xfrm>
            <a:prstGeom prst="rect">
              <a:avLst/>
            </a:prstGeom>
            <a:solidFill>
              <a:srgbClr val="E6A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Gato</a:t>
              </a:r>
            </a:p>
            <a:p>
              <a:pPr algn="ctr"/>
              <a:r>
                <a:rPr lang="es-MX" sz="1200" i="1" dirty="0" err="1">
                  <a:solidFill>
                    <a:schemeClr val="tx1"/>
                  </a:solidFill>
                </a:rPr>
                <a:t>hacerSonido</a:t>
              </a:r>
              <a:r>
                <a:rPr lang="es-MX" sz="1200" i="1" dirty="0">
                  <a:solidFill>
                    <a:schemeClr val="tx1"/>
                  </a:solidFill>
                </a:rPr>
                <a:t>();</a:t>
              </a:r>
            </a:p>
          </p:txBody>
        </p:sp>
        <p:cxnSp>
          <p:nvCxnSpPr>
            <p:cNvPr id="9" name="Conector recto de flecha 8">
              <a:extLst>
                <a:ext uri="{FF2B5EF4-FFF2-40B4-BE49-F238E27FC236}">
                  <a16:creationId xmlns:a16="http://schemas.microsoft.com/office/drawing/2014/main" id="{7A8C40C7-9AD3-67CE-00D8-A0180491C9C6}"/>
                </a:ext>
              </a:extLst>
            </p:cNvPr>
            <p:cNvCxnSpPr>
              <a:stCxn id="7" idx="0"/>
              <a:endCxn id="5" idx="2"/>
            </p:cNvCxnSpPr>
            <p:nvPr/>
          </p:nvCxnSpPr>
          <p:spPr>
            <a:xfrm flipV="1">
              <a:off x="7500734" y="2193234"/>
              <a:ext cx="1484240" cy="79513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E5FFB3FD-E386-7F57-5A1A-7377FCA6C71F}"/>
                </a:ext>
              </a:extLst>
            </p:cNvPr>
            <p:cNvCxnSpPr>
              <a:cxnSpLocks/>
              <a:stCxn id="8" idx="0"/>
              <a:endCxn id="5" idx="2"/>
            </p:cNvCxnSpPr>
            <p:nvPr/>
          </p:nvCxnSpPr>
          <p:spPr>
            <a:xfrm flipH="1" flipV="1">
              <a:off x="8984974" y="2193234"/>
              <a:ext cx="1616770" cy="79512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CuadroTexto 10">
            <a:extLst>
              <a:ext uri="{FF2B5EF4-FFF2-40B4-BE49-F238E27FC236}">
                <a16:creationId xmlns:a16="http://schemas.microsoft.com/office/drawing/2014/main" id="{81A8F3DC-7639-9054-EF7B-AE593E281D1B}"/>
              </a:ext>
            </a:extLst>
          </p:cNvPr>
          <p:cNvSpPr txBox="1"/>
          <p:nvPr/>
        </p:nvSpPr>
        <p:spPr>
          <a:xfrm>
            <a:off x="3396932" y="639989"/>
            <a:ext cx="7911148" cy="2246769"/>
          </a:xfrm>
          <a:prstGeom prst="rect">
            <a:avLst/>
          </a:prstGeom>
          <a:noFill/>
        </p:spPr>
        <p:txBody>
          <a:bodyPr wrap="square">
            <a:spAutoFit/>
          </a:bodyPr>
          <a:lstStyle/>
          <a:p>
            <a:r>
              <a:rPr lang="es-MX" sz="2000" dirty="0">
                <a:solidFill>
                  <a:schemeClr val="tx1"/>
                </a:solidFill>
                <a:latin typeface="Helvetica Neue"/>
              </a:rPr>
              <a:t>En programación orientada a objetos, polimorfismo es la capacidad que tienen los objetos de una clase en ofrecer respuesta distinta e independiente en función de los parámetros.</a:t>
            </a:r>
          </a:p>
          <a:p>
            <a:endParaRPr lang="es-MX" sz="2000" dirty="0">
              <a:solidFill>
                <a:schemeClr val="tx1"/>
              </a:solidFill>
              <a:latin typeface="Helvetica Neue"/>
            </a:endParaRPr>
          </a:p>
          <a:p>
            <a:r>
              <a:rPr lang="es-MX" sz="2000" dirty="0">
                <a:solidFill>
                  <a:schemeClr val="tx1"/>
                </a:solidFill>
                <a:latin typeface="Helvetica Neue"/>
              </a:rPr>
              <a:t>Es una característica de la programación orientada a objetos que permite llamar a métodos con igual nombre pero que pertenecen a clases distintas.</a:t>
            </a:r>
          </a:p>
        </p:txBody>
      </p:sp>
    </p:spTree>
    <p:extLst>
      <p:ext uri="{BB962C8B-B14F-4D97-AF65-F5344CB8AC3E}">
        <p14:creationId xmlns:p14="http://schemas.microsoft.com/office/powerpoint/2010/main" val="2027865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err="1"/>
              <a:t>Ejercicio</a:t>
            </a:r>
            <a:r>
              <a:rPr lang="en-US" sz="2000" dirty="0"/>
              <a:t> 1</a:t>
            </a:r>
          </a:p>
        </p:txBody>
      </p:sp>
      <p:sp>
        <p:nvSpPr>
          <p:cNvPr id="3" name="CuadroTexto 2">
            <a:extLst>
              <a:ext uri="{FF2B5EF4-FFF2-40B4-BE49-F238E27FC236}">
                <a16:creationId xmlns:a16="http://schemas.microsoft.com/office/drawing/2014/main" id="{AD5F5E39-C507-13F4-B20E-5262D346721D}"/>
              </a:ext>
            </a:extLst>
          </p:cNvPr>
          <p:cNvSpPr txBox="1"/>
          <p:nvPr/>
        </p:nvSpPr>
        <p:spPr>
          <a:xfrm>
            <a:off x="3176817" y="528403"/>
            <a:ext cx="8603704" cy="892552"/>
          </a:xfrm>
          <a:prstGeom prst="rect">
            <a:avLst/>
          </a:prstGeom>
          <a:noFill/>
        </p:spPr>
        <p:txBody>
          <a:bodyPr wrap="square">
            <a:spAutoFit/>
          </a:bodyPr>
          <a:lstStyle/>
          <a:p>
            <a:endParaRPr lang="es-MX" dirty="0">
              <a:solidFill>
                <a:schemeClr val="bg1"/>
              </a:solidFill>
              <a:latin typeface="Helvetica Neue"/>
            </a:endParaRPr>
          </a:p>
          <a:p>
            <a:r>
              <a:rPr lang="es-MX" sz="2400" dirty="0">
                <a:solidFill>
                  <a:schemeClr val="bg2"/>
                </a:solidFill>
                <a:latin typeface="Helvetica Neue"/>
                <a:ea typeface="+mj-ea"/>
                <a:cs typeface="+mj-cs"/>
              </a:rPr>
              <a:t>Implementar el siguiente diagrama de clases</a:t>
            </a:r>
            <a:endParaRPr lang="es-MX" dirty="0">
              <a:solidFill>
                <a:schemeClr val="bg2"/>
              </a:solidFill>
              <a:latin typeface="Helvetica Neue"/>
            </a:endParaRPr>
          </a:p>
          <a:p>
            <a:pPr marL="342900" indent="-342900">
              <a:buFont typeface="+mj-lt"/>
              <a:buAutoNum type="arabicPeriod"/>
            </a:pPr>
            <a:endParaRPr lang="es-MX" dirty="0">
              <a:solidFill>
                <a:schemeClr val="bg1"/>
              </a:solidFill>
              <a:latin typeface="Helvetica Neue"/>
            </a:endParaRPr>
          </a:p>
        </p:txBody>
      </p:sp>
      <p:pic>
        <p:nvPicPr>
          <p:cNvPr id="4" name="Imagen 3">
            <a:extLst>
              <a:ext uri="{FF2B5EF4-FFF2-40B4-BE49-F238E27FC236}">
                <a16:creationId xmlns:a16="http://schemas.microsoft.com/office/drawing/2014/main" id="{8E2678E9-E80D-043C-60E8-4943ED493E6D}"/>
              </a:ext>
            </a:extLst>
          </p:cNvPr>
          <p:cNvPicPr>
            <a:picLocks noChangeAspect="1"/>
          </p:cNvPicPr>
          <p:nvPr/>
        </p:nvPicPr>
        <p:blipFill>
          <a:blip r:embed="rId3"/>
          <a:stretch>
            <a:fillRect/>
          </a:stretch>
        </p:blipFill>
        <p:spPr>
          <a:xfrm>
            <a:off x="4225440" y="1627747"/>
            <a:ext cx="6992279" cy="2125948"/>
          </a:xfrm>
          <a:prstGeom prst="rect">
            <a:avLst/>
          </a:prstGeom>
          <a:ln>
            <a:noFill/>
          </a:ln>
          <a:effectLst>
            <a:outerShdw blurRad="292100" dist="139700" dir="2700000" algn="tl" rotWithShape="0">
              <a:srgbClr val="333333">
                <a:alpha val="65000"/>
              </a:srgbClr>
            </a:outerShdw>
          </a:effectLst>
        </p:spPr>
      </p:pic>
      <p:sp>
        <p:nvSpPr>
          <p:cNvPr id="12" name="CuadroTexto 11">
            <a:extLst>
              <a:ext uri="{FF2B5EF4-FFF2-40B4-BE49-F238E27FC236}">
                <a16:creationId xmlns:a16="http://schemas.microsoft.com/office/drawing/2014/main" id="{FBD19801-3D4A-228A-9CD5-B3880C658A41}"/>
              </a:ext>
            </a:extLst>
          </p:cNvPr>
          <p:cNvSpPr txBox="1"/>
          <p:nvPr/>
        </p:nvSpPr>
        <p:spPr>
          <a:xfrm>
            <a:off x="3298868" y="4399256"/>
            <a:ext cx="4802918" cy="1661993"/>
          </a:xfrm>
          <a:prstGeom prst="rect">
            <a:avLst/>
          </a:prstGeom>
          <a:noFill/>
        </p:spPr>
        <p:txBody>
          <a:bodyPr wrap="square">
            <a:spAutoFit/>
          </a:bodyPr>
          <a:lstStyle/>
          <a:p>
            <a:r>
              <a:rPr lang="es-MX" sz="2200" dirty="0">
                <a:solidFill>
                  <a:schemeClr val="bg2"/>
                </a:solidFill>
                <a:latin typeface="Helvetica Neue"/>
              </a:rPr>
              <a:t>Cada clase debe contener:</a:t>
            </a:r>
          </a:p>
          <a:p>
            <a:endParaRPr lang="es-MX" sz="2000" dirty="0">
              <a:solidFill>
                <a:schemeClr val="bg1"/>
              </a:solidFill>
              <a:latin typeface="Helvetica Neue"/>
            </a:endParaRPr>
          </a:p>
          <a:p>
            <a:pPr marL="457200" indent="-457200">
              <a:buFont typeface="+mj-lt"/>
              <a:buAutoNum type="arabicPeriod"/>
            </a:pPr>
            <a:r>
              <a:rPr lang="es-MX" sz="2000" dirty="0">
                <a:latin typeface="Helvetica Neue"/>
              </a:rPr>
              <a:t>Atributos</a:t>
            </a:r>
          </a:p>
          <a:p>
            <a:pPr marL="457200" indent="-457200">
              <a:buFont typeface="+mj-lt"/>
              <a:buAutoNum type="arabicPeriod"/>
            </a:pPr>
            <a:r>
              <a:rPr lang="es-MX" sz="2000" dirty="0">
                <a:latin typeface="Helvetica Neue"/>
              </a:rPr>
              <a:t>Métodos setter y </a:t>
            </a:r>
            <a:r>
              <a:rPr lang="es-MX" sz="2000" dirty="0" err="1">
                <a:latin typeface="Helvetica Neue"/>
              </a:rPr>
              <a:t>getter</a:t>
            </a:r>
            <a:endParaRPr lang="es-MX" sz="2000" dirty="0">
              <a:latin typeface="Helvetica Neue"/>
            </a:endParaRPr>
          </a:p>
          <a:p>
            <a:pPr marL="457200" indent="-457200">
              <a:buFont typeface="+mj-lt"/>
              <a:buAutoNum type="arabicPeriod"/>
            </a:pPr>
            <a:r>
              <a:rPr lang="es-MX" sz="2000" dirty="0">
                <a:latin typeface="Helvetica Neue"/>
              </a:rPr>
              <a:t>Constructor(es)</a:t>
            </a:r>
          </a:p>
        </p:txBody>
      </p:sp>
    </p:spTree>
    <p:extLst>
      <p:ext uri="{BB962C8B-B14F-4D97-AF65-F5344CB8AC3E}">
        <p14:creationId xmlns:p14="http://schemas.microsoft.com/office/powerpoint/2010/main" val="22991809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err="1"/>
              <a:t>Ejercicio</a:t>
            </a:r>
            <a:r>
              <a:rPr lang="en-US" sz="2000" dirty="0"/>
              <a:t> 1</a:t>
            </a:r>
          </a:p>
        </p:txBody>
      </p:sp>
      <p:sp>
        <p:nvSpPr>
          <p:cNvPr id="2" name="CuadroTexto 1">
            <a:extLst>
              <a:ext uri="{FF2B5EF4-FFF2-40B4-BE49-F238E27FC236}">
                <a16:creationId xmlns:a16="http://schemas.microsoft.com/office/drawing/2014/main" id="{F111FBD0-A4EC-D589-497F-AF6EF1DF4474}"/>
              </a:ext>
            </a:extLst>
          </p:cNvPr>
          <p:cNvSpPr txBox="1"/>
          <p:nvPr/>
        </p:nvSpPr>
        <p:spPr>
          <a:xfrm>
            <a:off x="3344589" y="816231"/>
            <a:ext cx="8176852" cy="677108"/>
          </a:xfrm>
          <a:prstGeom prst="rect">
            <a:avLst/>
          </a:prstGeom>
          <a:noFill/>
        </p:spPr>
        <p:txBody>
          <a:bodyPr wrap="square">
            <a:spAutoFit/>
          </a:bodyPr>
          <a:lstStyle/>
          <a:p>
            <a:endParaRPr lang="es-MX" dirty="0">
              <a:solidFill>
                <a:schemeClr val="bg2"/>
              </a:solidFill>
              <a:latin typeface="Helvetica Neue"/>
            </a:endParaRPr>
          </a:p>
          <a:p>
            <a:r>
              <a:rPr lang="es-MX" sz="2400" dirty="0">
                <a:solidFill>
                  <a:schemeClr val="bg2"/>
                </a:solidFill>
                <a:latin typeface="Helvetica Neue"/>
                <a:ea typeface="+mj-ea"/>
                <a:cs typeface="+mj-cs"/>
              </a:rPr>
              <a:t>Cada clase tiene las siguientes especificaciones:</a:t>
            </a:r>
            <a:endParaRPr lang="es-MX" dirty="0">
              <a:solidFill>
                <a:schemeClr val="bg2"/>
              </a:solidFill>
              <a:latin typeface="Helvetica Neue"/>
            </a:endParaRPr>
          </a:p>
        </p:txBody>
      </p:sp>
      <p:pic>
        <p:nvPicPr>
          <p:cNvPr id="5" name="Imagen 4">
            <a:extLst>
              <a:ext uri="{FF2B5EF4-FFF2-40B4-BE49-F238E27FC236}">
                <a16:creationId xmlns:a16="http://schemas.microsoft.com/office/drawing/2014/main" id="{190DBEBC-4371-92C6-49D3-B54FC9A75C3A}"/>
              </a:ext>
            </a:extLst>
          </p:cNvPr>
          <p:cNvPicPr>
            <a:picLocks noChangeAspect="1"/>
          </p:cNvPicPr>
          <p:nvPr/>
        </p:nvPicPr>
        <p:blipFill>
          <a:blip r:embed="rId3"/>
          <a:stretch>
            <a:fillRect/>
          </a:stretch>
        </p:blipFill>
        <p:spPr>
          <a:xfrm>
            <a:off x="4717893" y="1875114"/>
            <a:ext cx="6068333" cy="42219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25626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1130E-4E16-CC31-5E97-708DCC310E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0958294-523A-247B-1E46-FED82887F22D}"/>
              </a:ext>
            </a:extLst>
          </p:cNvPr>
          <p:cNvSpPr>
            <a:spLocks noGrp="1"/>
          </p:cNvSpPr>
          <p:nvPr>
            <p:ph type="title"/>
          </p:nvPr>
        </p:nvSpPr>
        <p:spPr/>
        <p:txBody>
          <a:bodyPr/>
          <a:lstStyle/>
          <a:p>
            <a:r>
              <a:rPr lang="en-US" dirty="0" err="1"/>
              <a:t>Módulo</a:t>
            </a:r>
            <a:r>
              <a:rPr lang="en-US" dirty="0"/>
              <a:t> 10</a:t>
            </a:r>
            <a:endParaRPr lang="es-MX" dirty="0"/>
          </a:p>
        </p:txBody>
      </p:sp>
      <p:sp>
        <p:nvSpPr>
          <p:cNvPr id="3" name="Subtítulo 2">
            <a:extLst>
              <a:ext uri="{FF2B5EF4-FFF2-40B4-BE49-F238E27FC236}">
                <a16:creationId xmlns:a16="http://schemas.microsoft.com/office/drawing/2014/main" id="{9AE25218-A447-25CE-0217-88A380471065}"/>
              </a:ext>
            </a:extLst>
          </p:cNvPr>
          <p:cNvSpPr>
            <a:spLocks noGrp="1"/>
          </p:cNvSpPr>
          <p:nvPr>
            <p:ph type="subTitle" idx="1"/>
          </p:nvPr>
        </p:nvSpPr>
        <p:spPr/>
        <p:txBody>
          <a:bodyPr/>
          <a:lstStyle/>
          <a:p>
            <a:r>
              <a:rPr lang="en-US" dirty="0"/>
              <a:t>DOM</a:t>
            </a:r>
            <a:endParaRPr lang="es-MX" dirty="0"/>
          </a:p>
        </p:txBody>
      </p:sp>
      <p:sp>
        <p:nvSpPr>
          <p:cNvPr id="4" name="Título 3">
            <a:extLst>
              <a:ext uri="{FF2B5EF4-FFF2-40B4-BE49-F238E27FC236}">
                <a16:creationId xmlns:a16="http://schemas.microsoft.com/office/drawing/2014/main" id="{E5E5482B-BA85-24C7-3A68-FF1416D37A78}"/>
              </a:ext>
            </a:extLst>
          </p:cNvPr>
          <p:cNvSpPr>
            <a:spLocks noGrp="1"/>
          </p:cNvSpPr>
          <p:nvPr>
            <p:ph type="title" idx="2"/>
          </p:nvPr>
        </p:nvSpPr>
        <p:spPr/>
        <p:txBody>
          <a:bodyPr/>
          <a:lstStyle/>
          <a:p>
            <a:r>
              <a:rPr lang="en-US" dirty="0"/>
              <a:t>10</a:t>
            </a:r>
            <a:endParaRPr lang="es-MX" dirty="0"/>
          </a:p>
        </p:txBody>
      </p:sp>
    </p:spTree>
    <p:extLst>
      <p:ext uri="{BB962C8B-B14F-4D97-AF65-F5344CB8AC3E}">
        <p14:creationId xmlns:p14="http://schemas.microsoft.com/office/powerpoint/2010/main" val="46538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9FE49-C56E-57E6-4479-672BC498C2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B842E9A-0FBB-3569-E1B3-31265B2A5491}"/>
              </a:ext>
            </a:extLst>
          </p:cNvPr>
          <p:cNvSpPr>
            <a:spLocks noGrp="1"/>
          </p:cNvSpPr>
          <p:nvPr>
            <p:ph type="title"/>
          </p:nvPr>
        </p:nvSpPr>
        <p:spPr/>
        <p:txBody>
          <a:bodyPr/>
          <a:lstStyle/>
          <a:p>
            <a:r>
              <a:rPr lang="en-US" dirty="0"/>
              <a:t>Variables</a:t>
            </a:r>
            <a:endParaRPr lang="es-MX" b="0" dirty="0">
              <a:solidFill>
                <a:srgbClr val="FFC000"/>
              </a:solidFill>
            </a:endParaRPr>
          </a:p>
        </p:txBody>
      </p:sp>
      <p:graphicFrame>
        <p:nvGraphicFramePr>
          <p:cNvPr id="9" name="Tabla 4">
            <a:extLst>
              <a:ext uri="{FF2B5EF4-FFF2-40B4-BE49-F238E27FC236}">
                <a16:creationId xmlns:a16="http://schemas.microsoft.com/office/drawing/2014/main" id="{67160BFD-D436-FDD0-AC7F-6E186FCBA1CE}"/>
              </a:ext>
            </a:extLst>
          </p:cNvPr>
          <p:cNvGraphicFramePr>
            <a:graphicFrameLocks noGrp="1"/>
          </p:cNvGraphicFramePr>
          <p:nvPr>
            <p:extLst>
              <p:ext uri="{D42A27DB-BD31-4B8C-83A1-F6EECF244321}">
                <p14:modId xmlns:p14="http://schemas.microsoft.com/office/powerpoint/2010/main" val="2186790515"/>
              </p:ext>
            </p:extLst>
          </p:nvPr>
        </p:nvGraphicFramePr>
        <p:xfrm>
          <a:off x="3412809" y="1193544"/>
          <a:ext cx="8306752" cy="4470912"/>
        </p:xfrm>
        <a:graphic>
          <a:graphicData uri="http://schemas.openxmlformats.org/drawingml/2006/table">
            <a:tbl>
              <a:tblPr firstRow="1" bandRow="1">
                <a:tableStyleId>{F5AB1C69-6EDB-4FF4-983F-18BD219EF322}</a:tableStyleId>
              </a:tblPr>
              <a:tblGrid>
                <a:gridCol w="1585911">
                  <a:extLst>
                    <a:ext uri="{9D8B030D-6E8A-4147-A177-3AD203B41FA5}">
                      <a16:colId xmlns:a16="http://schemas.microsoft.com/office/drawing/2014/main" val="3135749852"/>
                    </a:ext>
                  </a:extLst>
                </a:gridCol>
                <a:gridCol w="6720841">
                  <a:extLst>
                    <a:ext uri="{9D8B030D-6E8A-4147-A177-3AD203B41FA5}">
                      <a16:colId xmlns:a16="http://schemas.microsoft.com/office/drawing/2014/main" val="922516946"/>
                    </a:ext>
                  </a:extLst>
                </a:gridCol>
              </a:tblGrid>
              <a:tr h="370840">
                <a:tc>
                  <a:txBody>
                    <a:bodyPr/>
                    <a:lstStyle/>
                    <a:p>
                      <a:endParaRPr lang="es-MX" dirty="0"/>
                    </a:p>
                  </a:txBody>
                  <a:tcPr/>
                </a:tc>
                <a:tc>
                  <a:txBody>
                    <a:bodyPr/>
                    <a:lstStyle/>
                    <a:p>
                      <a:endParaRPr lang="es-MX"/>
                    </a:p>
                  </a:txBody>
                  <a:tcPr/>
                </a:tc>
                <a:extLst>
                  <a:ext uri="{0D108BD9-81ED-4DB2-BD59-A6C34878D82A}">
                    <a16:rowId xmlns:a16="http://schemas.microsoft.com/office/drawing/2014/main" val="1125147088"/>
                  </a:ext>
                </a:extLst>
              </a:tr>
              <a:tr h="370840">
                <a:tc>
                  <a:txBody>
                    <a:bodyPr/>
                    <a:lstStyle/>
                    <a:p>
                      <a:r>
                        <a:rPr lang="es-MX" dirty="0" err="1"/>
                        <a:t>Number</a:t>
                      </a:r>
                      <a:endParaRPr lang="es-MX" dirty="0"/>
                    </a:p>
                  </a:txBody>
                  <a:tcPr/>
                </a:tc>
                <a:tc>
                  <a:txBody>
                    <a:bodyPr/>
                    <a:lstStyle/>
                    <a:p>
                      <a:r>
                        <a:rPr lang="es-MX" sz="1800" b="0" kern="1200" dirty="0">
                          <a:solidFill>
                            <a:schemeClr val="dk1"/>
                          </a:solidFill>
                          <a:effectLst/>
                        </a:rPr>
                        <a:t>Para números de cualquier tipo: enteros o de punto flotante, los enteros están limitados por </a:t>
                      </a:r>
                      <a:r>
                        <a:rPr lang="es-MX" dirty="0"/>
                        <a:t>±(2</a:t>
                      </a:r>
                      <a:r>
                        <a:rPr lang="es-MX" baseline="30000" dirty="0"/>
                        <a:t>53</a:t>
                      </a:r>
                      <a:r>
                        <a:rPr lang="es-MX" dirty="0"/>
                        <a:t>-1)</a:t>
                      </a:r>
                      <a:r>
                        <a:rPr lang="es-MX" sz="1800" b="0" kern="1200" dirty="0">
                          <a:solidFill>
                            <a:schemeClr val="dk1"/>
                          </a:solidFill>
                          <a:effectLst/>
                        </a:rPr>
                        <a:t>.</a:t>
                      </a:r>
                      <a:endParaRPr lang="es-MX" dirty="0"/>
                    </a:p>
                  </a:txBody>
                  <a:tcPr/>
                </a:tc>
                <a:extLst>
                  <a:ext uri="{0D108BD9-81ED-4DB2-BD59-A6C34878D82A}">
                    <a16:rowId xmlns:a16="http://schemas.microsoft.com/office/drawing/2014/main" val="927930350"/>
                  </a:ext>
                </a:extLst>
              </a:tr>
              <a:tr h="370840">
                <a:tc>
                  <a:txBody>
                    <a:bodyPr/>
                    <a:lstStyle/>
                    <a:p>
                      <a:r>
                        <a:rPr lang="es-MX" dirty="0" err="1"/>
                        <a:t>Bigint</a:t>
                      </a:r>
                      <a:endParaRPr lang="es-MX" dirty="0"/>
                    </a:p>
                  </a:txBody>
                  <a:tcPr/>
                </a:tc>
                <a:tc>
                  <a:txBody>
                    <a:bodyPr/>
                    <a:lstStyle/>
                    <a:p>
                      <a:r>
                        <a:rPr lang="es-MX" sz="1800" b="0" kern="1200" dirty="0">
                          <a:solidFill>
                            <a:schemeClr val="dk1"/>
                          </a:solidFill>
                          <a:effectLst/>
                        </a:rPr>
                        <a:t>Para números enteros de longitud arbitraria.</a:t>
                      </a:r>
                      <a:endParaRPr lang="es-MX" dirty="0"/>
                    </a:p>
                  </a:txBody>
                  <a:tcPr/>
                </a:tc>
                <a:extLst>
                  <a:ext uri="{0D108BD9-81ED-4DB2-BD59-A6C34878D82A}">
                    <a16:rowId xmlns:a16="http://schemas.microsoft.com/office/drawing/2014/main" val="407040501"/>
                  </a:ext>
                </a:extLst>
              </a:tr>
              <a:tr h="370840">
                <a:tc>
                  <a:txBody>
                    <a:bodyPr/>
                    <a:lstStyle/>
                    <a:p>
                      <a:r>
                        <a:rPr lang="es-MX" dirty="0" err="1"/>
                        <a:t>String</a:t>
                      </a:r>
                      <a:endParaRPr lang="es-MX" dirty="0"/>
                    </a:p>
                  </a:txBody>
                  <a:tcPr/>
                </a:tc>
                <a:tc>
                  <a:txBody>
                    <a:bodyPr/>
                    <a:lstStyle/>
                    <a:p>
                      <a:r>
                        <a:rPr lang="es-MX" sz="1800" b="0" kern="1200" dirty="0">
                          <a:solidFill>
                            <a:schemeClr val="dk1"/>
                          </a:solidFill>
                          <a:effectLst/>
                        </a:rPr>
                        <a:t>Para cadenas. Una cadena puede tener cero o más caracteres, no hay un tipo especial para un único carácter.</a:t>
                      </a:r>
                      <a:endParaRPr lang="es-MX" dirty="0"/>
                    </a:p>
                  </a:txBody>
                  <a:tcPr/>
                </a:tc>
                <a:extLst>
                  <a:ext uri="{0D108BD9-81ED-4DB2-BD59-A6C34878D82A}">
                    <a16:rowId xmlns:a16="http://schemas.microsoft.com/office/drawing/2014/main" val="2937206749"/>
                  </a:ext>
                </a:extLst>
              </a:tr>
              <a:tr h="370840">
                <a:tc>
                  <a:txBody>
                    <a:bodyPr/>
                    <a:lstStyle/>
                    <a:p>
                      <a:r>
                        <a:rPr lang="es-MX" dirty="0" err="1"/>
                        <a:t>boolean</a:t>
                      </a:r>
                      <a:endParaRPr lang="es-MX" dirty="0"/>
                    </a:p>
                  </a:txBody>
                  <a:tcPr/>
                </a:tc>
                <a:tc>
                  <a:txBody>
                    <a:bodyPr/>
                    <a:lstStyle/>
                    <a:p>
                      <a:r>
                        <a:rPr lang="es-MX" sz="1800" b="0" kern="1200" dirty="0">
                          <a:solidFill>
                            <a:schemeClr val="dk1"/>
                          </a:solidFill>
                          <a:effectLst/>
                        </a:rPr>
                        <a:t>Para verdadero y falso: </a:t>
                      </a:r>
                      <a:r>
                        <a:rPr lang="es-MX" dirty="0"/>
                        <a:t>true</a:t>
                      </a:r>
                      <a:r>
                        <a:rPr lang="es-MX" sz="1800" b="0" kern="1200" dirty="0">
                          <a:solidFill>
                            <a:schemeClr val="dk1"/>
                          </a:solidFill>
                          <a:effectLst/>
                        </a:rPr>
                        <a:t>/</a:t>
                      </a:r>
                      <a:r>
                        <a:rPr lang="es-MX" dirty="0"/>
                        <a:t>false</a:t>
                      </a:r>
                      <a:r>
                        <a:rPr lang="es-MX" sz="1800" b="0" kern="1200" dirty="0">
                          <a:solidFill>
                            <a:schemeClr val="dk1"/>
                          </a:solidFill>
                          <a:effectLst/>
                        </a:rPr>
                        <a:t>.</a:t>
                      </a:r>
                      <a:endParaRPr lang="es-MX" dirty="0"/>
                    </a:p>
                  </a:txBody>
                  <a:tcPr/>
                </a:tc>
                <a:extLst>
                  <a:ext uri="{0D108BD9-81ED-4DB2-BD59-A6C34878D82A}">
                    <a16:rowId xmlns:a16="http://schemas.microsoft.com/office/drawing/2014/main" val="1696796257"/>
                  </a:ext>
                </a:extLst>
              </a:tr>
              <a:tr h="370840">
                <a:tc>
                  <a:txBody>
                    <a:bodyPr/>
                    <a:lstStyle/>
                    <a:p>
                      <a:r>
                        <a:rPr lang="es-MX" dirty="0" err="1"/>
                        <a:t>Null</a:t>
                      </a:r>
                      <a:endParaRPr lang="es-MX" dirty="0"/>
                    </a:p>
                  </a:txBody>
                  <a:tcPr/>
                </a:tc>
                <a:tc>
                  <a:txBody>
                    <a:bodyPr/>
                    <a:lstStyle/>
                    <a:p>
                      <a:r>
                        <a:rPr lang="es-MX" sz="1800" b="0" kern="1200" dirty="0">
                          <a:solidFill>
                            <a:schemeClr val="dk1"/>
                          </a:solidFill>
                          <a:effectLst/>
                        </a:rPr>
                        <a:t>Para valores desconocidos – un tipo independiente que tiene un solo valor nulo: </a:t>
                      </a:r>
                      <a:r>
                        <a:rPr lang="es-MX" dirty="0" err="1"/>
                        <a:t>null</a:t>
                      </a:r>
                      <a:endParaRPr lang="es-MX" dirty="0">
                        <a:solidFill>
                          <a:schemeClr val="tx1"/>
                        </a:solidFill>
                      </a:endParaRPr>
                    </a:p>
                  </a:txBody>
                  <a:tcPr/>
                </a:tc>
                <a:extLst>
                  <a:ext uri="{0D108BD9-81ED-4DB2-BD59-A6C34878D82A}">
                    <a16:rowId xmlns:a16="http://schemas.microsoft.com/office/drawing/2014/main" val="3299249488"/>
                  </a:ext>
                </a:extLst>
              </a:tr>
              <a:tr h="370840">
                <a:tc>
                  <a:txBody>
                    <a:bodyPr/>
                    <a:lstStyle/>
                    <a:p>
                      <a:r>
                        <a:rPr lang="es-MX" dirty="0" err="1"/>
                        <a:t>Undefined</a:t>
                      </a:r>
                      <a:endParaRPr lang="es-MX" dirty="0"/>
                    </a:p>
                  </a:txBody>
                  <a:tcPr/>
                </a:tc>
                <a:tc>
                  <a:txBody>
                    <a:bodyPr/>
                    <a:lstStyle/>
                    <a:p>
                      <a:r>
                        <a:rPr lang="es-MX" sz="1800" b="0" kern="1200" dirty="0">
                          <a:solidFill>
                            <a:schemeClr val="dk1"/>
                          </a:solidFill>
                          <a:effectLst/>
                        </a:rPr>
                        <a:t>Para valores no asignados – un tipo independiente que tiene un único valor indefinido: </a:t>
                      </a:r>
                      <a:r>
                        <a:rPr lang="es-MX" dirty="0" err="1"/>
                        <a:t>undefined</a:t>
                      </a:r>
                      <a:endParaRPr lang="es-MX" dirty="0"/>
                    </a:p>
                  </a:txBody>
                  <a:tcPr/>
                </a:tc>
                <a:extLst>
                  <a:ext uri="{0D108BD9-81ED-4DB2-BD59-A6C34878D82A}">
                    <a16:rowId xmlns:a16="http://schemas.microsoft.com/office/drawing/2014/main" val="197690161"/>
                  </a:ext>
                </a:extLst>
              </a:tr>
              <a:tr h="370840">
                <a:tc>
                  <a:txBody>
                    <a:bodyPr/>
                    <a:lstStyle/>
                    <a:p>
                      <a:r>
                        <a:rPr lang="es-MX" dirty="0"/>
                        <a:t>Symbol</a:t>
                      </a:r>
                    </a:p>
                  </a:txBody>
                  <a:tcPr/>
                </a:tc>
                <a:tc>
                  <a:txBody>
                    <a:bodyPr/>
                    <a:lstStyle/>
                    <a:p>
                      <a:r>
                        <a:rPr lang="es-MX" sz="1800" b="0" kern="1200" dirty="0">
                          <a:solidFill>
                            <a:schemeClr val="dk1"/>
                          </a:solidFill>
                          <a:effectLst/>
                        </a:rPr>
                        <a:t>Para identificadores únicos.</a:t>
                      </a:r>
                      <a:endParaRPr lang="es-MX" dirty="0"/>
                    </a:p>
                  </a:txBody>
                  <a:tcPr/>
                </a:tc>
                <a:extLst>
                  <a:ext uri="{0D108BD9-81ED-4DB2-BD59-A6C34878D82A}">
                    <a16:rowId xmlns:a16="http://schemas.microsoft.com/office/drawing/2014/main" val="3207277787"/>
                  </a:ext>
                </a:extLst>
              </a:tr>
              <a:tr h="370840">
                <a:tc>
                  <a:txBody>
                    <a:bodyPr/>
                    <a:lstStyle/>
                    <a:p>
                      <a:r>
                        <a:rPr lang="es-MX" dirty="0" err="1"/>
                        <a:t>Object</a:t>
                      </a:r>
                      <a:endParaRPr lang="es-MX" dirty="0"/>
                    </a:p>
                  </a:txBody>
                  <a:tcPr/>
                </a:tc>
                <a:tc>
                  <a:txBody>
                    <a:bodyPr/>
                    <a:lstStyle/>
                    <a:p>
                      <a:r>
                        <a:rPr lang="es-MX" sz="1800" b="0" kern="1200" dirty="0">
                          <a:solidFill>
                            <a:schemeClr val="dk1"/>
                          </a:solidFill>
                          <a:effectLst/>
                        </a:rPr>
                        <a:t>Para estructuras de datos complejas.</a:t>
                      </a:r>
                      <a:endParaRPr lang="es-MX" dirty="0"/>
                    </a:p>
                  </a:txBody>
                  <a:tcPr/>
                </a:tc>
                <a:extLst>
                  <a:ext uri="{0D108BD9-81ED-4DB2-BD59-A6C34878D82A}">
                    <a16:rowId xmlns:a16="http://schemas.microsoft.com/office/drawing/2014/main" val="3081253300"/>
                  </a:ext>
                </a:extLst>
              </a:tr>
            </a:tbl>
          </a:graphicData>
        </a:graphic>
      </p:graphicFrame>
    </p:spTree>
    <p:extLst>
      <p:ext uri="{BB962C8B-B14F-4D97-AF65-F5344CB8AC3E}">
        <p14:creationId xmlns:p14="http://schemas.microsoft.com/office/powerpoint/2010/main" val="6070708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3" name="CuadroTexto 2">
            <a:extLst>
              <a:ext uri="{FF2B5EF4-FFF2-40B4-BE49-F238E27FC236}">
                <a16:creationId xmlns:a16="http://schemas.microsoft.com/office/drawing/2014/main" id="{10099863-52D9-3EA9-D17E-6813977F1BCA}"/>
              </a:ext>
            </a:extLst>
          </p:cNvPr>
          <p:cNvSpPr txBox="1"/>
          <p:nvPr/>
        </p:nvSpPr>
        <p:spPr>
          <a:xfrm>
            <a:off x="3259465" y="3429000"/>
            <a:ext cx="4784397" cy="1446550"/>
          </a:xfrm>
          <a:prstGeom prst="rect">
            <a:avLst/>
          </a:prstGeom>
          <a:noFill/>
        </p:spPr>
        <p:txBody>
          <a:bodyPr wrap="square">
            <a:spAutoFit/>
          </a:bodyPr>
          <a:lstStyle/>
          <a:p>
            <a:r>
              <a:rPr lang="es-MX" sz="2200" dirty="0">
                <a:latin typeface="+mj-lt"/>
              </a:rPr>
              <a:t>Cuando se ejecuta el explorador, carga por detrás un entorno que da soporte a todas las operaciones mismas del explorador.</a:t>
            </a:r>
          </a:p>
        </p:txBody>
      </p:sp>
      <p:graphicFrame>
        <p:nvGraphicFramePr>
          <p:cNvPr id="4" name="Diagrama 3">
            <a:extLst>
              <a:ext uri="{FF2B5EF4-FFF2-40B4-BE49-F238E27FC236}">
                <a16:creationId xmlns:a16="http://schemas.microsoft.com/office/drawing/2014/main" id="{F7E9D00D-BADB-5B81-F67C-201FA8059EE7}"/>
              </a:ext>
            </a:extLst>
          </p:cNvPr>
          <p:cNvGraphicFramePr/>
          <p:nvPr>
            <p:extLst>
              <p:ext uri="{D42A27DB-BD31-4B8C-83A1-F6EECF244321}">
                <p14:modId xmlns:p14="http://schemas.microsoft.com/office/powerpoint/2010/main" val="3516559233"/>
              </p:ext>
            </p:extLst>
          </p:nvPr>
        </p:nvGraphicFramePr>
        <p:xfrm>
          <a:off x="5769566" y="1066586"/>
          <a:ext cx="8018135" cy="4895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00207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9C7C66A1-31B6-1228-4476-39CA7C2E2048}"/>
              </a:ext>
            </a:extLst>
          </p:cNvPr>
          <p:cNvSpPr txBox="1"/>
          <p:nvPr/>
        </p:nvSpPr>
        <p:spPr>
          <a:xfrm>
            <a:off x="3294018" y="1410501"/>
            <a:ext cx="8365893" cy="523220"/>
          </a:xfrm>
          <a:prstGeom prst="rect">
            <a:avLst/>
          </a:prstGeom>
          <a:noFill/>
        </p:spPr>
        <p:txBody>
          <a:bodyPr wrap="square" rtlCol="0">
            <a:spAutoFit/>
          </a:bodyPr>
          <a:lstStyle/>
          <a:p>
            <a:r>
              <a:rPr lang="es-MX" sz="2800" dirty="0">
                <a:solidFill>
                  <a:schemeClr val="tx2"/>
                </a:solidFill>
              </a:rPr>
              <a:t>BOM (Modelo de Objetos del Navegador)</a:t>
            </a:r>
          </a:p>
        </p:txBody>
      </p:sp>
      <p:sp>
        <p:nvSpPr>
          <p:cNvPr id="5" name="CuadroTexto 4">
            <a:extLst>
              <a:ext uri="{FF2B5EF4-FFF2-40B4-BE49-F238E27FC236}">
                <a16:creationId xmlns:a16="http://schemas.microsoft.com/office/drawing/2014/main" id="{A7D7B35F-8856-F723-4972-0F4DE7C336E2}"/>
              </a:ext>
            </a:extLst>
          </p:cNvPr>
          <p:cNvSpPr txBox="1"/>
          <p:nvPr/>
        </p:nvSpPr>
        <p:spPr>
          <a:xfrm>
            <a:off x="3373765" y="2262241"/>
            <a:ext cx="7956223" cy="3170099"/>
          </a:xfrm>
          <a:prstGeom prst="rect">
            <a:avLst/>
          </a:prstGeom>
          <a:noFill/>
        </p:spPr>
        <p:txBody>
          <a:bodyPr wrap="square">
            <a:spAutoFit/>
          </a:bodyPr>
          <a:lstStyle/>
          <a:p>
            <a:r>
              <a:rPr lang="es-MX" sz="2000" dirty="0"/>
              <a:t>El Modelo de Objetos del Navegador (Browser </a:t>
            </a:r>
            <a:r>
              <a:rPr lang="es-MX" sz="2000" dirty="0" err="1"/>
              <a:t>Object</a:t>
            </a:r>
            <a:r>
              <a:rPr lang="es-MX" sz="2000" dirty="0"/>
              <a:t> </a:t>
            </a:r>
            <a:r>
              <a:rPr lang="es-MX" sz="2000" dirty="0" err="1"/>
              <a:t>Model</a:t>
            </a:r>
            <a:r>
              <a:rPr lang="es-MX" sz="2000" dirty="0"/>
              <a:t>, BOM) son objetos adicionales proporcionados por el navegador (entorno host) para trabajar con todo excepto el documento.</a:t>
            </a:r>
          </a:p>
          <a:p>
            <a:endParaRPr lang="es-MX" sz="2000" dirty="0"/>
          </a:p>
          <a:p>
            <a:r>
              <a:rPr lang="es-MX" sz="2000" dirty="0"/>
              <a:t>Por ejemplo:</a:t>
            </a:r>
          </a:p>
          <a:p>
            <a:endParaRPr lang="es-MX" sz="2000" dirty="0"/>
          </a:p>
          <a:p>
            <a:pPr marL="285750" indent="-285750">
              <a:buFont typeface="Arial" panose="020B0604020202020204" pitchFamily="34" charset="0"/>
              <a:buChar char="•"/>
            </a:pPr>
            <a:r>
              <a:rPr lang="es-MX" sz="2000" dirty="0"/>
              <a:t>El objeto </a:t>
            </a:r>
            <a:r>
              <a:rPr lang="es-MX" sz="2000" dirty="0" err="1"/>
              <a:t>navigator</a:t>
            </a:r>
            <a:r>
              <a:rPr lang="es-MX" sz="2000" dirty="0"/>
              <a:t> proporciona información sobre el navegador y el sistema operativo. Hay muchas propiedades. </a:t>
            </a:r>
          </a:p>
          <a:p>
            <a:pPr marL="285750" indent="-285750">
              <a:buFont typeface="Arial" panose="020B0604020202020204" pitchFamily="34" charset="0"/>
              <a:buChar char="•"/>
            </a:pPr>
            <a:r>
              <a:rPr lang="es-MX" sz="2000" dirty="0"/>
              <a:t>El objeto </a:t>
            </a:r>
            <a:r>
              <a:rPr lang="es-MX" sz="2000" dirty="0" err="1"/>
              <a:t>location</a:t>
            </a:r>
            <a:r>
              <a:rPr lang="es-MX" sz="2000" dirty="0"/>
              <a:t> nos permite leer la URL actual y puede redirigir el navegador a una nueva.</a:t>
            </a:r>
          </a:p>
        </p:txBody>
      </p:sp>
    </p:spTree>
    <p:extLst>
      <p:ext uri="{BB962C8B-B14F-4D97-AF65-F5344CB8AC3E}">
        <p14:creationId xmlns:p14="http://schemas.microsoft.com/office/powerpoint/2010/main" val="31281196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3" name="CuadroTexto 2">
            <a:extLst>
              <a:ext uri="{FF2B5EF4-FFF2-40B4-BE49-F238E27FC236}">
                <a16:creationId xmlns:a16="http://schemas.microsoft.com/office/drawing/2014/main" id="{B18371A0-A87E-FF47-A76B-FFA3DE6E207D}"/>
              </a:ext>
            </a:extLst>
          </p:cNvPr>
          <p:cNvSpPr txBox="1"/>
          <p:nvPr/>
        </p:nvSpPr>
        <p:spPr>
          <a:xfrm>
            <a:off x="3173740" y="1473146"/>
            <a:ext cx="4441497" cy="4401205"/>
          </a:xfrm>
          <a:prstGeom prst="rect">
            <a:avLst/>
          </a:prstGeom>
          <a:noFill/>
        </p:spPr>
        <p:txBody>
          <a:bodyPr wrap="square">
            <a:spAutoFit/>
          </a:bodyPr>
          <a:lstStyle/>
          <a:p>
            <a:pPr marL="285750" indent="-285750" algn="l">
              <a:buFont typeface="Arial" panose="020B0604020202020204" pitchFamily="34" charset="0"/>
              <a:buChar char="•"/>
            </a:pPr>
            <a:r>
              <a:rPr lang="es-MX" sz="2000" b="0" i="0" dirty="0">
                <a:effectLst/>
                <a:latin typeface="BlinkMacSystemFont"/>
              </a:rPr>
              <a:t>La estructura de un documento HTML son las etiquetas.</a:t>
            </a:r>
          </a:p>
          <a:p>
            <a:pPr marL="285750" indent="-285750" algn="l">
              <a:buFont typeface="Arial" panose="020B0604020202020204" pitchFamily="34" charset="0"/>
              <a:buChar char="•"/>
            </a:pPr>
            <a:endParaRPr lang="es-MX" sz="2000" b="0" i="0" dirty="0">
              <a:effectLst/>
              <a:latin typeface="BlinkMacSystemFont"/>
            </a:endParaRPr>
          </a:p>
          <a:p>
            <a:pPr marL="285750" indent="-285750" algn="l">
              <a:buFont typeface="Arial" panose="020B0604020202020204" pitchFamily="34" charset="0"/>
              <a:buChar char="•"/>
            </a:pPr>
            <a:r>
              <a:rPr lang="es-MX" sz="2000" b="0" i="0" dirty="0">
                <a:effectLst/>
                <a:latin typeface="BlinkMacSystemFont"/>
              </a:rPr>
              <a:t>Según el </a:t>
            </a:r>
            <a:r>
              <a:rPr lang="es-MX" sz="2000" b="0" i="1" dirty="0">
                <a:effectLst/>
                <a:latin typeface="BlinkMacSystemFont"/>
              </a:rPr>
              <a:t>Modelo de Objetos del Documento</a:t>
            </a:r>
            <a:r>
              <a:rPr lang="es-MX" sz="2000" b="0" i="0" dirty="0">
                <a:effectLst/>
                <a:latin typeface="BlinkMacSystemFont"/>
              </a:rPr>
              <a:t> (DOM), cada etiqueta HTML es un objeto. Las etiquetas anidadas son llamadas “hijas” de la etiqueta que las contiene. El texto dentro de una etiqueta también es un objeto.</a:t>
            </a:r>
          </a:p>
          <a:p>
            <a:pPr marL="285750" indent="-285750" algn="l">
              <a:buFont typeface="Arial" panose="020B0604020202020204" pitchFamily="34" charset="0"/>
              <a:buChar char="•"/>
            </a:pPr>
            <a:endParaRPr lang="es-MX" sz="2000" b="0" i="0" dirty="0">
              <a:effectLst/>
              <a:latin typeface="BlinkMacSystemFont"/>
            </a:endParaRPr>
          </a:p>
          <a:p>
            <a:pPr marL="285750" indent="-285750" algn="l">
              <a:buFont typeface="Arial" panose="020B0604020202020204" pitchFamily="34" charset="0"/>
              <a:buChar char="•"/>
            </a:pPr>
            <a:r>
              <a:rPr lang="es-MX" sz="2000" b="0" i="0" dirty="0">
                <a:effectLst/>
                <a:latin typeface="BlinkMacSystemFont"/>
              </a:rPr>
              <a:t>Todos estos objetos son accesibles empleando JavaScript, y podemos usarlos para modificar la página.</a:t>
            </a:r>
          </a:p>
        </p:txBody>
      </p:sp>
      <p:pic>
        <p:nvPicPr>
          <p:cNvPr id="4" name="Imagen 3">
            <a:extLst>
              <a:ext uri="{FF2B5EF4-FFF2-40B4-BE49-F238E27FC236}">
                <a16:creationId xmlns:a16="http://schemas.microsoft.com/office/drawing/2014/main" id="{6F406E48-A3C8-20F5-22E2-8A276D073B20}"/>
              </a:ext>
            </a:extLst>
          </p:cNvPr>
          <p:cNvPicPr>
            <a:picLocks noChangeAspect="1"/>
          </p:cNvPicPr>
          <p:nvPr/>
        </p:nvPicPr>
        <p:blipFill>
          <a:blip r:embed="rId3"/>
          <a:stretch>
            <a:fillRect/>
          </a:stretch>
        </p:blipFill>
        <p:spPr>
          <a:xfrm>
            <a:off x="7758623" y="2475459"/>
            <a:ext cx="4042852" cy="2579237"/>
          </a:xfrm>
          <a:prstGeom prst="rect">
            <a:avLst/>
          </a:prstGeom>
        </p:spPr>
      </p:pic>
      <p:sp>
        <p:nvSpPr>
          <p:cNvPr id="7" name="CuadroTexto 6">
            <a:extLst>
              <a:ext uri="{FF2B5EF4-FFF2-40B4-BE49-F238E27FC236}">
                <a16:creationId xmlns:a16="http://schemas.microsoft.com/office/drawing/2014/main" id="{41816C95-46C5-BE70-53E0-8DBCCBB6F8EF}"/>
              </a:ext>
            </a:extLst>
          </p:cNvPr>
          <p:cNvSpPr txBox="1"/>
          <p:nvPr/>
        </p:nvSpPr>
        <p:spPr>
          <a:xfrm>
            <a:off x="3435582" y="460429"/>
            <a:ext cx="8365893" cy="523220"/>
          </a:xfrm>
          <a:prstGeom prst="rect">
            <a:avLst/>
          </a:prstGeom>
          <a:noFill/>
        </p:spPr>
        <p:txBody>
          <a:bodyPr wrap="square" rtlCol="0">
            <a:spAutoFit/>
          </a:bodyPr>
          <a:lstStyle/>
          <a:p>
            <a:r>
              <a:rPr lang="es-MX" sz="2800" dirty="0">
                <a:solidFill>
                  <a:schemeClr val="tx2"/>
                </a:solidFill>
              </a:rPr>
              <a:t>DOM (Modelo de Objetos del Documento)</a:t>
            </a:r>
          </a:p>
        </p:txBody>
      </p:sp>
    </p:spTree>
    <p:extLst>
      <p:ext uri="{BB962C8B-B14F-4D97-AF65-F5344CB8AC3E}">
        <p14:creationId xmlns:p14="http://schemas.microsoft.com/office/powerpoint/2010/main" val="3819836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58CD637C-0C35-FAB6-A7DC-3414102FC494}"/>
              </a:ext>
            </a:extLst>
          </p:cNvPr>
          <p:cNvSpPr txBox="1"/>
          <p:nvPr/>
        </p:nvSpPr>
        <p:spPr>
          <a:xfrm>
            <a:off x="3351169" y="344095"/>
            <a:ext cx="8365893" cy="461665"/>
          </a:xfrm>
          <a:prstGeom prst="rect">
            <a:avLst/>
          </a:prstGeom>
          <a:noFill/>
        </p:spPr>
        <p:txBody>
          <a:bodyPr wrap="square" rtlCol="0">
            <a:spAutoFit/>
          </a:bodyPr>
          <a:lstStyle/>
          <a:p>
            <a:r>
              <a:rPr lang="es-MX" sz="2400" dirty="0">
                <a:solidFill>
                  <a:schemeClr val="tx2"/>
                </a:solidFill>
              </a:rPr>
              <a:t>Recorriendo el DOM</a:t>
            </a:r>
          </a:p>
        </p:txBody>
      </p:sp>
      <p:pic>
        <p:nvPicPr>
          <p:cNvPr id="5" name="Imagen 4">
            <a:extLst>
              <a:ext uri="{FF2B5EF4-FFF2-40B4-BE49-F238E27FC236}">
                <a16:creationId xmlns:a16="http://schemas.microsoft.com/office/drawing/2014/main" id="{AD88B078-1B9E-21B4-5E60-496419D35700}"/>
              </a:ext>
            </a:extLst>
          </p:cNvPr>
          <p:cNvPicPr>
            <a:picLocks noChangeAspect="1"/>
          </p:cNvPicPr>
          <p:nvPr/>
        </p:nvPicPr>
        <p:blipFill>
          <a:blip r:embed="rId3"/>
          <a:stretch>
            <a:fillRect/>
          </a:stretch>
        </p:blipFill>
        <p:spPr>
          <a:xfrm>
            <a:off x="3705982" y="3599087"/>
            <a:ext cx="4568861" cy="2914818"/>
          </a:xfrm>
          <a:prstGeom prst="rect">
            <a:avLst/>
          </a:prstGeom>
        </p:spPr>
      </p:pic>
      <p:sp>
        <p:nvSpPr>
          <p:cNvPr id="8" name="CuadroTexto 7">
            <a:extLst>
              <a:ext uri="{FF2B5EF4-FFF2-40B4-BE49-F238E27FC236}">
                <a16:creationId xmlns:a16="http://schemas.microsoft.com/office/drawing/2014/main" id="{B19C069D-CB62-2492-02EA-5806E608094E}"/>
              </a:ext>
            </a:extLst>
          </p:cNvPr>
          <p:cNvSpPr txBox="1"/>
          <p:nvPr/>
        </p:nvSpPr>
        <p:spPr>
          <a:xfrm>
            <a:off x="3351170" y="1128255"/>
            <a:ext cx="8564606" cy="1938992"/>
          </a:xfrm>
          <a:prstGeom prst="rect">
            <a:avLst/>
          </a:prstGeom>
          <a:noFill/>
        </p:spPr>
        <p:txBody>
          <a:bodyPr wrap="square">
            <a:spAutoFit/>
          </a:bodyPr>
          <a:lstStyle/>
          <a:p>
            <a:pPr marL="342900" indent="-342900">
              <a:buFont typeface="Arial" panose="020B0604020202020204" pitchFamily="34" charset="0"/>
              <a:buChar char="•"/>
            </a:pPr>
            <a:r>
              <a:rPr lang="es-MX" sz="2000" dirty="0"/>
              <a:t>El DOM nos permite hacer cualquier cosa con sus elementos y contenidos, pero lo primero que tenemos que hacer es llegar al objeto correspondiente del DOM.</a:t>
            </a:r>
          </a:p>
          <a:p>
            <a:pPr marL="342900" indent="-342900">
              <a:buFont typeface="Arial" panose="020B0604020202020204" pitchFamily="34" charset="0"/>
              <a:buChar char="•"/>
            </a:pPr>
            <a:endParaRPr lang="es-MX" sz="2000" dirty="0"/>
          </a:p>
          <a:p>
            <a:pPr marL="342900" indent="-342900">
              <a:buFont typeface="Arial" panose="020B0604020202020204" pitchFamily="34" charset="0"/>
              <a:buChar char="•"/>
            </a:pPr>
            <a:r>
              <a:rPr lang="es-MX" sz="2000" dirty="0"/>
              <a:t>Todas las operaciones en el DOM comienzan con el objeto </a:t>
            </a:r>
            <a:r>
              <a:rPr lang="es-MX" sz="2000" b="1" dirty="0" err="1"/>
              <a:t>document</a:t>
            </a:r>
            <a:r>
              <a:rPr lang="es-MX" sz="2000" dirty="0"/>
              <a:t>. Este es el principal “punto de entrada” al DOM.</a:t>
            </a:r>
          </a:p>
        </p:txBody>
      </p:sp>
    </p:spTree>
    <p:extLst>
      <p:ext uri="{BB962C8B-B14F-4D97-AF65-F5344CB8AC3E}">
        <p14:creationId xmlns:p14="http://schemas.microsoft.com/office/powerpoint/2010/main" val="42685258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58CD637C-0C35-FAB6-A7DC-3414102FC494}"/>
              </a:ext>
            </a:extLst>
          </p:cNvPr>
          <p:cNvSpPr txBox="1"/>
          <p:nvPr/>
        </p:nvSpPr>
        <p:spPr>
          <a:xfrm>
            <a:off x="3351169" y="344095"/>
            <a:ext cx="8365893" cy="461665"/>
          </a:xfrm>
          <a:prstGeom prst="rect">
            <a:avLst/>
          </a:prstGeom>
          <a:noFill/>
        </p:spPr>
        <p:txBody>
          <a:bodyPr wrap="square" rtlCol="0">
            <a:spAutoFit/>
          </a:bodyPr>
          <a:lstStyle/>
          <a:p>
            <a:r>
              <a:rPr lang="es-MX" sz="2400" dirty="0">
                <a:solidFill>
                  <a:schemeClr val="tx2"/>
                </a:solidFill>
              </a:rPr>
              <a:t>Recorriendo el DOM</a:t>
            </a:r>
          </a:p>
        </p:txBody>
      </p:sp>
      <p:pic>
        <p:nvPicPr>
          <p:cNvPr id="3" name="Imagen 2">
            <a:extLst>
              <a:ext uri="{FF2B5EF4-FFF2-40B4-BE49-F238E27FC236}">
                <a16:creationId xmlns:a16="http://schemas.microsoft.com/office/drawing/2014/main" id="{8717D1BF-E81C-922E-B1FE-902871F0F5F1}"/>
              </a:ext>
            </a:extLst>
          </p:cNvPr>
          <p:cNvPicPr>
            <a:picLocks noChangeAspect="1"/>
          </p:cNvPicPr>
          <p:nvPr/>
        </p:nvPicPr>
        <p:blipFill>
          <a:blip r:embed="rId3"/>
          <a:stretch>
            <a:fillRect/>
          </a:stretch>
        </p:blipFill>
        <p:spPr>
          <a:xfrm>
            <a:off x="5331144" y="1247764"/>
            <a:ext cx="5343267" cy="3408869"/>
          </a:xfrm>
          <a:prstGeom prst="rect">
            <a:avLst/>
          </a:prstGeom>
        </p:spPr>
      </p:pic>
      <p:sp>
        <p:nvSpPr>
          <p:cNvPr id="4" name="Elipse 3">
            <a:extLst>
              <a:ext uri="{FF2B5EF4-FFF2-40B4-BE49-F238E27FC236}">
                <a16:creationId xmlns:a16="http://schemas.microsoft.com/office/drawing/2014/main" id="{DBE9AA29-9789-CD3A-B64C-B5ED52ED6CCE}"/>
              </a:ext>
            </a:extLst>
          </p:cNvPr>
          <p:cNvSpPr/>
          <p:nvPr/>
        </p:nvSpPr>
        <p:spPr>
          <a:xfrm>
            <a:off x="5350065" y="1772609"/>
            <a:ext cx="3743325" cy="148590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F0E530B1-66D8-1D77-23EA-21617A9F563D}"/>
              </a:ext>
            </a:extLst>
          </p:cNvPr>
          <p:cNvSpPr/>
          <p:nvPr/>
        </p:nvSpPr>
        <p:spPr>
          <a:xfrm>
            <a:off x="5384028" y="3258509"/>
            <a:ext cx="3743325" cy="148590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E5C6399D-E786-D451-9C68-2E4C02BC401B}"/>
              </a:ext>
            </a:extLst>
          </p:cNvPr>
          <p:cNvSpPr txBox="1"/>
          <p:nvPr/>
        </p:nvSpPr>
        <p:spPr>
          <a:xfrm>
            <a:off x="3139076" y="2952199"/>
            <a:ext cx="1596628" cy="400110"/>
          </a:xfrm>
          <a:prstGeom prst="rect">
            <a:avLst/>
          </a:prstGeom>
          <a:noFill/>
        </p:spPr>
        <p:txBody>
          <a:bodyPr wrap="square">
            <a:spAutoFit/>
          </a:bodyPr>
          <a:lstStyle/>
          <a:p>
            <a:r>
              <a:rPr lang="es-MX" sz="2000" dirty="0" err="1">
                <a:solidFill>
                  <a:srgbClr val="C00000"/>
                </a:solidFill>
              </a:rPr>
              <a:t>Childnodes</a:t>
            </a:r>
            <a:endParaRPr lang="es-MX" sz="2000" dirty="0">
              <a:solidFill>
                <a:srgbClr val="C00000"/>
              </a:solidFill>
            </a:endParaRPr>
          </a:p>
        </p:txBody>
      </p:sp>
      <p:cxnSp>
        <p:nvCxnSpPr>
          <p:cNvPr id="10" name="Conector recto de flecha 9">
            <a:extLst>
              <a:ext uri="{FF2B5EF4-FFF2-40B4-BE49-F238E27FC236}">
                <a16:creationId xmlns:a16="http://schemas.microsoft.com/office/drawing/2014/main" id="{F3768FA1-ECEE-DB7B-A086-46D2F49276B0}"/>
              </a:ext>
            </a:extLst>
          </p:cNvPr>
          <p:cNvCxnSpPr>
            <a:stCxn id="9" idx="3"/>
            <a:endCxn id="4" idx="2"/>
          </p:cNvCxnSpPr>
          <p:nvPr/>
        </p:nvCxnSpPr>
        <p:spPr>
          <a:xfrm flipV="1">
            <a:off x="4735704" y="2515559"/>
            <a:ext cx="614361" cy="63669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D9FB48A1-F513-84E3-68C4-4551A8029BCC}"/>
              </a:ext>
            </a:extLst>
          </p:cNvPr>
          <p:cNvCxnSpPr>
            <a:stCxn id="9" idx="3"/>
            <a:endCxn id="7" idx="2"/>
          </p:cNvCxnSpPr>
          <p:nvPr/>
        </p:nvCxnSpPr>
        <p:spPr>
          <a:xfrm>
            <a:off x="4735704" y="3152254"/>
            <a:ext cx="648324" cy="84920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4692AD5D-8B97-CA61-2A9F-91BFF913105C}"/>
              </a:ext>
            </a:extLst>
          </p:cNvPr>
          <p:cNvSpPr txBox="1"/>
          <p:nvPr/>
        </p:nvSpPr>
        <p:spPr>
          <a:xfrm>
            <a:off x="3508358" y="5093273"/>
            <a:ext cx="6978668" cy="1015663"/>
          </a:xfrm>
          <a:prstGeom prst="rect">
            <a:avLst/>
          </a:prstGeom>
          <a:noFill/>
        </p:spPr>
        <p:txBody>
          <a:bodyPr wrap="square">
            <a:spAutoFit/>
          </a:bodyPr>
          <a:lstStyle/>
          <a:p>
            <a:r>
              <a:rPr lang="es-MX" sz="2000" dirty="0"/>
              <a:t>Un </a:t>
            </a:r>
            <a:r>
              <a:rPr lang="es-MX" sz="2000" dirty="0" err="1"/>
              <a:t>childNode</a:t>
            </a:r>
            <a:r>
              <a:rPr lang="es-MX" sz="2000" dirty="0"/>
              <a:t> son hijos directos, es decir sus descendientes inmediatos. Por ejemplo, &lt;head&gt; y &lt;</a:t>
            </a:r>
            <a:r>
              <a:rPr lang="es-MX" sz="2000" dirty="0" err="1"/>
              <a:t>body</a:t>
            </a:r>
            <a:r>
              <a:rPr lang="es-MX" sz="2000" dirty="0"/>
              <a:t>&gt; son hijos del elemento &lt;</a:t>
            </a:r>
            <a:r>
              <a:rPr lang="es-MX" sz="2000" dirty="0" err="1"/>
              <a:t>html</a:t>
            </a:r>
            <a:r>
              <a:rPr lang="es-MX" sz="2000" dirty="0"/>
              <a:t>&gt;.</a:t>
            </a:r>
          </a:p>
        </p:txBody>
      </p:sp>
    </p:spTree>
    <p:extLst>
      <p:ext uri="{BB962C8B-B14F-4D97-AF65-F5344CB8AC3E}">
        <p14:creationId xmlns:p14="http://schemas.microsoft.com/office/powerpoint/2010/main" val="21174876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58CD637C-0C35-FAB6-A7DC-3414102FC494}"/>
              </a:ext>
            </a:extLst>
          </p:cNvPr>
          <p:cNvSpPr txBox="1"/>
          <p:nvPr/>
        </p:nvSpPr>
        <p:spPr>
          <a:xfrm>
            <a:off x="3351169" y="344095"/>
            <a:ext cx="8365893" cy="461665"/>
          </a:xfrm>
          <a:prstGeom prst="rect">
            <a:avLst/>
          </a:prstGeom>
          <a:noFill/>
        </p:spPr>
        <p:txBody>
          <a:bodyPr wrap="square" rtlCol="0">
            <a:spAutoFit/>
          </a:bodyPr>
          <a:lstStyle/>
          <a:p>
            <a:r>
              <a:rPr lang="es-MX" sz="2400" dirty="0">
                <a:solidFill>
                  <a:schemeClr val="tx2"/>
                </a:solidFill>
              </a:rPr>
              <a:t>Recorriendo el DOM</a:t>
            </a:r>
          </a:p>
        </p:txBody>
      </p:sp>
      <p:pic>
        <p:nvPicPr>
          <p:cNvPr id="3" name="Imagen 2">
            <a:extLst>
              <a:ext uri="{FF2B5EF4-FFF2-40B4-BE49-F238E27FC236}">
                <a16:creationId xmlns:a16="http://schemas.microsoft.com/office/drawing/2014/main" id="{E6747DDE-24A4-3248-1692-6017EB3CCC68}"/>
              </a:ext>
            </a:extLst>
          </p:cNvPr>
          <p:cNvPicPr>
            <a:picLocks noChangeAspect="1"/>
          </p:cNvPicPr>
          <p:nvPr/>
        </p:nvPicPr>
        <p:blipFill>
          <a:blip r:embed="rId3"/>
          <a:stretch>
            <a:fillRect/>
          </a:stretch>
        </p:blipFill>
        <p:spPr>
          <a:xfrm>
            <a:off x="3351168" y="1348387"/>
            <a:ext cx="5252423" cy="3350913"/>
          </a:xfrm>
          <a:prstGeom prst="rect">
            <a:avLst/>
          </a:prstGeom>
        </p:spPr>
      </p:pic>
      <p:pic>
        <p:nvPicPr>
          <p:cNvPr id="4" name="Imagen 3">
            <a:extLst>
              <a:ext uri="{FF2B5EF4-FFF2-40B4-BE49-F238E27FC236}">
                <a16:creationId xmlns:a16="http://schemas.microsoft.com/office/drawing/2014/main" id="{146C1473-3C56-8659-B833-B38A842E0867}"/>
              </a:ext>
            </a:extLst>
          </p:cNvPr>
          <p:cNvPicPr>
            <a:picLocks noChangeAspect="1"/>
          </p:cNvPicPr>
          <p:nvPr/>
        </p:nvPicPr>
        <p:blipFill>
          <a:blip r:embed="rId4"/>
          <a:stretch>
            <a:fillRect/>
          </a:stretch>
        </p:blipFill>
        <p:spPr>
          <a:xfrm>
            <a:off x="3351169" y="5196920"/>
            <a:ext cx="5252424" cy="900113"/>
          </a:xfrm>
          <a:prstGeom prst="rect">
            <a:avLst/>
          </a:prstGeom>
        </p:spPr>
      </p:pic>
    </p:spTree>
    <p:extLst>
      <p:ext uri="{BB962C8B-B14F-4D97-AF65-F5344CB8AC3E}">
        <p14:creationId xmlns:p14="http://schemas.microsoft.com/office/powerpoint/2010/main" val="14023269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58CD637C-0C35-FAB6-A7DC-3414102FC494}"/>
              </a:ext>
            </a:extLst>
          </p:cNvPr>
          <p:cNvSpPr txBox="1"/>
          <p:nvPr/>
        </p:nvSpPr>
        <p:spPr>
          <a:xfrm>
            <a:off x="3294019" y="772720"/>
            <a:ext cx="8365893" cy="461665"/>
          </a:xfrm>
          <a:prstGeom prst="rect">
            <a:avLst/>
          </a:prstGeom>
          <a:noFill/>
        </p:spPr>
        <p:txBody>
          <a:bodyPr wrap="square" rtlCol="0">
            <a:spAutoFit/>
          </a:bodyPr>
          <a:lstStyle/>
          <a:p>
            <a:r>
              <a:rPr lang="es-MX" sz="2400" dirty="0">
                <a:solidFill>
                  <a:schemeClr val="tx2"/>
                </a:solidFill>
              </a:rPr>
              <a:t>Selectores</a:t>
            </a:r>
          </a:p>
        </p:txBody>
      </p:sp>
      <p:sp>
        <p:nvSpPr>
          <p:cNvPr id="5" name="CuadroTexto 4">
            <a:extLst>
              <a:ext uri="{FF2B5EF4-FFF2-40B4-BE49-F238E27FC236}">
                <a16:creationId xmlns:a16="http://schemas.microsoft.com/office/drawing/2014/main" id="{F87B9DCA-3817-5DDF-4CE2-78B890850D6A}"/>
              </a:ext>
            </a:extLst>
          </p:cNvPr>
          <p:cNvSpPr txBox="1"/>
          <p:nvPr/>
        </p:nvSpPr>
        <p:spPr>
          <a:xfrm>
            <a:off x="3065417" y="1517755"/>
            <a:ext cx="8594495" cy="1323439"/>
          </a:xfrm>
          <a:prstGeom prst="rect">
            <a:avLst/>
          </a:prstGeom>
          <a:noFill/>
        </p:spPr>
        <p:txBody>
          <a:bodyPr wrap="square">
            <a:spAutoFit/>
          </a:bodyPr>
          <a:lstStyle/>
          <a:p>
            <a:r>
              <a:rPr lang="es-MX" sz="2000" b="0" i="0" dirty="0">
                <a:effectLst/>
                <a:latin typeface="+mj-lt"/>
              </a:rPr>
              <a:t>Los "</a:t>
            </a:r>
            <a:r>
              <a:rPr lang="es-MX" sz="2000" b="0" i="0" dirty="0" err="1">
                <a:effectLst/>
                <a:latin typeface="+mj-lt"/>
              </a:rPr>
              <a:t>Query</a:t>
            </a:r>
            <a:r>
              <a:rPr lang="es-MX" sz="2000" b="0" i="0" dirty="0">
                <a:effectLst/>
                <a:latin typeface="+mj-lt"/>
              </a:rPr>
              <a:t> </a:t>
            </a:r>
            <a:r>
              <a:rPr lang="es-MX" sz="2000" b="0" i="0" dirty="0" err="1">
                <a:effectLst/>
                <a:latin typeface="+mj-lt"/>
              </a:rPr>
              <a:t>Selectors</a:t>
            </a:r>
            <a:r>
              <a:rPr lang="es-MX" sz="2000" b="0" i="0" dirty="0">
                <a:effectLst/>
                <a:latin typeface="+mj-lt"/>
              </a:rPr>
              <a:t>" o "Selectores de consulta" en JavaScript son métodos que te permiten seleccionar elementos HTML en el documento utilizando una sintaxis similar a la de los selectores de CSS (hojas de estilo en cascada).</a:t>
            </a:r>
            <a:endParaRPr lang="es-MX" sz="2000" dirty="0">
              <a:latin typeface="+mj-lt"/>
            </a:endParaRPr>
          </a:p>
        </p:txBody>
      </p:sp>
      <p:graphicFrame>
        <p:nvGraphicFramePr>
          <p:cNvPr id="7" name="Tabla 14">
            <a:extLst>
              <a:ext uri="{FF2B5EF4-FFF2-40B4-BE49-F238E27FC236}">
                <a16:creationId xmlns:a16="http://schemas.microsoft.com/office/drawing/2014/main" id="{3DAD9AED-A4F8-42B0-1C20-0C9CFDD5F1A9}"/>
              </a:ext>
            </a:extLst>
          </p:cNvPr>
          <p:cNvGraphicFramePr>
            <a:graphicFrameLocks noGrp="1"/>
          </p:cNvGraphicFramePr>
          <p:nvPr>
            <p:extLst>
              <p:ext uri="{D42A27DB-BD31-4B8C-83A1-F6EECF244321}">
                <p14:modId xmlns:p14="http://schemas.microsoft.com/office/powerpoint/2010/main" val="4098994155"/>
              </p:ext>
            </p:extLst>
          </p:nvPr>
        </p:nvGraphicFramePr>
        <p:xfrm>
          <a:off x="3200581" y="3124564"/>
          <a:ext cx="8594495" cy="3099246"/>
        </p:xfrm>
        <a:graphic>
          <a:graphicData uri="http://schemas.openxmlformats.org/drawingml/2006/table">
            <a:tbl>
              <a:tblPr firstRow="1" bandRow="1">
                <a:tableStyleId>{5C22544A-7EE6-4342-B048-85BDC9FD1C3A}</a:tableStyleId>
              </a:tblPr>
              <a:tblGrid>
                <a:gridCol w="3443107">
                  <a:extLst>
                    <a:ext uri="{9D8B030D-6E8A-4147-A177-3AD203B41FA5}">
                      <a16:colId xmlns:a16="http://schemas.microsoft.com/office/drawing/2014/main" val="3017360286"/>
                    </a:ext>
                  </a:extLst>
                </a:gridCol>
                <a:gridCol w="5151388">
                  <a:extLst>
                    <a:ext uri="{9D8B030D-6E8A-4147-A177-3AD203B41FA5}">
                      <a16:colId xmlns:a16="http://schemas.microsoft.com/office/drawing/2014/main" val="2719664787"/>
                    </a:ext>
                  </a:extLst>
                </a:gridCol>
              </a:tblGrid>
              <a:tr h="370840">
                <a:tc>
                  <a:txBody>
                    <a:bodyPr/>
                    <a:lstStyle/>
                    <a:p>
                      <a:endParaRPr lang="es-MX"/>
                    </a:p>
                  </a:txBody>
                  <a:tcPr/>
                </a:tc>
                <a:tc>
                  <a:txBody>
                    <a:bodyPr/>
                    <a:lstStyle/>
                    <a:p>
                      <a:endParaRPr lang="es-MX"/>
                    </a:p>
                  </a:txBody>
                  <a:tcPr/>
                </a:tc>
                <a:extLst>
                  <a:ext uri="{0D108BD9-81ED-4DB2-BD59-A6C34878D82A}">
                    <a16:rowId xmlns:a16="http://schemas.microsoft.com/office/drawing/2014/main" val="4235759611"/>
                  </a:ext>
                </a:extLst>
              </a:tr>
              <a:tr h="370840">
                <a:tc>
                  <a:txBody>
                    <a:bodyPr/>
                    <a:lstStyle/>
                    <a:p>
                      <a:r>
                        <a:rPr lang="es-MX" sz="1800" b="1" i="0" kern="1200" dirty="0" err="1">
                          <a:solidFill>
                            <a:schemeClr val="dk1"/>
                          </a:solidFill>
                          <a:effectLst/>
                          <a:latin typeface="+mn-lt"/>
                          <a:ea typeface="+mn-ea"/>
                          <a:cs typeface="+mn-cs"/>
                        </a:rPr>
                        <a:t>getElementById</a:t>
                      </a:r>
                      <a:r>
                        <a:rPr lang="es-MX" sz="1800" b="1" i="0" kern="1200" dirty="0">
                          <a:solidFill>
                            <a:schemeClr val="dk1"/>
                          </a:solidFill>
                          <a:effectLst/>
                          <a:latin typeface="+mn-lt"/>
                          <a:ea typeface="+mn-ea"/>
                          <a:cs typeface="+mn-cs"/>
                        </a:rPr>
                        <a:t>()</a:t>
                      </a:r>
                      <a:endParaRPr lang="es-MX" dirty="0"/>
                    </a:p>
                  </a:txBody>
                  <a:tcPr/>
                </a:tc>
                <a:tc>
                  <a:txBody>
                    <a:bodyPr/>
                    <a:lstStyle/>
                    <a:p>
                      <a:r>
                        <a:rPr lang="es-MX" dirty="0"/>
                        <a:t>Selecciona un elemento por su atributo "id".</a:t>
                      </a:r>
                    </a:p>
                  </a:txBody>
                  <a:tcPr/>
                </a:tc>
                <a:extLst>
                  <a:ext uri="{0D108BD9-81ED-4DB2-BD59-A6C34878D82A}">
                    <a16:rowId xmlns:a16="http://schemas.microsoft.com/office/drawing/2014/main" val="2142576872"/>
                  </a:ext>
                </a:extLst>
              </a:tr>
              <a:tr h="370840">
                <a:tc>
                  <a:txBody>
                    <a:bodyPr/>
                    <a:lstStyle/>
                    <a:p>
                      <a:r>
                        <a:rPr lang="es-MX" sz="1800" b="1" i="0" kern="1200" dirty="0" err="1">
                          <a:solidFill>
                            <a:schemeClr val="dk1"/>
                          </a:solidFill>
                          <a:effectLst/>
                          <a:latin typeface="+mn-lt"/>
                          <a:ea typeface="+mn-ea"/>
                          <a:cs typeface="+mn-cs"/>
                        </a:rPr>
                        <a:t>getElementsByClassName</a:t>
                      </a:r>
                      <a:r>
                        <a:rPr lang="es-MX" sz="1800" b="1" i="0" kern="1200" dirty="0">
                          <a:solidFill>
                            <a:schemeClr val="dk1"/>
                          </a:solidFill>
                          <a:effectLst/>
                          <a:latin typeface="+mn-lt"/>
                          <a:ea typeface="+mn-ea"/>
                          <a:cs typeface="+mn-cs"/>
                        </a:rPr>
                        <a:t>()</a:t>
                      </a:r>
                      <a:endParaRPr lang="es-MX" dirty="0"/>
                    </a:p>
                  </a:txBody>
                  <a:tcPr/>
                </a:tc>
                <a:tc>
                  <a:txBody>
                    <a:bodyPr/>
                    <a:lstStyle/>
                    <a:p>
                      <a:r>
                        <a:rPr lang="es-MX" sz="1800" b="0" i="0" kern="1200" dirty="0">
                          <a:solidFill>
                            <a:schemeClr val="dk1"/>
                          </a:solidFill>
                          <a:effectLst/>
                          <a:latin typeface="+mn-lt"/>
                          <a:ea typeface="+mn-ea"/>
                          <a:cs typeface="+mn-cs"/>
                        </a:rPr>
                        <a:t>Selecciona elementos por su atributo "</a:t>
                      </a:r>
                      <a:r>
                        <a:rPr lang="es-MX" sz="1800" b="0" i="0" kern="1200" dirty="0" err="1">
                          <a:solidFill>
                            <a:schemeClr val="dk1"/>
                          </a:solidFill>
                          <a:effectLst/>
                          <a:latin typeface="+mn-lt"/>
                          <a:ea typeface="+mn-ea"/>
                          <a:cs typeface="+mn-cs"/>
                        </a:rPr>
                        <a:t>class</a:t>
                      </a:r>
                      <a:r>
                        <a:rPr lang="es-MX" sz="1800" b="0" i="0" kern="1200" dirty="0">
                          <a:solidFill>
                            <a:schemeClr val="dk1"/>
                          </a:solidFill>
                          <a:effectLst/>
                          <a:latin typeface="+mn-lt"/>
                          <a:ea typeface="+mn-ea"/>
                          <a:cs typeface="+mn-cs"/>
                        </a:rPr>
                        <a:t>".</a:t>
                      </a:r>
                      <a:endParaRPr lang="es-MX" dirty="0"/>
                    </a:p>
                  </a:txBody>
                  <a:tcPr/>
                </a:tc>
                <a:extLst>
                  <a:ext uri="{0D108BD9-81ED-4DB2-BD59-A6C34878D82A}">
                    <a16:rowId xmlns:a16="http://schemas.microsoft.com/office/drawing/2014/main" val="2815913236"/>
                  </a:ext>
                </a:extLst>
              </a:tr>
              <a:tr h="370840">
                <a:tc>
                  <a:txBody>
                    <a:bodyPr/>
                    <a:lstStyle/>
                    <a:p>
                      <a:r>
                        <a:rPr lang="es-MX" sz="1800" b="1" i="0" kern="1200" dirty="0" err="1">
                          <a:solidFill>
                            <a:schemeClr val="dk1"/>
                          </a:solidFill>
                          <a:effectLst/>
                          <a:latin typeface="+mn-lt"/>
                          <a:ea typeface="+mn-ea"/>
                          <a:cs typeface="+mn-cs"/>
                        </a:rPr>
                        <a:t>getElementsByTagName</a:t>
                      </a:r>
                      <a:r>
                        <a:rPr lang="es-MX" sz="1800" b="1" i="0" kern="1200" dirty="0">
                          <a:solidFill>
                            <a:schemeClr val="dk1"/>
                          </a:solidFill>
                          <a:effectLst/>
                          <a:latin typeface="+mn-lt"/>
                          <a:ea typeface="+mn-ea"/>
                          <a:cs typeface="+mn-cs"/>
                        </a:rPr>
                        <a:t>()</a:t>
                      </a:r>
                      <a:endParaRPr lang="es-MX" dirty="0"/>
                    </a:p>
                  </a:txBody>
                  <a:tcPr/>
                </a:tc>
                <a:tc>
                  <a:txBody>
                    <a:bodyPr/>
                    <a:lstStyle/>
                    <a:p>
                      <a:r>
                        <a:rPr lang="es-MX" sz="1800" b="0" i="0" kern="1200" dirty="0">
                          <a:solidFill>
                            <a:schemeClr val="dk1"/>
                          </a:solidFill>
                          <a:effectLst/>
                          <a:latin typeface="+mn-lt"/>
                          <a:ea typeface="+mn-ea"/>
                          <a:cs typeface="+mn-cs"/>
                        </a:rPr>
                        <a:t>Selecciona elementos por su etiqueta.</a:t>
                      </a:r>
                      <a:endParaRPr lang="es-MX" dirty="0"/>
                    </a:p>
                  </a:txBody>
                  <a:tcPr/>
                </a:tc>
                <a:extLst>
                  <a:ext uri="{0D108BD9-81ED-4DB2-BD59-A6C34878D82A}">
                    <a16:rowId xmlns:a16="http://schemas.microsoft.com/office/drawing/2014/main" val="1474131403"/>
                  </a:ext>
                </a:extLst>
              </a:tr>
              <a:tr h="370840">
                <a:tc>
                  <a:txBody>
                    <a:bodyPr/>
                    <a:lstStyle/>
                    <a:p>
                      <a:r>
                        <a:rPr lang="es-MX" sz="1800" b="1" i="0" kern="1200" dirty="0" err="1">
                          <a:solidFill>
                            <a:schemeClr val="dk1"/>
                          </a:solidFill>
                          <a:effectLst/>
                          <a:latin typeface="+mn-lt"/>
                          <a:ea typeface="+mn-ea"/>
                          <a:cs typeface="+mn-cs"/>
                        </a:rPr>
                        <a:t>querySelector</a:t>
                      </a:r>
                      <a:r>
                        <a:rPr lang="es-MX" sz="1800" b="1" i="0" kern="1200" dirty="0">
                          <a:solidFill>
                            <a:schemeClr val="dk1"/>
                          </a:solidFill>
                          <a:effectLst/>
                          <a:latin typeface="+mn-lt"/>
                          <a:ea typeface="+mn-ea"/>
                          <a:cs typeface="+mn-cs"/>
                        </a:rPr>
                        <a:t>()</a:t>
                      </a:r>
                      <a:endParaRPr lang="es-MX" dirty="0"/>
                    </a:p>
                  </a:txBody>
                  <a:tcPr/>
                </a:tc>
                <a:tc>
                  <a:txBody>
                    <a:bodyPr/>
                    <a:lstStyle/>
                    <a:p>
                      <a:r>
                        <a:rPr lang="es-MX" dirty="0"/>
                        <a:t>Selecciona el primer elemento que coincida con el selector especificado.</a:t>
                      </a:r>
                    </a:p>
                  </a:txBody>
                  <a:tcPr/>
                </a:tc>
                <a:extLst>
                  <a:ext uri="{0D108BD9-81ED-4DB2-BD59-A6C34878D82A}">
                    <a16:rowId xmlns:a16="http://schemas.microsoft.com/office/drawing/2014/main" val="1696607396"/>
                  </a:ext>
                </a:extLst>
              </a:tr>
              <a:tr h="370840">
                <a:tc>
                  <a:txBody>
                    <a:bodyPr/>
                    <a:lstStyle/>
                    <a:p>
                      <a:r>
                        <a:rPr lang="es-MX" sz="1800" b="1" i="0" kern="1200" dirty="0" err="1">
                          <a:solidFill>
                            <a:schemeClr val="dk1"/>
                          </a:solidFill>
                          <a:effectLst/>
                          <a:latin typeface="+mn-lt"/>
                          <a:ea typeface="+mn-ea"/>
                          <a:cs typeface="+mn-cs"/>
                        </a:rPr>
                        <a:t>querySelectorAll</a:t>
                      </a:r>
                      <a:r>
                        <a:rPr lang="es-MX" sz="1800" b="1" i="0" kern="1200" dirty="0">
                          <a:solidFill>
                            <a:schemeClr val="dk1"/>
                          </a:solidFill>
                          <a:effectLst/>
                          <a:latin typeface="+mn-lt"/>
                          <a:ea typeface="+mn-ea"/>
                          <a:cs typeface="+mn-cs"/>
                        </a:rPr>
                        <a:t>()</a:t>
                      </a:r>
                      <a:endParaRPr lang="es-MX" dirty="0"/>
                    </a:p>
                  </a:txBody>
                  <a:tcPr/>
                </a:tc>
                <a:tc>
                  <a:txBody>
                    <a:bodyPr/>
                    <a:lstStyle/>
                    <a:p>
                      <a:r>
                        <a:rPr lang="es-MX" dirty="0"/>
                        <a:t>Selecciona todos los elementos que coincidan con el selector especificado y devuelve una lista (</a:t>
                      </a:r>
                      <a:r>
                        <a:rPr lang="es-MX" dirty="0" err="1"/>
                        <a:t>NodeList</a:t>
                      </a:r>
                      <a:r>
                        <a:rPr lang="es-MX" dirty="0"/>
                        <a:t>) de elementos.</a:t>
                      </a:r>
                    </a:p>
                  </a:txBody>
                  <a:tcPr/>
                </a:tc>
                <a:extLst>
                  <a:ext uri="{0D108BD9-81ED-4DB2-BD59-A6C34878D82A}">
                    <a16:rowId xmlns:a16="http://schemas.microsoft.com/office/drawing/2014/main" val="3304529531"/>
                  </a:ext>
                </a:extLst>
              </a:tr>
            </a:tbl>
          </a:graphicData>
        </a:graphic>
      </p:graphicFrame>
    </p:spTree>
    <p:extLst>
      <p:ext uri="{BB962C8B-B14F-4D97-AF65-F5344CB8AC3E}">
        <p14:creationId xmlns:p14="http://schemas.microsoft.com/office/powerpoint/2010/main" val="11101050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58CD637C-0C35-FAB6-A7DC-3414102FC494}"/>
              </a:ext>
            </a:extLst>
          </p:cNvPr>
          <p:cNvSpPr txBox="1"/>
          <p:nvPr/>
        </p:nvSpPr>
        <p:spPr>
          <a:xfrm>
            <a:off x="3294019" y="772720"/>
            <a:ext cx="8365893" cy="461665"/>
          </a:xfrm>
          <a:prstGeom prst="rect">
            <a:avLst/>
          </a:prstGeom>
          <a:noFill/>
        </p:spPr>
        <p:txBody>
          <a:bodyPr wrap="square" rtlCol="0">
            <a:spAutoFit/>
          </a:bodyPr>
          <a:lstStyle/>
          <a:p>
            <a:r>
              <a:rPr lang="es-MX" sz="2400" dirty="0">
                <a:solidFill>
                  <a:schemeClr val="tx2"/>
                </a:solidFill>
              </a:rPr>
              <a:t>Eventos</a:t>
            </a:r>
          </a:p>
        </p:txBody>
      </p:sp>
      <p:sp>
        <p:nvSpPr>
          <p:cNvPr id="3" name="CuadroTexto 2">
            <a:extLst>
              <a:ext uri="{FF2B5EF4-FFF2-40B4-BE49-F238E27FC236}">
                <a16:creationId xmlns:a16="http://schemas.microsoft.com/office/drawing/2014/main" id="{E5CD6025-7273-C64F-6632-AE58446569E5}"/>
              </a:ext>
            </a:extLst>
          </p:cNvPr>
          <p:cNvSpPr txBox="1"/>
          <p:nvPr/>
        </p:nvSpPr>
        <p:spPr>
          <a:xfrm>
            <a:off x="3294018" y="2017138"/>
            <a:ext cx="7978819" cy="1015663"/>
          </a:xfrm>
          <a:prstGeom prst="rect">
            <a:avLst/>
          </a:prstGeom>
          <a:noFill/>
        </p:spPr>
        <p:txBody>
          <a:bodyPr wrap="square">
            <a:spAutoFit/>
          </a:bodyPr>
          <a:lstStyle/>
          <a:p>
            <a:r>
              <a:rPr lang="es-MX" sz="2000" b="0" i="1" dirty="0">
                <a:effectLst/>
                <a:latin typeface="+mj-lt"/>
              </a:rPr>
              <a:t>Un evento</a:t>
            </a:r>
            <a:r>
              <a:rPr lang="es-MX" sz="2000" b="0" i="0" dirty="0">
                <a:effectLst/>
                <a:latin typeface="+mj-lt"/>
              </a:rPr>
              <a:t> es una señal de que algo ocurrió. Todos los nodos del DOM generan dichas señales (pero los eventos no están limitados sólo al DOM).</a:t>
            </a:r>
            <a:endParaRPr lang="es-MX" sz="2000" dirty="0">
              <a:latin typeface="+mj-lt"/>
            </a:endParaRPr>
          </a:p>
        </p:txBody>
      </p:sp>
      <p:graphicFrame>
        <p:nvGraphicFramePr>
          <p:cNvPr id="4" name="Tabla 10">
            <a:extLst>
              <a:ext uri="{FF2B5EF4-FFF2-40B4-BE49-F238E27FC236}">
                <a16:creationId xmlns:a16="http://schemas.microsoft.com/office/drawing/2014/main" id="{2C86EE3C-3FBD-9281-8C81-0D0FA91AFA36}"/>
              </a:ext>
            </a:extLst>
          </p:cNvPr>
          <p:cNvGraphicFramePr>
            <a:graphicFrameLocks noGrp="1"/>
          </p:cNvGraphicFramePr>
          <p:nvPr>
            <p:extLst>
              <p:ext uri="{D42A27DB-BD31-4B8C-83A1-F6EECF244321}">
                <p14:modId xmlns:p14="http://schemas.microsoft.com/office/powerpoint/2010/main" val="3701339228"/>
              </p:ext>
            </p:extLst>
          </p:nvPr>
        </p:nvGraphicFramePr>
        <p:xfrm>
          <a:off x="3337441" y="3301184"/>
          <a:ext cx="8365893" cy="3312288"/>
        </p:xfrm>
        <a:graphic>
          <a:graphicData uri="http://schemas.openxmlformats.org/drawingml/2006/table">
            <a:tbl>
              <a:tblPr firstRow="1" bandRow="1">
                <a:tableStyleId>{5C22544A-7EE6-4342-B048-85BDC9FD1C3A}</a:tableStyleId>
              </a:tblPr>
              <a:tblGrid>
                <a:gridCol w="2434709">
                  <a:extLst>
                    <a:ext uri="{9D8B030D-6E8A-4147-A177-3AD203B41FA5}">
                      <a16:colId xmlns:a16="http://schemas.microsoft.com/office/drawing/2014/main" val="399618922"/>
                    </a:ext>
                  </a:extLst>
                </a:gridCol>
                <a:gridCol w="5931184">
                  <a:extLst>
                    <a:ext uri="{9D8B030D-6E8A-4147-A177-3AD203B41FA5}">
                      <a16:colId xmlns:a16="http://schemas.microsoft.com/office/drawing/2014/main" val="3307146996"/>
                    </a:ext>
                  </a:extLst>
                </a:gridCol>
              </a:tblGrid>
              <a:tr h="370840">
                <a:tc>
                  <a:txBody>
                    <a:bodyPr/>
                    <a:lstStyle/>
                    <a:p>
                      <a:r>
                        <a:rPr lang="es-MX" dirty="0">
                          <a:solidFill>
                            <a:schemeClr val="tx1"/>
                          </a:solidFill>
                        </a:rPr>
                        <a:t>Eventos del mouse</a:t>
                      </a:r>
                    </a:p>
                  </a:txBody>
                  <a:tcPr/>
                </a:tc>
                <a:tc>
                  <a:txBody>
                    <a:bodyPr/>
                    <a:lstStyle/>
                    <a:p>
                      <a:endParaRPr lang="es-MX"/>
                    </a:p>
                  </a:txBody>
                  <a:tcPr/>
                </a:tc>
                <a:extLst>
                  <a:ext uri="{0D108BD9-81ED-4DB2-BD59-A6C34878D82A}">
                    <a16:rowId xmlns:a16="http://schemas.microsoft.com/office/drawing/2014/main" val="3894721382"/>
                  </a:ext>
                </a:extLst>
              </a:tr>
              <a:tr h="370840">
                <a:tc>
                  <a:txBody>
                    <a:bodyPr/>
                    <a:lstStyle/>
                    <a:p>
                      <a:r>
                        <a:rPr lang="es-MX" dirty="0" err="1"/>
                        <a:t>Click</a:t>
                      </a:r>
                      <a:endParaRPr lang="es-MX" dirty="0"/>
                    </a:p>
                  </a:txBody>
                  <a:tcPr/>
                </a:tc>
                <a:tc>
                  <a:txBody>
                    <a:bodyPr/>
                    <a:lstStyle/>
                    <a:p>
                      <a:r>
                        <a:rPr lang="es-MX" sz="1800" b="0" i="0" kern="1200" dirty="0">
                          <a:solidFill>
                            <a:schemeClr val="dk1"/>
                          </a:solidFill>
                          <a:effectLst/>
                          <a:latin typeface="+mn-lt"/>
                          <a:ea typeface="+mn-ea"/>
                          <a:cs typeface="+mn-cs"/>
                        </a:rPr>
                        <a:t>Cuando el mouse hace </a:t>
                      </a:r>
                      <a:r>
                        <a:rPr lang="es-MX" sz="1800" b="0" i="0" kern="1200" dirty="0" err="1">
                          <a:solidFill>
                            <a:schemeClr val="dk1"/>
                          </a:solidFill>
                          <a:effectLst/>
                          <a:latin typeface="+mn-lt"/>
                          <a:ea typeface="+mn-ea"/>
                          <a:cs typeface="+mn-cs"/>
                        </a:rPr>
                        <a:t>click</a:t>
                      </a:r>
                      <a:r>
                        <a:rPr lang="es-MX" sz="1800" b="0" i="0" kern="1200" dirty="0">
                          <a:solidFill>
                            <a:schemeClr val="dk1"/>
                          </a:solidFill>
                          <a:effectLst/>
                          <a:latin typeface="+mn-lt"/>
                          <a:ea typeface="+mn-ea"/>
                          <a:cs typeface="+mn-cs"/>
                        </a:rPr>
                        <a:t> sobre un elemento (los dispositivos </a:t>
                      </a:r>
                      <a:r>
                        <a:rPr lang="es-MX" sz="1800" b="0" i="0" kern="1200" dirty="0" err="1">
                          <a:solidFill>
                            <a:schemeClr val="dk1"/>
                          </a:solidFill>
                          <a:effectLst/>
                          <a:latin typeface="+mn-lt"/>
                          <a:ea typeface="+mn-ea"/>
                          <a:cs typeface="+mn-cs"/>
                        </a:rPr>
                        <a:t>touch</a:t>
                      </a:r>
                      <a:r>
                        <a:rPr lang="es-MX" sz="1800" b="0" i="0" kern="1200" dirty="0">
                          <a:solidFill>
                            <a:schemeClr val="dk1"/>
                          </a:solidFill>
                          <a:effectLst/>
                          <a:latin typeface="+mn-lt"/>
                          <a:ea typeface="+mn-ea"/>
                          <a:cs typeface="+mn-cs"/>
                        </a:rPr>
                        <a:t> lo generan con un toque).</a:t>
                      </a:r>
                      <a:endParaRPr lang="es-MX" dirty="0"/>
                    </a:p>
                  </a:txBody>
                  <a:tcPr/>
                </a:tc>
                <a:extLst>
                  <a:ext uri="{0D108BD9-81ED-4DB2-BD59-A6C34878D82A}">
                    <a16:rowId xmlns:a16="http://schemas.microsoft.com/office/drawing/2014/main" val="2605186201"/>
                  </a:ext>
                </a:extLst>
              </a:tr>
              <a:tr h="370840">
                <a:tc>
                  <a:txBody>
                    <a:bodyPr/>
                    <a:lstStyle/>
                    <a:p>
                      <a:r>
                        <a:rPr lang="es-MX" dirty="0" err="1"/>
                        <a:t>Contextmenu</a:t>
                      </a:r>
                      <a:endParaRPr lang="es-MX" dirty="0"/>
                    </a:p>
                  </a:txBody>
                  <a:tcPr/>
                </a:tc>
                <a:tc>
                  <a:txBody>
                    <a:bodyPr/>
                    <a:lstStyle/>
                    <a:p>
                      <a:r>
                        <a:rPr lang="es-MX" sz="1800" b="0" i="0" kern="1200" dirty="0">
                          <a:solidFill>
                            <a:schemeClr val="dk1"/>
                          </a:solidFill>
                          <a:effectLst/>
                          <a:latin typeface="+mn-lt"/>
                          <a:ea typeface="+mn-ea"/>
                          <a:cs typeface="+mn-cs"/>
                        </a:rPr>
                        <a:t>Cuando el mouse hace </a:t>
                      </a:r>
                      <a:r>
                        <a:rPr lang="es-MX" sz="1800" b="0" i="0" kern="1200" dirty="0" err="1">
                          <a:solidFill>
                            <a:schemeClr val="dk1"/>
                          </a:solidFill>
                          <a:effectLst/>
                          <a:latin typeface="+mn-lt"/>
                          <a:ea typeface="+mn-ea"/>
                          <a:cs typeface="+mn-cs"/>
                        </a:rPr>
                        <a:t>click</a:t>
                      </a:r>
                      <a:r>
                        <a:rPr lang="es-MX" sz="1800" b="0" i="0" kern="1200" dirty="0">
                          <a:solidFill>
                            <a:schemeClr val="dk1"/>
                          </a:solidFill>
                          <a:effectLst/>
                          <a:latin typeface="+mn-lt"/>
                          <a:ea typeface="+mn-ea"/>
                          <a:cs typeface="+mn-cs"/>
                        </a:rPr>
                        <a:t> derecho sobre un elemento.</a:t>
                      </a:r>
                      <a:endParaRPr lang="es-MX" dirty="0"/>
                    </a:p>
                  </a:txBody>
                  <a:tcPr/>
                </a:tc>
                <a:extLst>
                  <a:ext uri="{0D108BD9-81ED-4DB2-BD59-A6C34878D82A}">
                    <a16:rowId xmlns:a16="http://schemas.microsoft.com/office/drawing/2014/main" val="1612685544"/>
                  </a:ext>
                </a:extLst>
              </a:tr>
              <a:tr h="370840">
                <a:tc>
                  <a:txBody>
                    <a:bodyPr/>
                    <a:lstStyle/>
                    <a:p>
                      <a:r>
                        <a:rPr lang="es-MX" dirty="0" err="1"/>
                        <a:t>Mouseove</a:t>
                      </a:r>
                      <a:endParaRPr lang="es-MX" dirty="0"/>
                    </a:p>
                  </a:txBody>
                  <a:tcPr/>
                </a:tc>
                <a:tc>
                  <a:txBody>
                    <a:bodyPr/>
                    <a:lstStyle/>
                    <a:p>
                      <a:r>
                        <a:rPr lang="es-MX" sz="1800" b="0" i="0" kern="1200" dirty="0">
                          <a:solidFill>
                            <a:schemeClr val="dk1"/>
                          </a:solidFill>
                          <a:effectLst/>
                          <a:latin typeface="+mn-lt"/>
                          <a:ea typeface="+mn-ea"/>
                          <a:cs typeface="+mn-cs"/>
                        </a:rPr>
                        <a:t>Cuando el cursor del mouse ingresa/abandona un elemento.</a:t>
                      </a:r>
                      <a:endParaRPr lang="es-MX" dirty="0"/>
                    </a:p>
                  </a:txBody>
                  <a:tcPr/>
                </a:tc>
                <a:extLst>
                  <a:ext uri="{0D108BD9-81ED-4DB2-BD59-A6C34878D82A}">
                    <a16:rowId xmlns:a16="http://schemas.microsoft.com/office/drawing/2014/main" val="185030449"/>
                  </a:ext>
                </a:extLst>
              </a:tr>
              <a:tr h="370840">
                <a:tc>
                  <a:txBody>
                    <a:bodyPr/>
                    <a:lstStyle/>
                    <a:p>
                      <a:r>
                        <a:rPr lang="es-MX" dirty="0" err="1"/>
                        <a:t>Mousedown</a:t>
                      </a:r>
                      <a:endParaRPr lang="es-MX" dirty="0"/>
                    </a:p>
                  </a:txBody>
                  <a:tcPr/>
                </a:tc>
                <a:tc>
                  <a:txBody>
                    <a:bodyPr/>
                    <a:lstStyle/>
                    <a:p>
                      <a:r>
                        <a:rPr lang="es-MX" sz="1800" b="0" i="0" kern="1200" dirty="0">
                          <a:solidFill>
                            <a:schemeClr val="dk1"/>
                          </a:solidFill>
                          <a:effectLst/>
                          <a:latin typeface="+mn-lt"/>
                          <a:ea typeface="+mn-ea"/>
                          <a:cs typeface="+mn-cs"/>
                        </a:rPr>
                        <a:t>Cuando el botón del mouse es presionado/soltado sobre un elemento.</a:t>
                      </a:r>
                      <a:endParaRPr lang="es-MX" dirty="0"/>
                    </a:p>
                  </a:txBody>
                  <a:tcPr/>
                </a:tc>
                <a:extLst>
                  <a:ext uri="{0D108BD9-81ED-4DB2-BD59-A6C34878D82A}">
                    <a16:rowId xmlns:a16="http://schemas.microsoft.com/office/drawing/2014/main" val="501678385"/>
                  </a:ext>
                </a:extLst>
              </a:tr>
              <a:tr h="370840">
                <a:tc>
                  <a:txBody>
                    <a:bodyPr/>
                    <a:lstStyle/>
                    <a:p>
                      <a:r>
                        <a:rPr lang="es-MX" dirty="0" err="1"/>
                        <a:t>Mousemove</a:t>
                      </a:r>
                      <a:endParaRPr lang="es-MX" dirty="0"/>
                    </a:p>
                  </a:txBody>
                  <a:tcPr/>
                </a:tc>
                <a:tc>
                  <a:txBody>
                    <a:bodyPr/>
                    <a:lstStyle/>
                    <a:p>
                      <a:r>
                        <a:rPr lang="es-MX" sz="1800" b="0" i="0" kern="1200" dirty="0">
                          <a:solidFill>
                            <a:schemeClr val="dk1"/>
                          </a:solidFill>
                          <a:effectLst/>
                          <a:latin typeface="+mn-lt"/>
                          <a:ea typeface="+mn-ea"/>
                          <a:cs typeface="+mn-cs"/>
                        </a:rPr>
                        <a:t>Cuando el mouse se mueve.</a:t>
                      </a:r>
                      <a:endParaRPr lang="es-MX" dirty="0"/>
                    </a:p>
                  </a:txBody>
                  <a:tcPr/>
                </a:tc>
                <a:extLst>
                  <a:ext uri="{0D108BD9-81ED-4DB2-BD59-A6C34878D82A}">
                    <a16:rowId xmlns:a16="http://schemas.microsoft.com/office/drawing/2014/main" val="244696431"/>
                  </a:ext>
                </a:extLst>
              </a:tr>
            </a:tbl>
          </a:graphicData>
        </a:graphic>
      </p:graphicFrame>
    </p:spTree>
    <p:extLst>
      <p:ext uri="{BB962C8B-B14F-4D97-AF65-F5344CB8AC3E}">
        <p14:creationId xmlns:p14="http://schemas.microsoft.com/office/powerpoint/2010/main" val="30150134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58CD637C-0C35-FAB6-A7DC-3414102FC494}"/>
              </a:ext>
            </a:extLst>
          </p:cNvPr>
          <p:cNvSpPr txBox="1"/>
          <p:nvPr/>
        </p:nvSpPr>
        <p:spPr>
          <a:xfrm>
            <a:off x="3294019" y="772720"/>
            <a:ext cx="8365893" cy="461665"/>
          </a:xfrm>
          <a:prstGeom prst="rect">
            <a:avLst/>
          </a:prstGeom>
          <a:noFill/>
        </p:spPr>
        <p:txBody>
          <a:bodyPr wrap="square" rtlCol="0">
            <a:spAutoFit/>
          </a:bodyPr>
          <a:lstStyle/>
          <a:p>
            <a:r>
              <a:rPr lang="es-MX" sz="2400" dirty="0">
                <a:solidFill>
                  <a:schemeClr val="tx2"/>
                </a:solidFill>
              </a:rPr>
              <a:t>Eventos</a:t>
            </a:r>
          </a:p>
        </p:txBody>
      </p:sp>
      <p:sp>
        <p:nvSpPr>
          <p:cNvPr id="3" name="CuadroTexto 2">
            <a:extLst>
              <a:ext uri="{FF2B5EF4-FFF2-40B4-BE49-F238E27FC236}">
                <a16:creationId xmlns:a16="http://schemas.microsoft.com/office/drawing/2014/main" id="{E5CD6025-7273-C64F-6632-AE58446569E5}"/>
              </a:ext>
            </a:extLst>
          </p:cNvPr>
          <p:cNvSpPr txBox="1"/>
          <p:nvPr/>
        </p:nvSpPr>
        <p:spPr>
          <a:xfrm>
            <a:off x="3294018" y="2017138"/>
            <a:ext cx="7978819" cy="1015663"/>
          </a:xfrm>
          <a:prstGeom prst="rect">
            <a:avLst/>
          </a:prstGeom>
          <a:noFill/>
        </p:spPr>
        <p:txBody>
          <a:bodyPr wrap="square">
            <a:spAutoFit/>
          </a:bodyPr>
          <a:lstStyle/>
          <a:p>
            <a:r>
              <a:rPr lang="es-MX" sz="2000" b="0" i="1" dirty="0">
                <a:effectLst/>
                <a:latin typeface="+mj-lt"/>
              </a:rPr>
              <a:t>Un evento</a:t>
            </a:r>
            <a:r>
              <a:rPr lang="es-MX" sz="2000" b="0" i="0" dirty="0">
                <a:effectLst/>
                <a:latin typeface="+mj-lt"/>
              </a:rPr>
              <a:t> es una señal de que algo ocurrió. Todos los nodos del DOM generan dichas señales (pero los eventos no están limitados sólo al DOM).</a:t>
            </a:r>
            <a:endParaRPr lang="es-MX" sz="2000" dirty="0">
              <a:latin typeface="+mj-lt"/>
            </a:endParaRPr>
          </a:p>
        </p:txBody>
      </p:sp>
      <p:graphicFrame>
        <p:nvGraphicFramePr>
          <p:cNvPr id="5" name="Tabla 10">
            <a:extLst>
              <a:ext uri="{FF2B5EF4-FFF2-40B4-BE49-F238E27FC236}">
                <a16:creationId xmlns:a16="http://schemas.microsoft.com/office/drawing/2014/main" id="{DA4F2941-B29A-0ED9-73DF-B732F05A7FC7}"/>
              </a:ext>
            </a:extLst>
          </p:cNvPr>
          <p:cNvGraphicFramePr>
            <a:graphicFrameLocks noGrp="1"/>
          </p:cNvGraphicFramePr>
          <p:nvPr>
            <p:extLst>
              <p:ext uri="{D42A27DB-BD31-4B8C-83A1-F6EECF244321}">
                <p14:modId xmlns:p14="http://schemas.microsoft.com/office/powerpoint/2010/main" val="1918512332"/>
              </p:ext>
            </p:extLst>
          </p:nvPr>
        </p:nvGraphicFramePr>
        <p:xfrm>
          <a:off x="3389270" y="3429000"/>
          <a:ext cx="8270644" cy="751968"/>
        </p:xfrm>
        <a:graphic>
          <a:graphicData uri="http://schemas.openxmlformats.org/drawingml/2006/table">
            <a:tbl>
              <a:tblPr firstRow="1" bandRow="1">
                <a:tableStyleId>{5C22544A-7EE6-4342-B048-85BDC9FD1C3A}</a:tableStyleId>
              </a:tblPr>
              <a:tblGrid>
                <a:gridCol w="2497628">
                  <a:extLst>
                    <a:ext uri="{9D8B030D-6E8A-4147-A177-3AD203B41FA5}">
                      <a16:colId xmlns:a16="http://schemas.microsoft.com/office/drawing/2014/main" val="399618922"/>
                    </a:ext>
                  </a:extLst>
                </a:gridCol>
                <a:gridCol w="5773016">
                  <a:extLst>
                    <a:ext uri="{9D8B030D-6E8A-4147-A177-3AD203B41FA5}">
                      <a16:colId xmlns:a16="http://schemas.microsoft.com/office/drawing/2014/main" val="3307146996"/>
                    </a:ext>
                  </a:extLst>
                </a:gridCol>
              </a:tblGrid>
              <a:tr h="370840">
                <a:tc>
                  <a:txBody>
                    <a:bodyPr/>
                    <a:lstStyle/>
                    <a:p>
                      <a:r>
                        <a:rPr lang="es-MX" dirty="0">
                          <a:solidFill>
                            <a:schemeClr val="tx1"/>
                          </a:solidFill>
                        </a:rPr>
                        <a:t>Eventos del teclado</a:t>
                      </a:r>
                    </a:p>
                  </a:txBody>
                  <a:tcPr/>
                </a:tc>
                <a:tc>
                  <a:txBody>
                    <a:bodyPr/>
                    <a:lstStyle/>
                    <a:p>
                      <a:endParaRPr lang="es-MX"/>
                    </a:p>
                  </a:txBody>
                  <a:tcPr/>
                </a:tc>
                <a:extLst>
                  <a:ext uri="{0D108BD9-81ED-4DB2-BD59-A6C34878D82A}">
                    <a16:rowId xmlns:a16="http://schemas.microsoft.com/office/drawing/2014/main" val="3894721382"/>
                  </a:ext>
                </a:extLst>
              </a:tr>
              <a:tr h="370840">
                <a:tc>
                  <a:txBody>
                    <a:bodyPr/>
                    <a:lstStyle/>
                    <a:p>
                      <a:r>
                        <a:rPr lang="es-MX" dirty="0" err="1"/>
                        <a:t>Keydown</a:t>
                      </a:r>
                      <a:r>
                        <a:rPr lang="es-MX" dirty="0"/>
                        <a:t>/</a:t>
                      </a:r>
                      <a:r>
                        <a:rPr lang="es-MX" dirty="0" err="1"/>
                        <a:t>Keyup</a:t>
                      </a:r>
                      <a:endParaRPr lang="es-MX" dirty="0"/>
                    </a:p>
                  </a:txBody>
                  <a:tcPr/>
                </a:tc>
                <a:tc>
                  <a:txBody>
                    <a:bodyPr/>
                    <a:lstStyle/>
                    <a:p>
                      <a:r>
                        <a:rPr lang="es-MX" sz="1800" b="0" i="0" kern="1200" dirty="0">
                          <a:solidFill>
                            <a:schemeClr val="dk1"/>
                          </a:solidFill>
                          <a:effectLst/>
                          <a:latin typeface="+mn-lt"/>
                          <a:ea typeface="+mn-ea"/>
                          <a:cs typeface="+mn-cs"/>
                        </a:rPr>
                        <a:t>Cuando se presiona/suelta una tecla.</a:t>
                      </a:r>
                      <a:endParaRPr lang="es-MX" dirty="0"/>
                    </a:p>
                  </a:txBody>
                  <a:tcPr/>
                </a:tc>
                <a:extLst>
                  <a:ext uri="{0D108BD9-81ED-4DB2-BD59-A6C34878D82A}">
                    <a16:rowId xmlns:a16="http://schemas.microsoft.com/office/drawing/2014/main" val="2605186201"/>
                  </a:ext>
                </a:extLst>
              </a:tr>
            </a:tbl>
          </a:graphicData>
        </a:graphic>
      </p:graphicFrame>
      <p:graphicFrame>
        <p:nvGraphicFramePr>
          <p:cNvPr id="7" name="Tabla 10">
            <a:extLst>
              <a:ext uri="{FF2B5EF4-FFF2-40B4-BE49-F238E27FC236}">
                <a16:creationId xmlns:a16="http://schemas.microsoft.com/office/drawing/2014/main" id="{E795CC1F-3662-44B5-8D13-4A84F3622D0A}"/>
              </a:ext>
            </a:extLst>
          </p:cNvPr>
          <p:cNvGraphicFramePr>
            <a:graphicFrameLocks noGrp="1"/>
          </p:cNvGraphicFramePr>
          <p:nvPr>
            <p:extLst>
              <p:ext uri="{D42A27DB-BD31-4B8C-83A1-F6EECF244321}">
                <p14:modId xmlns:p14="http://schemas.microsoft.com/office/powerpoint/2010/main" val="1600119131"/>
              </p:ext>
            </p:extLst>
          </p:nvPr>
        </p:nvGraphicFramePr>
        <p:xfrm>
          <a:off x="3389269" y="4541038"/>
          <a:ext cx="8270644" cy="1686815"/>
        </p:xfrm>
        <a:graphic>
          <a:graphicData uri="http://schemas.openxmlformats.org/drawingml/2006/table">
            <a:tbl>
              <a:tblPr firstRow="1" bandRow="1">
                <a:tableStyleId>{5C22544A-7EE6-4342-B048-85BDC9FD1C3A}</a:tableStyleId>
              </a:tblPr>
              <a:tblGrid>
                <a:gridCol w="2497628">
                  <a:extLst>
                    <a:ext uri="{9D8B030D-6E8A-4147-A177-3AD203B41FA5}">
                      <a16:colId xmlns:a16="http://schemas.microsoft.com/office/drawing/2014/main" val="399618922"/>
                    </a:ext>
                  </a:extLst>
                </a:gridCol>
                <a:gridCol w="5773016">
                  <a:extLst>
                    <a:ext uri="{9D8B030D-6E8A-4147-A177-3AD203B41FA5}">
                      <a16:colId xmlns:a16="http://schemas.microsoft.com/office/drawing/2014/main" val="3307146996"/>
                    </a:ext>
                  </a:extLst>
                </a:gridCol>
              </a:tblGrid>
              <a:tr h="370840">
                <a:tc>
                  <a:txBody>
                    <a:bodyPr/>
                    <a:lstStyle/>
                    <a:p>
                      <a:r>
                        <a:rPr lang="es-MX" dirty="0">
                          <a:solidFill>
                            <a:schemeClr val="tx1"/>
                          </a:solidFill>
                        </a:rPr>
                        <a:t>Eventos del formulario</a:t>
                      </a:r>
                    </a:p>
                  </a:txBody>
                  <a:tcPr/>
                </a:tc>
                <a:tc>
                  <a:txBody>
                    <a:bodyPr/>
                    <a:lstStyle/>
                    <a:p>
                      <a:endParaRPr lang="es-MX"/>
                    </a:p>
                  </a:txBody>
                  <a:tcPr/>
                </a:tc>
                <a:extLst>
                  <a:ext uri="{0D108BD9-81ED-4DB2-BD59-A6C34878D82A}">
                    <a16:rowId xmlns:a16="http://schemas.microsoft.com/office/drawing/2014/main" val="3894721382"/>
                  </a:ext>
                </a:extLst>
              </a:tr>
              <a:tr h="370840">
                <a:tc>
                  <a:txBody>
                    <a:bodyPr/>
                    <a:lstStyle/>
                    <a:p>
                      <a:r>
                        <a:rPr lang="es-MX" dirty="0" err="1"/>
                        <a:t>submit</a:t>
                      </a:r>
                      <a:endParaRPr lang="es-MX" dirty="0"/>
                    </a:p>
                  </a:txBody>
                  <a:tcPr/>
                </a:tc>
                <a:tc>
                  <a:txBody>
                    <a:bodyPr/>
                    <a:lstStyle/>
                    <a:p>
                      <a:r>
                        <a:rPr lang="es-MX" sz="1800" b="0" i="0" kern="1200" dirty="0">
                          <a:solidFill>
                            <a:schemeClr val="dk1"/>
                          </a:solidFill>
                          <a:effectLst/>
                          <a:latin typeface="+mn-lt"/>
                          <a:ea typeface="+mn-ea"/>
                          <a:cs typeface="+mn-cs"/>
                        </a:rPr>
                        <a:t>Cuando el visitante envía un </a:t>
                      </a:r>
                      <a:r>
                        <a:rPr lang="es-MX" dirty="0"/>
                        <a:t>&lt;</a:t>
                      </a:r>
                      <a:r>
                        <a:rPr lang="es-MX" dirty="0" err="1"/>
                        <a:t>form</a:t>
                      </a:r>
                      <a:r>
                        <a:rPr lang="es-MX" dirty="0"/>
                        <a:t>&gt;</a:t>
                      </a:r>
                      <a:r>
                        <a:rPr lang="es-MX" sz="1800" b="0" i="0" kern="1200" dirty="0">
                          <a:solidFill>
                            <a:schemeClr val="dk1"/>
                          </a:solidFill>
                          <a:effectLst/>
                          <a:latin typeface="+mn-lt"/>
                          <a:ea typeface="+mn-ea"/>
                          <a:cs typeface="+mn-cs"/>
                        </a:rPr>
                        <a:t>.</a:t>
                      </a:r>
                      <a:endParaRPr lang="es-MX" dirty="0"/>
                    </a:p>
                  </a:txBody>
                  <a:tcPr/>
                </a:tc>
                <a:extLst>
                  <a:ext uri="{0D108BD9-81ED-4DB2-BD59-A6C34878D82A}">
                    <a16:rowId xmlns:a16="http://schemas.microsoft.com/office/drawing/2014/main" val="2605186201"/>
                  </a:ext>
                </a:extLst>
              </a:tr>
              <a:tr h="370840">
                <a:tc>
                  <a:txBody>
                    <a:bodyPr/>
                    <a:lstStyle/>
                    <a:p>
                      <a:r>
                        <a:rPr lang="es-MX" dirty="0" err="1"/>
                        <a:t>focus</a:t>
                      </a:r>
                      <a:endParaRPr lang="es-MX" dirty="0"/>
                    </a:p>
                  </a:txBody>
                  <a:tcPr/>
                </a:tc>
                <a:tc>
                  <a:txBody>
                    <a:bodyPr/>
                    <a:lstStyle/>
                    <a:p>
                      <a:r>
                        <a:rPr lang="es-MX" sz="1800" b="0" i="0" kern="1200" dirty="0">
                          <a:solidFill>
                            <a:schemeClr val="dk1"/>
                          </a:solidFill>
                          <a:effectLst/>
                          <a:latin typeface="+mn-lt"/>
                          <a:ea typeface="+mn-ea"/>
                          <a:cs typeface="+mn-cs"/>
                        </a:rPr>
                        <a:t>Cuando el visitante se centra sobre un elemento, por ejemplo un </a:t>
                      </a:r>
                      <a:r>
                        <a:rPr lang="es-MX" dirty="0"/>
                        <a:t>&lt;input&gt;</a:t>
                      </a:r>
                      <a:r>
                        <a:rPr lang="es-MX" sz="1800" b="0" i="0" kern="1200" dirty="0">
                          <a:solidFill>
                            <a:schemeClr val="dk1"/>
                          </a:solidFill>
                          <a:effectLst/>
                          <a:latin typeface="+mn-lt"/>
                          <a:ea typeface="+mn-ea"/>
                          <a:cs typeface="+mn-cs"/>
                        </a:rPr>
                        <a:t>.</a:t>
                      </a:r>
                      <a:endParaRPr lang="es-MX" dirty="0"/>
                    </a:p>
                  </a:txBody>
                  <a:tcPr/>
                </a:tc>
                <a:extLst>
                  <a:ext uri="{0D108BD9-81ED-4DB2-BD59-A6C34878D82A}">
                    <a16:rowId xmlns:a16="http://schemas.microsoft.com/office/drawing/2014/main" val="1535317153"/>
                  </a:ext>
                </a:extLst>
              </a:tr>
            </a:tbl>
          </a:graphicData>
        </a:graphic>
      </p:graphicFrame>
    </p:spTree>
    <p:extLst>
      <p:ext uri="{BB962C8B-B14F-4D97-AF65-F5344CB8AC3E}">
        <p14:creationId xmlns:p14="http://schemas.microsoft.com/office/powerpoint/2010/main" val="5539312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58CD637C-0C35-FAB6-A7DC-3414102FC494}"/>
              </a:ext>
            </a:extLst>
          </p:cNvPr>
          <p:cNvSpPr txBox="1"/>
          <p:nvPr/>
        </p:nvSpPr>
        <p:spPr>
          <a:xfrm>
            <a:off x="3294019" y="772720"/>
            <a:ext cx="8365893" cy="461665"/>
          </a:xfrm>
          <a:prstGeom prst="rect">
            <a:avLst/>
          </a:prstGeom>
          <a:noFill/>
        </p:spPr>
        <p:txBody>
          <a:bodyPr wrap="square" rtlCol="0">
            <a:spAutoFit/>
          </a:bodyPr>
          <a:lstStyle/>
          <a:p>
            <a:r>
              <a:rPr lang="es-MX" sz="2400" dirty="0">
                <a:solidFill>
                  <a:schemeClr val="tx2"/>
                </a:solidFill>
              </a:rPr>
              <a:t>Registrar un evento</a:t>
            </a:r>
          </a:p>
        </p:txBody>
      </p:sp>
      <p:pic>
        <p:nvPicPr>
          <p:cNvPr id="4" name="Imagen 3">
            <a:extLst>
              <a:ext uri="{FF2B5EF4-FFF2-40B4-BE49-F238E27FC236}">
                <a16:creationId xmlns:a16="http://schemas.microsoft.com/office/drawing/2014/main" id="{1419B31A-95C5-7792-94DC-8391D3723AE9}"/>
              </a:ext>
            </a:extLst>
          </p:cNvPr>
          <p:cNvPicPr>
            <a:picLocks noChangeAspect="1"/>
          </p:cNvPicPr>
          <p:nvPr/>
        </p:nvPicPr>
        <p:blipFill>
          <a:blip r:embed="rId3"/>
          <a:stretch>
            <a:fillRect/>
          </a:stretch>
        </p:blipFill>
        <p:spPr>
          <a:xfrm>
            <a:off x="3294019" y="1795327"/>
            <a:ext cx="4324953" cy="2151824"/>
          </a:xfrm>
          <a:prstGeom prst="rect">
            <a:avLst/>
          </a:prstGeom>
        </p:spPr>
      </p:pic>
      <p:sp>
        <p:nvSpPr>
          <p:cNvPr id="8" name="CuadroTexto 7">
            <a:extLst>
              <a:ext uri="{FF2B5EF4-FFF2-40B4-BE49-F238E27FC236}">
                <a16:creationId xmlns:a16="http://schemas.microsoft.com/office/drawing/2014/main" id="{6068594F-72F4-A974-F03B-58C59153843A}"/>
              </a:ext>
            </a:extLst>
          </p:cNvPr>
          <p:cNvSpPr txBox="1"/>
          <p:nvPr/>
        </p:nvSpPr>
        <p:spPr>
          <a:xfrm>
            <a:off x="7956741" y="1855576"/>
            <a:ext cx="3959034" cy="1323439"/>
          </a:xfrm>
          <a:prstGeom prst="rect">
            <a:avLst/>
          </a:prstGeom>
          <a:noFill/>
        </p:spPr>
        <p:txBody>
          <a:bodyPr wrap="square">
            <a:spAutoFit/>
          </a:bodyPr>
          <a:lstStyle/>
          <a:p>
            <a:r>
              <a:rPr lang="es-MX" sz="2000" dirty="0"/>
              <a:t>A través del atributo de la etiqueta se registra el tipo de evento deseado y se le asocia una función ya existente.</a:t>
            </a:r>
          </a:p>
        </p:txBody>
      </p:sp>
      <p:pic>
        <p:nvPicPr>
          <p:cNvPr id="9" name="Imagen 8">
            <a:extLst>
              <a:ext uri="{FF2B5EF4-FFF2-40B4-BE49-F238E27FC236}">
                <a16:creationId xmlns:a16="http://schemas.microsoft.com/office/drawing/2014/main" id="{915F8691-8B42-32AF-1547-AFBA1AF9FE13}"/>
              </a:ext>
            </a:extLst>
          </p:cNvPr>
          <p:cNvPicPr>
            <a:picLocks noChangeAspect="1"/>
          </p:cNvPicPr>
          <p:nvPr/>
        </p:nvPicPr>
        <p:blipFill>
          <a:blip r:embed="rId4"/>
          <a:stretch>
            <a:fillRect/>
          </a:stretch>
        </p:blipFill>
        <p:spPr>
          <a:xfrm>
            <a:off x="3294020" y="4010871"/>
            <a:ext cx="4324954" cy="2381582"/>
          </a:xfrm>
          <a:prstGeom prst="rect">
            <a:avLst/>
          </a:prstGeom>
        </p:spPr>
      </p:pic>
      <p:sp>
        <p:nvSpPr>
          <p:cNvPr id="10" name="CuadroTexto 9">
            <a:extLst>
              <a:ext uri="{FF2B5EF4-FFF2-40B4-BE49-F238E27FC236}">
                <a16:creationId xmlns:a16="http://schemas.microsoft.com/office/drawing/2014/main" id="{91316F71-47E6-734C-D6F8-3D777D20C55D}"/>
              </a:ext>
            </a:extLst>
          </p:cNvPr>
          <p:cNvSpPr txBox="1"/>
          <p:nvPr/>
        </p:nvSpPr>
        <p:spPr>
          <a:xfrm>
            <a:off x="7980510" y="3947151"/>
            <a:ext cx="3679402" cy="1323439"/>
          </a:xfrm>
          <a:prstGeom prst="rect">
            <a:avLst/>
          </a:prstGeom>
          <a:noFill/>
        </p:spPr>
        <p:txBody>
          <a:bodyPr wrap="square">
            <a:spAutoFit/>
          </a:bodyPr>
          <a:lstStyle/>
          <a:p>
            <a:r>
              <a:rPr lang="es-MX" sz="2000" dirty="0"/>
              <a:t>A través del atributo id de la etiqueta se obtiene la referencia y se le asocia el evento deseado y una función.</a:t>
            </a:r>
          </a:p>
        </p:txBody>
      </p:sp>
    </p:spTree>
    <p:extLst>
      <p:ext uri="{BB962C8B-B14F-4D97-AF65-F5344CB8AC3E}">
        <p14:creationId xmlns:p14="http://schemas.microsoft.com/office/powerpoint/2010/main" val="135307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5C81C-E55F-A646-A3A9-3FC706973DE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D60B3F-9442-E772-8B97-08C719BE84E5}"/>
              </a:ext>
            </a:extLst>
          </p:cNvPr>
          <p:cNvSpPr>
            <a:spLocks noGrp="1"/>
          </p:cNvSpPr>
          <p:nvPr>
            <p:ph type="title"/>
          </p:nvPr>
        </p:nvSpPr>
        <p:spPr/>
        <p:txBody>
          <a:bodyPr/>
          <a:lstStyle/>
          <a:p>
            <a:r>
              <a:rPr lang="en-US" dirty="0"/>
              <a:t>Variables</a:t>
            </a:r>
            <a:endParaRPr lang="es-MX" b="0" dirty="0">
              <a:solidFill>
                <a:srgbClr val="FFC000"/>
              </a:solidFill>
            </a:endParaRPr>
          </a:p>
        </p:txBody>
      </p:sp>
      <p:sp>
        <p:nvSpPr>
          <p:cNvPr id="9" name="CuadroTexto 8">
            <a:extLst>
              <a:ext uri="{FF2B5EF4-FFF2-40B4-BE49-F238E27FC236}">
                <a16:creationId xmlns:a16="http://schemas.microsoft.com/office/drawing/2014/main" id="{387570F8-F6EB-3828-9563-5A38718F71CE}"/>
              </a:ext>
            </a:extLst>
          </p:cNvPr>
          <p:cNvSpPr txBox="1"/>
          <p:nvPr/>
        </p:nvSpPr>
        <p:spPr>
          <a:xfrm>
            <a:off x="3805248" y="2090172"/>
            <a:ext cx="6093618" cy="2677656"/>
          </a:xfrm>
          <a:prstGeom prst="rect">
            <a:avLst/>
          </a:prstGeom>
          <a:noFill/>
        </p:spPr>
        <p:txBody>
          <a:bodyPr wrap="square">
            <a:spAutoFit/>
          </a:bodyPr>
          <a:lstStyle/>
          <a:p>
            <a:r>
              <a:rPr lang="es-MX" sz="2400" b="0" i="0" dirty="0">
                <a:effectLst/>
                <a:latin typeface="+mj-lt"/>
              </a:rPr>
              <a:t>Una </a:t>
            </a:r>
            <a:r>
              <a:rPr lang="es-MX" sz="2400" b="0" i="0" u="none" strike="noStrike" dirty="0">
                <a:effectLst/>
                <a:latin typeface="+mj-lt"/>
              </a:rPr>
              <a:t>variable</a:t>
            </a:r>
            <a:r>
              <a:rPr lang="es-MX" sz="2400" b="0" i="0" dirty="0">
                <a:effectLst/>
                <a:latin typeface="+mj-lt"/>
              </a:rPr>
              <a:t> es un “almacén con un nombre” para guardar datos. Existen 3 formas de declarar una variable:</a:t>
            </a:r>
          </a:p>
          <a:p>
            <a:endParaRPr lang="es-MX" sz="2400" dirty="0">
              <a:latin typeface="+mj-lt"/>
            </a:endParaRPr>
          </a:p>
          <a:p>
            <a:pPr marL="342900" indent="-342900">
              <a:buFont typeface="+mj-lt"/>
              <a:buAutoNum type="arabicPeriod"/>
            </a:pPr>
            <a:r>
              <a:rPr lang="es-MX" sz="2400" dirty="0" err="1">
                <a:latin typeface="+mj-lt"/>
              </a:rPr>
              <a:t>let</a:t>
            </a:r>
            <a:endParaRPr lang="es-MX" sz="2400" dirty="0">
              <a:latin typeface="+mj-lt"/>
            </a:endParaRPr>
          </a:p>
          <a:p>
            <a:pPr marL="342900" indent="-342900">
              <a:buFont typeface="+mj-lt"/>
              <a:buAutoNum type="arabicPeriod"/>
            </a:pPr>
            <a:r>
              <a:rPr lang="es-MX" sz="2400" dirty="0" err="1">
                <a:latin typeface="+mj-lt"/>
              </a:rPr>
              <a:t>const</a:t>
            </a:r>
            <a:endParaRPr lang="es-MX" sz="2400" dirty="0">
              <a:latin typeface="+mj-lt"/>
            </a:endParaRPr>
          </a:p>
          <a:p>
            <a:pPr marL="342900" indent="-342900">
              <a:buFont typeface="+mj-lt"/>
              <a:buAutoNum type="arabicPeriod"/>
            </a:pPr>
            <a:r>
              <a:rPr lang="es-MX" sz="2400" dirty="0" err="1">
                <a:latin typeface="+mj-lt"/>
              </a:rPr>
              <a:t>var</a:t>
            </a:r>
            <a:endParaRPr lang="es-MX" sz="2400" dirty="0">
              <a:latin typeface="+mj-lt"/>
            </a:endParaRPr>
          </a:p>
        </p:txBody>
      </p:sp>
    </p:spTree>
    <p:extLst>
      <p:ext uri="{BB962C8B-B14F-4D97-AF65-F5344CB8AC3E}">
        <p14:creationId xmlns:p14="http://schemas.microsoft.com/office/powerpoint/2010/main" val="18377638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C02361FF-5E63-DA89-E067-E2C963294780}"/>
              </a:ext>
            </a:extLst>
          </p:cNvPr>
          <p:cNvSpPr txBox="1">
            <a:spLocks/>
          </p:cNvSpPr>
          <p:nvPr/>
        </p:nvSpPr>
        <p:spPr>
          <a:xfrm>
            <a:off x="106680" y="4656633"/>
            <a:ext cx="2780800" cy="1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lt2"/>
              </a:buClr>
              <a:buSzPts val="2800"/>
              <a:buFont typeface="Montserrat"/>
              <a:buNone/>
              <a:defRPr sz="2667" b="1"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667" b="0" i="0" u="none" strike="noStrike" cap="none">
                <a:solidFill>
                  <a:schemeClr val="lt1"/>
                </a:solidFill>
                <a:latin typeface="Arial"/>
                <a:ea typeface="Arial"/>
                <a:cs typeface="Arial"/>
                <a:sym typeface="Arial"/>
              </a:defRPr>
            </a:lvl9pPr>
          </a:lstStyle>
          <a:p>
            <a:r>
              <a:rPr lang="en-US" sz="2000" dirty="0"/>
              <a:t>DOM</a:t>
            </a:r>
          </a:p>
        </p:txBody>
      </p:sp>
      <p:sp>
        <p:nvSpPr>
          <p:cNvPr id="2" name="CuadroTexto 1">
            <a:extLst>
              <a:ext uri="{FF2B5EF4-FFF2-40B4-BE49-F238E27FC236}">
                <a16:creationId xmlns:a16="http://schemas.microsoft.com/office/drawing/2014/main" id="{58CD637C-0C35-FAB6-A7DC-3414102FC494}"/>
              </a:ext>
            </a:extLst>
          </p:cNvPr>
          <p:cNvSpPr txBox="1"/>
          <p:nvPr/>
        </p:nvSpPr>
        <p:spPr>
          <a:xfrm>
            <a:off x="3294019" y="772720"/>
            <a:ext cx="8365893" cy="461665"/>
          </a:xfrm>
          <a:prstGeom prst="rect">
            <a:avLst/>
          </a:prstGeom>
          <a:noFill/>
        </p:spPr>
        <p:txBody>
          <a:bodyPr wrap="square" rtlCol="0">
            <a:spAutoFit/>
          </a:bodyPr>
          <a:lstStyle/>
          <a:p>
            <a:r>
              <a:rPr lang="es-MX" sz="2400" dirty="0">
                <a:solidFill>
                  <a:schemeClr val="tx2"/>
                </a:solidFill>
              </a:rPr>
              <a:t>Ejercicios</a:t>
            </a:r>
          </a:p>
        </p:txBody>
      </p:sp>
      <p:sp>
        <p:nvSpPr>
          <p:cNvPr id="11" name="CuadroTexto 10">
            <a:extLst>
              <a:ext uri="{FF2B5EF4-FFF2-40B4-BE49-F238E27FC236}">
                <a16:creationId xmlns:a16="http://schemas.microsoft.com/office/drawing/2014/main" id="{89D82EDD-BAF2-C89E-CD2B-B80889447C51}"/>
              </a:ext>
            </a:extLst>
          </p:cNvPr>
          <p:cNvSpPr txBox="1"/>
          <p:nvPr/>
        </p:nvSpPr>
        <p:spPr>
          <a:xfrm>
            <a:off x="3416629" y="1790754"/>
            <a:ext cx="8365894" cy="3477875"/>
          </a:xfrm>
          <a:prstGeom prst="rect">
            <a:avLst/>
          </a:prstGeom>
          <a:noFill/>
        </p:spPr>
        <p:txBody>
          <a:bodyPr wrap="square">
            <a:spAutoFit/>
          </a:bodyPr>
          <a:lstStyle/>
          <a:p>
            <a:r>
              <a:rPr lang="es-MX" sz="2000" b="0" i="0" dirty="0">
                <a:effectLst/>
                <a:latin typeface="Söhne"/>
              </a:rPr>
              <a:t>1. Acceder a todas las etiquetas de enlaces (a).</a:t>
            </a:r>
          </a:p>
          <a:p>
            <a:r>
              <a:rPr lang="es-MX" sz="2000" dirty="0"/>
              <a:t>2. Acceder a todas las etiquetas a través de su clase.</a:t>
            </a:r>
          </a:p>
          <a:p>
            <a:r>
              <a:rPr lang="es-MX" sz="2000" dirty="0"/>
              <a:t>3. Acceder a todas las etiquetas de entrada (input).</a:t>
            </a:r>
          </a:p>
          <a:p>
            <a:r>
              <a:rPr lang="es-MX" sz="2000" dirty="0"/>
              <a:t>4. Agregar un nuevo enlace (a)</a:t>
            </a:r>
          </a:p>
          <a:p>
            <a:r>
              <a:rPr lang="es-MX" sz="2000" dirty="0"/>
              <a:t>5. Agregar una nueva caja de texto (input)</a:t>
            </a:r>
          </a:p>
          <a:p>
            <a:r>
              <a:rPr lang="es-MX" sz="2000" dirty="0"/>
              <a:t>6. Cambiar el titulo de la pagina.</a:t>
            </a:r>
          </a:p>
          <a:p>
            <a:r>
              <a:rPr lang="es-MX" sz="2000" dirty="0"/>
              <a:t>7. Agregar un valor a la caja de texto para el nombre.</a:t>
            </a:r>
          </a:p>
          <a:p>
            <a:r>
              <a:rPr lang="es-MX" sz="2000" dirty="0"/>
              <a:t>8. Eliminar un elemento del documento.</a:t>
            </a:r>
          </a:p>
          <a:p>
            <a:r>
              <a:rPr lang="es-MX" sz="2000" dirty="0"/>
              <a:t>9. Cambiar el color del fondo de la pagina.</a:t>
            </a:r>
          </a:p>
          <a:p>
            <a:r>
              <a:rPr lang="es-MX" sz="2000" dirty="0"/>
              <a:t>10. Agregar una función para el botón del formulario para que recoja los valores del usuario y los muestre en consola.</a:t>
            </a:r>
          </a:p>
        </p:txBody>
      </p:sp>
    </p:spTree>
    <p:extLst>
      <p:ext uri="{BB962C8B-B14F-4D97-AF65-F5344CB8AC3E}">
        <p14:creationId xmlns:p14="http://schemas.microsoft.com/office/powerpoint/2010/main" val="35487547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1130E-4E16-CC31-5E97-708DCC310E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0958294-523A-247B-1E46-FED82887F22D}"/>
              </a:ext>
            </a:extLst>
          </p:cNvPr>
          <p:cNvSpPr>
            <a:spLocks noGrp="1"/>
          </p:cNvSpPr>
          <p:nvPr>
            <p:ph type="title"/>
          </p:nvPr>
        </p:nvSpPr>
        <p:spPr/>
        <p:txBody>
          <a:bodyPr/>
          <a:lstStyle/>
          <a:p>
            <a:r>
              <a:rPr lang="en-US" dirty="0" err="1"/>
              <a:t>Módulo</a:t>
            </a:r>
            <a:r>
              <a:rPr lang="en-US" dirty="0"/>
              <a:t> 11</a:t>
            </a:r>
            <a:endParaRPr lang="es-MX" dirty="0"/>
          </a:p>
        </p:txBody>
      </p:sp>
      <p:sp>
        <p:nvSpPr>
          <p:cNvPr id="3" name="Subtítulo 2">
            <a:extLst>
              <a:ext uri="{FF2B5EF4-FFF2-40B4-BE49-F238E27FC236}">
                <a16:creationId xmlns:a16="http://schemas.microsoft.com/office/drawing/2014/main" id="{9AE25218-A447-25CE-0217-88A380471065}"/>
              </a:ext>
            </a:extLst>
          </p:cNvPr>
          <p:cNvSpPr>
            <a:spLocks noGrp="1"/>
          </p:cNvSpPr>
          <p:nvPr>
            <p:ph type="subTitle" idx="1"/>
          </p:nvPr>
        </p:nvSpPr>
        <p:spPr/>
        <p:txBody>
          <a:bodyPr/>
          <a:lstStyle/>
          <a:p>
            <a:r>
              <a:rPr lang="en-US" dirty="0" err="1"/>
              <a:t>Soicitudes</a:t>
            </a:r>
            <a:r>
              <a:rPr lang="en-US" dirty="0"/>
              <a:t> de red</a:t>
            </a:r>
            <a:endParaRPr lang="es-MX" dirty="0"/>
          </a:p>
        </p:txBody>
      </p:sp>
      <p:sp>
        <p:nvSpPr>
          <p:cNvPr id="4" name="Título 3">
            <a:extLst>
              <a:ext uri="{FF2B5EF4-FFF2-40B4-BE49-F238E27FC236}">
                <a16:creationId xmlns:a16="http://schemas.microsoft.com/office/drawing/2014/main" id="{E5E5482B-BA85-24C7-3A68-FF1416D37A78}"/>
              </a:ext>
            </a:extLst>
          </p:cNvPr>
          <p:cNvSpPr>
            <a:spLocks noGrp="1"/>
          </p:cNvSpPr>
          <p:nvPr>
            <p:ph type="title" idx="2"/>
          </p:nvPr>
        </p:nvSpPr>
        <p:spPr/>
        <p:txBody>
          <a:bodyPr/>
          <a:lstStyle/>
          <a:p>
            <a:r>
              <a:rPr lang="en-US" dirty="0"/>
              <a:t>11</a:t>
            </a:r>
            <a:endParaRPr lang="es-MX" dirty="0"/>
          </a:p>
        </p:txBody>
      </p:sp>
    </p:spTree>
    <p:extLst>
      <p:ext uri="{BB962C8B-B14F-4D97-AF65-F5344CB8AC3E}">
        <p14:creationId xmlns:p14="http://schemas.microsoft.com/office/powerpoint/2010/main" val="39893906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B61BF-CF42-A379-69E0-13845C570CF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1D41A7-FACC-1223-693F-0B675510A619}"/>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sp>
        <p:nvSpPr>
          <p:cNvPr id="5" name="CuadroTexto 4">
            <a:extLst>
              <a:ext uri="{FF2B5EF4-FFF2-40B4-BE49-F238E27FC236}">
                <a16:creationId xmlns:a16="http://schemas.microsoft.com/office/drawing/2014/main" id="{E38C98EF-BA84-B1E1-F1DE-3F39E8ED1839}"/>
              </a:ext>
            </a:extLst>
          </p:cNvPr>
          <p:cNvSpPr txBox="1"/>
          <p:nvPr/>
        </p:nvSpPr>
        <p:spPr>
          <a:xfrm>
            <a:off x="3438006" y="1938637"/>
            <a:ext cx="8190114" cy="2246769"/>
          </a:xfrm>
          <a:prstGeom prst="rect">
            <a:avLst/>
          </a:prstGeom>
          <a:noFill/>
        </p:spPr>
        <p:txBody>
          <a:bodyPr wrap="square">
            <a:spAutoFit/>
          </a:bodyPr>
          <a:lstStyle/>
          <a:p>
            <a:pPr algn="l"/>
            <a:r>
              <a:rPr lang="es-MX" sz="2000" b="0" i="0" dirty="0">
                <a:effectLst/>
                <a:latin typeface="+mj-lt"/>
              </a:rPr>
              <a:t>JavaScript puede enviar peticiones de red al servidor y cargar nueva información siempre que se necesite. Por ejemplo, se puede utilizar una petición de red para:</a:t>
            </a:r>
          </a:p>
          <a:p>
            <a:pPr algn="l"/>
            <a:endParaRPr lang="es-MX" sz="2000" b="0" i="0" dirty="0">
              <a:effectLst/>
              <a:latin typeface="+mj-lt"/>
            </a:endParaRPr>
          </a:p>
          <a:p>
            <a:pPr marL="342900" indent="-342900" algn="l">
              <a:buFont typeface="Arial" panose="020B0604020202020204" pitchFamily="34" charset="0"/>
              <a:buChar char="•"/>
            </a:pPr>
            <a:r>
              <a:rPr lang="es-MX" sz="2000" b="0" i="0" dirty="0">
                <a:effectLst/>
                <a:latin typeface="+mj-lt"/>
              </a:rPr>
              <a:t>Crear una orden.</a:t>
            </a:r>
          </a:p>
          <a:p>
            <a:pPr marL="342900" indent="-342900" algn="l">
              <a:buFont typeface="Arial" panose="020B0604020202020204" pitchFamily="34" charset="0"/>
              <a:buChar char="•"/>
            </a:pPr>
            <a:r>
              <a:rPr lang="es-MX" sz="2000" b="0" i="0" dirty="0">
                <a:effectLst/>
                <a:latin typeface="+mj-lt"/>
              </a:rPr>
              <a:t>Cargar información de usuario.</a:t>
            </a:r>
          </a:p>
          <a:p>
            <a:pPr marL="342900" indent="-342900" algn="l">
              <a:buFont typeface="Arial" panose="020B0604020202020204" pitchFamily="34" charset="0"/>
              <a:buChar char="•"/>
            </a:pPr>
            <a:r>
              <a:rPr lang="es-MX" sz="2000" b="0" i="0" dirty="0">
                <a:effectLst/>
                <a:latin typeface="+mj-lt"/>
              </a:rPr>
              <a:t>Recibir las últimas actualizaciones desde un servidor</a:t>
            </a:r>
            <a:r>
              <a:rPr lang="es-MX" sz="2000" dirty="0">
                <a:latin typeface="+mj-lt"/>
              </a:rPr>
              <a:t>.</a:t>
            </a:r>
            <a:endParaRPr lang="es-MX" sz="2000" b="0" i="0" dirty="0">
              <a:effectLst/>
              <a:latin typeface="+mj-lt"/>
            </a:endParaRPr>
          </a:p>
        </p:txBody>
      </p:sp>
      <p:pic>
        <p:nvPicPr>
          <p:cNvPr id="6" name="Gráfico 5" descr="Descargar desde la nube">
            <a:extLst>
              <a:ext uri="{FF2B5EF4-FFF2-40B4-BE49-F238E27FC236}">
                <a16:creationId xmlns:a16="http://schemas.microsoft.com/office/drawing/2014/main" id="{397F2ECC-317D-50EF-E517-844EC07BF0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83960" y="5417600"/>
            <a:ext cx="1440400" cy="1440400"/>
          </a:xfrm>
          <a:prstGeom prst="rect">
            <a:avLst/>
          </a:prstGeom>
        </p:spPr>
      </p:pic>
    </p:spTree>
    <p:extLst>
      <p:ext uri="{BB962C8B-B14F-4D97-AF65-F5344CB8AC3E}">
        <p14:creationId xmlns:p14="http://schemas.microsoft.com/office/powerpoint/2010/main" val="9151021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20808-CCCC-DB4D-74BA-91362008C10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D54CF24-9B3B-13DD-059E-4AE95752C519}"/>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a:solidFill>
                  <a:schemeClr val="accent4">
                    <a:lumMod val="75000"/>
                  </a:schemeClr>
                </a:solidFill>
              </a:rPr>
              <a:t>AJAX</a:t>
            </a:r>
            <a:endParaRPr lang="es-MX" sz="2000" b="0" dirty="0">
              <a:solidFill>
                <a:schemeClr val="accent4">
                  <a:lumMod val="75000"/>
                </a:schemeClr>
              </a:solidFill>
            </a:endParaRPr>
          </a:p>
        </p:txBody>
      </p:sp>
      <p:sp>
        <p:nvSpPr>
          <p:cNvPr id="7" name="CuadroTexto 6">
            <a:extLst>
              <a:ext uri="{FF2B5EF4-FFF2-40B4-BE49-F238E27FC236}">
                <a16:creationId xmlns:a16="http://schemas.microsoft.com/office/drawing/2014/main" id="{9C974E0B-6026-C47C-4C6C-E2C3A781ADFC}"/>
              </a:ext>
            </a:extLst>
          </p:cNvPr>
          <p:cNvSpPr txBox="1"/>
          <p:nvPr/>
        </p:nvSpPr>
        <p:spPr>
          <a:xfrm>
            <a:off x="3176393" y="2473934"/>
            <a:ext cx="3925448" cy="1446550"/>
          </a:xfrm>
          <a:prstGeom prst="rect">
            <a:avLst/>
          </a:prstGeom>
          <a:noFill/>
        </p:spPr>
        <p:txBody>
          <a:bodyPr wrap="square">
            <a:spAutoFit/>
          </a:bodyPr>
          <a:lstStyle/>
          <a:p>
            <a:r>
              <a:rPr lang="es-MX" sz="2200" dirty="0"/>
              <a:t>AJAX permite que una página web que ya ha sido cargada solicite nueva información al servidor.</a:t>
            </a:r>
          </a:p>
        </p:txBody>
      </p:sp>
      <p:pic>
        <p:nvPicPr>
          <p:cNvPr id="8" name="Picture 2" descr="Modelos de Aplicación Web">
            <a:extLst>
              <a:ext uri="{FF2B5EF4-FFF2-40B4-BE49-F238E27FC236}">
                <a16:creationId xmlns:a16="http://schemas.microsoft.com/office/drawing/2014/main" id="{7F796850-FED3-A72E-656B-81205A8EF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917" y="1228033"/>
            <a:ext cx="4179417" cy="44019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9405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F5051-FD89-4A3B-D012-4705960BC3E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FB5267A-898D-B8FB-51ED-7E8E32081442}"/>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a:solidFill>
                  <a:schemeClr val="accent4">
                    <a:lumMod val="75000"/>
                  </a:schemeClr>
                </a:solidFill>
              </a:rPr>
              <a:t>AJAX</a:t>
            </a:r>
            <a:endParaRPr lang="es-MX" sz="2000" b="0" dirty="0">
              <a:solidFill>
                <a:schemeClr val="accent4">
                  <a:lumMod val="75000"/>
                </a:schemeClr>
              </a:solidFill>
            </a:endParaRPr>
          </a:p>
        </p:txBody>
      </p:sp>
      <p:sp>
        <p:nvSpPr>
          <p:cNvPr id="7" name="CuadroTexto 6">
            <a:extLst>
              <a:ext uri="{FF2B5EF4-FFF2-40B4-BE49-F238E27FC236}">
                <a16:creationId xmlns:a16="http://schemas.microsoft.com/office/drawing/2014/main" id="{44D5EF8A-D765-28E0-AD5D-403DAA821D9E}"/>
              </a:ext>
            </a:extLst>
          </p:cNvPr>
          <p:cNvSpPr txBox="1"/>
          <p:nvPr/>
        </p:nvSpPr>
        <p:spPr>
          <a:xfrm>
            <a:off x="3059932" y="2493721"/>
            <a:ext cx="3599948" cy="1323439"/>
          </a:xfrm>
          <a:prstGeom prst="rect">
            <a:avLst/>
          </a:prstGeom>
          <a:noFill/>
        </p:spPr>
        <p:txBody>
          <a:bodyPr wrap="square">
            <a:spAutoFit/>
          </a:bodyPr>
          <a:lstStyle/>
          <a:p>
            <a:r>
              <a:rPr lang="es-MX" sz="2000" dirty="0"/>
              <a:t>AJAX permite que una página web que ya ha sido cargada solicite nueva información al servidor.</a:t>
            </a:r>
          </a:p>
        </p:txBody>
      </p:sp>
      <p:pic>
        <p:nvPicPr>
          <p:cNvPr id="3" name="Imagen 2">
            <a:extLst>
              <a:ext uri="{FF2B5EF4-FFF2-40B4-BE49-F238E27FC236}">
                <a16:creationId xmlns:a16="http://schemas.microsoft.com/office/drawing/2014/main" id="{0E41CB7E-462D-1ECD-287E-F2506C777AC1}"/>
              </a:ext>
            </a:extLst>
          </p:cNvPr>
          <p:cNvPicPr>
            <a:picLocks noChangeAspect="1"/>
          </p:cNvPicPr>
          <p:nvPr/>
        </p:nvPicPr>
        <p:blipFill>
          <a:blip r:embed="rId2"/>
          <a:stretch>
            <a:fillRect/>
          </a:stretch>
        </p:blipFill>
        <p:spPr>
          <a:xfrm>
            <a:off x="7101840" y="1675499"/>
            <a:ext cx="4785360" cy="3507002"/>
          </a:xfrm>
          <a:prstGeom prst="rect">
            <a:avLst/>
          </a:prstGeom>
        </p:spPr>
      </p:pic>
    </p:spTree>
    <p:extLst>
      <p:ext uri="{BB962C8B-B14F-4D97-AF65-F5344CB8AC3E}">
        <p14:creationId xmlns:p14="http://schemas.microsoft.com/office/powerpoint/2010/main" val="32685675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808F4-A4D8-D4A7-584E-2EF80501A6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32E991-49E0-579E-301E-3D4560704FF0}"/>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a:solidFill>
                  <a:schemeClr val="accent4">
                    <a:lumMod val="75000"/>
                  </a:schemeClr>
                </a:solidFill>
              </a:rPr>
              <a:t>Promise</a:t>
            </a:r>
            <a:endParaRPr lang="es-MX" sz="2000" b="0" dirty="0">
              <a:solidFill>
                <a:schemeClr val="accent4">
                  <a:lumMod val="75000"/>
                </a:schemeClr>
              </a:solidFill>
            </a:endParaRPr>
          </a:p>
        </p:txBody>
      </p:sp>
      <p:sp>
        <p:nvSpPr>
          <p:cNvPr id="4" name="CuadroTexto 3">
            <a:extLst>
              <a:ext uri="{FF2B5EF4-FFF2-40B4-BE49-F238E27FC236}">
                <a16:creationId xmlns:a16="http://schemas.microsoft.com/office/drawing/2014/main" id="{EB462915-D652-1226-4466-FD3F53068A21}"/>
              </a:ext>
            </a:extLst>
          </p:cNvPr>
          <p:cNvSpPr txBox="1"/>
          <p:nvPr/>
        </p:nvSpPr>
        <p:spPr>
          <a:xfrm>
            <a:off x="3455412" y="861307"/>
            <a:ext cx="7714393" cy="1015663"/>
          </a:xfrm>
          <a:prstGeom prst="rect">
            <a:avLst/>
          </a:prstGeom>
          <a:noFill/>
        </p:spPr>
        <p:txBody>
          <a:bodyPr wrap="square">
            <a:spAutoFit/>
          </a:bodyPr>
          <a:lstStyle/>
          <a:p>
            <a:r>
              <a:rPr lang="es-MX" sz="2000" b="0" i="0" dirty="0">
                <a:effectLst/>
                <a:latin typeface="+mj-lt"/>
              </a:rPr>
              <a:t>Una </a:t>
            </a:r>
            <a:r>
              <a:rPr lang="es-MX" sz="2000" b="0" i="0" dirty="0" err="1">
                <a:effectLst/>
                <a:latin typeface="+mj-lt"/>
              </a:rPr>
              <a:t>Promise</a:t>
            </a:r>
            <a:r>
              <a:rPr lang="es-MX" sz="2000" b="0" i="0" dirty="0">
                <a:effectLst/>
                <a:latin typeface="+mj-lt"/>
              </a:rPr>
              <a:t> (promesa) en JavaScript es un objeto que representa la eventual finalización (éxito o fracaso) de una operación asíncrona y la entrega de su resultado.</a:t>
            </a:r>
          </a:p>
        </p:txBody>
      </p:sp>
      <p:pic>
        <p:nvPicPr>
          <p:cNvPr id="5" name="Imagen 4">
            <a:extLst>
              <a:ext uri="{FF2B5EF4-FFF2-40B4-BE49-F238E27FC236}">
                <a16:creationId xmlns:a16="http://schemas.microsoft.com/office/drawing/2014/main" id="{0DA828BC-4405-31B0-ECC8-79A89186BBF2}"/>
              </a:ext>
            </a:extLst>
          </p:cNvPr>
          <p:cNvPicPr>
            <a:picLocks noChangeAspect="1"/>
          </p:cNvPicPr>
          <p:nvPr/>
        </p:nvPicPr>
        <p:blipFill>
          <a:blip r:embed="rId2"/>
          <a:stretch>
            <a:fillRect/>
          </a:stretch>
        </p:blipFill>
        <p:spPr>
          <a:xfrm>
            <a:off x="3556839" y="2166356"/>
            <a:ext cx="5734308" cy="3753587"/>
          </a:xfrm>
          <a:prstGeom prst="rect">
            <a:avLst/>
          </a:prstGeom>
        </p:spPr>
      </p:pic>
    </p:spTree>
    <p:extLst>
      <p:ext uri="{BB962C8B-B14F-4D97-AF65-F5344CB8AC3E}">
        <p14:creationId xmlns:p14="http://schemas.microsoft.com/office/powerpoint/2010/main" val="2266888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467E2-E780-2900-5A11-F5A7020A31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FE7E64A-A199-10A3-A401-85D147243EB2}"/>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a:solidFill>
                  <a:schemeClr val="accent4">
                    <a:lumMod val="75000"/>
                  </a:schemeClr>
                </a:solidFill>
              </a:rPr>
              <a:t>Promise</a:t>
            </a:r>
            <a:endParaRPr lang="es-MX" sz="2000" b="0" dirty="0">
              <a:solidFill>
                <a:schemeClr val="accent4">
                  <a:lumMod val="75000"/>
                </a:schemeClr>
              </a:solidFill>
            </a:endParaRPr>
          </a:p>
        </p:txBody>
      </p:sp>
      <p:sp>
        <p:nvSpPr>
          <p:cNvPr id="3" name="CuadroTexto 2">
            <a:extLst>
              <a:ext uri="{FF2B5EF4-FFF2-40B4-BE49-F238E27FC236}">
                <a16:creationId xmlns:a16="http://schemas.microsoft.com/office/drawing/2014/main" id="{06B48D4A-7836-6E1E-5F54-7F05702D8A3D}"/>
              </a:ext>
            </a:extLst>
          </p:cNvPr>
          <p:cNvSpPr txBox="1"/>
          <p:nvPr/>
        </p:nvSpPr>
        <p:spPr>
          <a:xfrm>
            <a:off x="3554246" y="1351508"/>
            <a:ext cx="6245074" cy="4493538"/>
          </a:xfrm>
          <a:prstGeom prst="rect">
            <a:avLst/>
          </a:prstGeom>
          <a:noFill/>
        </p:spPr>
        <p:txBody>
          <a:bodyPr wrap="square">
            <a:spAutoFit/>
          </a:bodyPr>
          <a:lstStyle/>
          <a:p>
            <a:endParaRPr lang="es-MX" sz="2200" dirty="0">
              <a:latin typeface="+mj-lt"/>
            </a:endParaRPr>
          </a:p>
          <a:p>
            <a:r>
              <a:rPr lang="es-MX" sz="2200" b="0" i="0" dirty="0">
                <a:effectLst/>
                <a:latin typeface="+mj-lt"/>
              </a:rPr>
              <a:t>Estados de una </a:t>
            </a:r>
            <a:r>
              <a:rPr lang="es-MX" sz="2200" b="0" i="0" dirty="0" err="1">
                <a:effectLst/>
                <a:latin typeface="+mj-lt"/>
              </a:rPr>
              <a:t>promise</a:t>
            </a:r>
            <a:r>
              <a:rPr lang="es-MX" sz="2200" b="0" i="0" dirty="0">
                <a:effectLst/>
                <a:latin typeface="+mj-lt"/>
              </a:rPr>
              <a:t>:</a:t>
            </a:r>
          </a:p>
          <a:p>
            <a:endParaRPr lang="es-MX" sz="2200" b="0" i="0" dirty="0">
              <a:effectLst/>
              <a:latin typeface="+mj-lt"/>
            </a:endParaRPr>
          </a:p>
          <a:p>
            <a:pPr marL="457200" indent="-457200">
              <a:buFont typeface="+mj-lt"/>
              <a:buAutoNum type="arabicPeriod"/>
            </a:pPr>
            <a:r>
              <a:rPr lang="es-MX" sz="2200" b="0" i="0" dirty="0">
                <a:effectLst/>
                <a:latin typeface="+mj-lt"/>
              </a:rPr>
              <a:t>Pendiente (</a:t>
            </a:r>
            <a:r>
              <a:rPr lang="es-MX" sz="2200" b="0" i="0" dirty="0" err="1">
                <a:effectLst/>
                <a:latin typeface="+mj-lt"/>
              </a:rPr>
              <a:t>pending</a:t>
            </a:r>
            <a:r>
              <a:rPr lang="es-MX" sz="2200" b="0" i="0" dirty="0">
                <a:effectLst/>
                <a:latin typeface="+mj-lt"/>
              </a:rPr>
              <a:t>): Estado inicial. Se crea una promesa y la operación está en progreso.</a:t>
            </a:r>
          </a:p>
          <a:p>
            <a:pPr marL="457200" indent="-457200">
              <a:buFont typeface="+mj-lt"/>
              <a:buAutoNum type="arabicPeriod"/>
            </a:pPr>
            <a:endParaRPr lang="es-MX" sz="2200" b="0" i="0" dirty="0">
              <a:effectLst/>
              <a:latin typeface="+mj-lt"/>
            </a:endParaRPr>
          </a:p>
          <a:p>
            <a:pPr marL="457200" indent="-457200">
              <a:buFont typeface="+mj-lt"/>
              <a:buAutoNum type="arabicPeriod"/>
            </a:pPr>
            <a:r>
              <a:rPr lang="es-MX" sz="2200" b="0" i="0" dirty="0">
                <a:effectLst/>
                <a:latin typeface="+mj-lt"/>
              </a:rPr>
              <a:t>Cumplida (</a:t>
            </a:r>
            <a:r>
              <a:rPr lang="es-MX" sz="2200" b="0" i="0" dirty="0" err="1">
                <a:effectLst/>
                <a:latin typeface="+mj-lt"/>
              </a:rPr>
              <a:t>fulfilled</a:t>
            </a:r>
            <a:r>
              <a:rPr lang="es-MX" sz="2200" b="0" i="0" dirty="0">
                <a:effectLst/>
                <a:latin typeface="+mj-lt"/>
              </a:rPr>
              <a:t>): La promesa se resuelve correctamente y se obtiene el resultado esperado.</a:t>
            </a:r>
          </a:p>
          <a:p>
            <a:pPr marL="457200" indent="-457200">
              <a:buFont typeface="+mj-lt"/>
              <a:buAutoNum type="arabicPeriod"/>
            </a:pPr>
            <a:endParaRPr lang="es-MX" sz="2200" b="0" i="0" dirty="0">
              <a:effectLst/>
              <a:latin typeface="+mj-lt"/>
            </a:endParaRPr>
          </a:p>
          <a:p>
            <a:pPr marL="457200" indent="-457200">
              <a:buFont typeface="+mj-lt"/>
              <a:buAutoNum type="arabicPeriod"/>
            </a:pPr>
            <a:r>
              <a:rPr lang="es-MX" sz="2200" b="0" i="0" dirty="0">
                <a:effectLst/>
                <a:latin typeface="+mj-lt"/>
              </a:rPr>
              <a:t>Rechazada (</a:t>
            </a:r>
            <a:r>
              <a:rPr lang="es-MX" sz="2200" b="0" i="0" dirty="0" err="1">
                <a:effectLst/>
                <a:latin typeface="+mj-lt"/>
              </a:rPr>
              <a:t>rejected</a:t>
            </a:r>
            <a:r>
              <a:rPr lang="es-MX" sz="2200" b="0" i="0" dirty="0">
                <a:effectLst/>
                <a:latin typeface="+mj-lt"/>
              </a:rPr>
              <a:t>): La promesa falla y se obtiene un motivo de error.</a:t>
            </a:r>
            <a:endParaRPr lang="es-MX" sz="2200" dirty="0">
              <a:latin typeface="+mj-lt"/>
            </a:endParaRPr>
          </a:p>
        </p:txBody>
      </p:sp>
    </p:spTree>
    <p:extLst>
      <p:ext uri="{BB962C8B-B14F-4D97-AF65-F5344CB8AC3E}">
        <p14:creationId xmlns:p14="http://schemas.microsoft.com/office/powerpoint/2010/main" val="7831734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6CCF-D8CD-E280-830E-F038BC166C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9211805-0AC1-4A6C-266E-A81912600426}"/>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a:solidFill>
                  <a:schemeClr val="accent4">
                    <a:lumMod val="75000"/>
                  </a:schemeClr>
                </a:solidFill>
              </a:rPr>
              <a:t>Promise</a:t>
            </a:r>
            <a:endParaRPr lang="es-MX" sz="2000" b="0" dirty="0">
              <a:solidFill>
                <a:schemeClr val="accent4">
                  <a:lumMod val="75000"/>
                </a:schemeClr>
              </a:solidFill>
            </a:endParaRPr>
          </a:p>
        </p:txBody>
      </p:sp>
      <p:pic>
        <p:nvPicPr>
          <p:cNvPr id="7" name="Imagen 6">
            <a:extLst>
              <a:ext uri="{FF2B5EF4-FFF2-40B4-BE49-F238E27FC236}">
                <a16:creationId xmlns:a16="http://schemas.microsoft.com/office/drawing/2014/main" id="{36B117FF-EBA8-4194-9220-D470E22BF98A}"/>
              </a:ext>
            </a:extLst>
          </p:cNvPr>
          <p:cNvPicPr>
            <a:picLocks noChangeAspect="1"/>
          </p:cNvPicPr>
          <p:nvPr/>
        </p:nvPicPr>
        <p:blipFill>
          <a:blip r:embed="rId2"/>
          <a:stretch>
            <a:fillRect/>
          </a:stretch>
        </p:blipFill>
        <p:spPr>
          <a:xfrm>
            <a:off x="3443606" y="2206724"/>
            <a:ext cx="5739125" cy="4001479"/>
          </a:xfrm>
          <a:prstGeom prst="rect">
            <a:avLst/>
          </a:prstGeom>
        </p:spPr>
      </p:pic>
      <p:sp>
        <p:nvSpPr>
          <p:cNvPr id="9" name="CuadroTexto 8">
            <a:extLst>
              <a:ext uri="{FF2B5EF4-FFF2-40B4-BE49-F238E27FC236}">
                <a16:creationId xmlns:a16="http://schemas.microsoft.com/office/drawing/2014/main" id="{F9043AE9-103C-C689-E103-D620D9641DE9}"/>
              </a:ext>
            </a:extLst>
          </p:cNvPr>
          <p:cNvSpPr txBox="1"/>
          <p:nvPr/>
        </p:nvSpPr>
        <p:spPr>
          <a:xfrm>
            <a:off x="3443606" y="773668"/>
            <a:ext cx="8047353" cy="1323439"/>
          </a:xfrm>
          <a:prstGeom prst="rect">
            <a:avLst/>
          </a:prstGeom>
          <a:noFill/>
        </p:spPr>
        <p:txBody>
          <a:bodyPr wrap="square">
            <a:spAutoFit/>
          </a:bodyPr>
          <a:lstStyle/>
          <a:p>
            <a:r>
              <a:rPr lang="es-MX" sz="2000" dirty="0">
                <a:latin typeface="+mj-lt"/>
              </a:rPr>
              <a:t>Las promesas tienen dos partes principales: el productor (también conocido como "</a:t>
            </a:r>
            <a:r>
              <a:rPr lang="es-MX" sz="2000" dirty="0" err="1">
                <a:latin typeface="+mj-lt"/>
              </a:rPr>
              <a:t>executor</a:t>
            </a:r>
            <a:r>
              <a:rPr lang="es-MX" sz="2000" dirty="0">
                <a:latin typeface="+mj-lt"/>
              </a:rPr>
              <a:t>") y el consumidor. El productor es la función que realiza la operación asíncrona y eventualmente resuelve o rechaza la promesa.</a:t>
            </a:r>
          </a:p>
        </p:txBody>
      </p:sp>
    </p:spTree>
    <p:extLst>
      <p:ext uri="{BB962C8B-B14F-4D97-AF65-F5344CB8AC3E}">
        <p14:creationId xmlns:p14="http://schemas.microsoft.com/office/powerpoint/2010/main" val="24761704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95C65-D86A-1F8A-D699-BA9028704C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3F923E8-CC10-37DF-578D-D0959F29FD72}"/>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a:solidFill>
                  <a:schemeClr val="accent4">
                    <a:lumMod val="75000"/>
                  </a:schemeClr>
                </a:solidFill>
              </a:rPr>
              <a:t>Promise</a:t>
            </a:r>
            <a:endParaRPr lang="es-MX" sz="2000" b="0" dirty="0">
              <a:solidFill>
                <a:schemeClr val="accent4">
                  <a:lumMod val="75000"/>
                </a:schemeClr>
              </a:solidFill>
            </a:endParaRPr>
          </a:p>
        </p:txBody>
      </p:sp>
      <p:pic>
        <p:nvPicPr>
          <p:cNvPr id="4" name="Imagen 3">
            <a:extLst>
              <a:ext uri="{FF2B5EF4-FFF2-40B4-BE49-F238E27FC236}">
                <a16:creationId xmlns:a16="http://schemas.microsoft.com/office/drawing/2014/main" id="{A332948D-9635-AD23-2A72-2AAF54A6ED7A}"/>
              </a:ext>
            </a:extLst>
          </p:cNvPr>
          <p:cNvPicPr>
            <a:picLocks noChangeAspect="1"/>
          </p:cNvPicPr>
          <p:nvPr/>
        </p:nvPicPr>
        <p:blipFill>
          <a:blip r:embed="rId2"/>
          <a:stretch>
            <a:fillRect/>
          </a:stretch>
        </p:blipFill>
        <p:spPr>
          <a:xfrm>
            <a:off x="3469959" y="1931966"/>
            <a:ext cx="6066154" cy="3435967"/>
          </a:xfrm>
          <a:prstGeom prst="rect">
            <a:avLst/>
          </a:prstGeom>
        </p:spPr>
      </p:pic>
      <p:sp>
        <p:nvSpPr>
          <p:cNvPr id="6" name="CuadroTexto 5">
            <a:extLst>
              <a:ext uri="{FF2B5EF4-FFF2-40B4-BE49-F238E27FC236}">
                <a16:creationId xmlns:a16="http://schemas.microsoft.com/office/drawing/2014/main" id="{A0DB3BDD-AD6B-0797-FB36-DEEA3B0BD9A6}"/>
              </a:ext>
            </a:extLst>
          </p:cNvPr>
          <p:cNvSpPr txBox="1"/>
          <p:nvPr/>
        </p:nvSpPr>
        <p:spPr>
          <a:xfrm>
            <a:off x="3417253" y="790129"/>
            <a:ext cx="6118860" cy="707886"/>
          </a:xfrm>
          <a:prstGeom prst="rect">
            <a:avLst/>
          </a:prstGeom>
          <a:noFill/>
        </p:spPr>
        <p:txBody>
          <a:bodyPr wrap="square">
            <a:spAutoFit/>
          </a:bodyPr>
          <a:lstStyle/>
          <a:p>
            <a:r>
              <a:rPr lang="es-MX" sz="2000" dirty="0"/>
              <a:t> El consumidor utiliza los métodos </a:t>
            </a:r>
            <a:r>
              <a:rPr lang="es-MX" sz="2000" dirty="0" err="1"/>
              <a:t>then</a:t>
            </a:r>
            <a:r>
              <a:rPr lang="es-MX" sz="2000" dirty="0"/>
              <a:t> y catch para manejar la resolución o el rechazo de la promesa.</a:t>
            </a:r>
          </a:p>
        </p:txBody>
      </p:sp>
    </p:spTree>
    <p:extLst>
      <p:ext uri="{BB962C8B-B14F-4D97-AF65-F5344CB8AC3E}">
        <p14:creationId xmlns:p14="http://schemas.microsoft.com/office/powerpoint/2010/main" val="29688634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8202D-C946-AD9D-2BC6-5DFB6200D1C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DF54F-2B0A-C57B-4D8F-3BC9B8D6E723}"/>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a:solidFill>
                  <a:schemeClr val="accent4">
                    <a:lumMod val="75000"/>
                  </a:schemeClr>
                </a:solidFill>
              </a:rPr>
              <a:t>Promise</a:t>
            </a:r>
            <a:endParaRPr lang="es-MX" sz="2000" b="0" dirty="0">
              <a:solidFill>
                <a:schemeClr val="accent4">
                  <a:lumMod val="75000"/>
                </a:schemeClr>
              </a:solidFill>
            </a:endParaRPr>
          </a:p>
        </p:txBody>
      </p:sp>
      <p:sp>
        <p:nvSpPr>
          <p:cNvPr id="3" name="CuadroTexto 2">
            <a:extLst>
              <a:ext uri="{FF2B5EF4-FFF2-40B4-BE49-F238E27FC236}">
                <a16:creationId xmlns:a16="http://schemas.microsoft.com/office/drawing/2014/main" id="{5B2E63A2-725C-C139-4B3C-22A8E925934A}"/>
              </a:ext>
            </a:extLst>
          </p:cNvPr>
          <p:cNvSpPr txBox="1"/>
          <p:nvPr/>
        </p:nvSpPr>
        <p:spPr>
          <a:xfrm>
            <a:off x="3454728" y="1351818"/>
            <a:ext cx="6093618" cy="1015663"/>
          </a:xfrm>
          <a:prstGeom prst="rect">
            <a:avLst/>
          </a:prstGeom>
          <a:noFill/>
        </p:spPr>
        <p:txBody>
          <a:bodyPr wrap="square">
            <a:spAutoFit/>
          </a:bodyPr>
          <a:lstStyle/>
          <a:p>
            <a:r>
              <a:rPr lang="es-MX" sz="2000" dirty="0"/>
              <a:t>El método </a:t>
            </a:r>
            <a:r>
              <a:rPr lang="es-MX" sz="2000" dirty="0" err="1"/>
              <a:t>fetch</a:t>
            </a:r>
            <a:r>
              <a:rPr lang="es-MX" sz="2000" dirty="0"/>
              <a:t>() no es soportado por navegadores antiguos pero es perfectamente soportado por los navegadores actuales y modernos.</a:t>
            </a:r>
          </a:p>
        </p:txBody>
      </p:sp>
      <p:pic>
        <p:nvPicPr>
          <p:cNvPr id="5" name="Imagen 4">
            <a:extLst>
              <a:ext uri="{FF2B5EF4-FFF2-40B4-BE49-F238E27FC236}">
                <a16:creationId xmlns:a16="http://schemas.microsoft.com/office/drawing/2014/main" id="{E00100CA-751D-C389-767A-DA7CCB0BE9FF}"/>
              </a:ext>
            </a:extLst>
          </p:cNvPr>
          <p:cNvPicPr>
            <a:picLocks noChangeAspect="1"/>
          </p:cNvPicPr>
          <p:nvPr/>
        </p:nvPicPr>
        <p:blipFill>
          <a:blip r:embed="rId2"/>
          <a:stretch>
            <a:fillRect/>
          </a:stretch>
        </p:blipFill>
        <p:spPr>
          <a:xfrm>
            <a:off x="3581147" y="2513288"/>
            <a:ext cx="5659032" cy="759502"/>
          </a:xfrm>
          <a:prstGeom prst="rect">
            <a:avLst/>
          </a:prstGeom>
        </p:spPr>
      </p:pic>
      <p:sp>
        <p:nvSpPr>
          <p:cNvPr id="7" name="CuadroTexto 6">
            <a:extLst>
              <a:ext uri="{FF2B5EF4-FFF2-40B4-BE49-F238E27FC236}">
                <a16:creationId xmlns:a16="http://schemas.microsoft.com/office/drawing/2014/main" id="{09802086-19AA-2399-4F95-09F6DD6DEC9B}"/>
              </a:ext>
            </a:extLst>
          </p:cNvPr>
          <p:cNvSpPr txBox="1"/>
          <p:nvPr/>
        </p:nvSpPr>
        <p:spPr>
          <a:xfrm>
            <a:off x="3454728" y="3654088"/>
            <a:ext cx="6256010" cy="1631216"/>
          </a:xfrm>
          <a:prstGeom prst="rect">
            <a:avLst/>
          </a:prstGeom>
          <a:noFill/>
        </p:spPr>
        <p:txBody>
          <a:bodyPr wrap="square">
            <a:spAutoFit/>
          </a:bodyPr>
          <a:lstStyle/>
          <a:p>
            <a:pPr marL="342900" indent="-342900">
              <a:buFont typeface="Arial" panose="020B0604020202020204" pitchFamily="34" charset="0"/>
              <a:buChar char="•"/>
            </a:pPr>
            <a:r>
              <a:rPr lang="es-MX" sz="2000" b="1" dirty="0"/>
              <a:t>url: </a:t>
            </a:r>
            <a:r>
              <a:rPr lang="es-MX" sz="2000" dirty="0"/>
              <a:t>representa la dirección URL a la que deseamos acceder.</a:t>
            </a:r>
          </a:p>
          <a:p>
            <a:pPr marL="342900" indent="-342900">
              <a:buFont typeface="Arial" panose="020B0604020202020204" pitchFamily="34" charset="0"/>
              <a:buChar char="•"/>
            </a:pPr>
            <a:r>
              <a:rPr lang="es-MX" sz="2000" b="1" dirty="0" err="1"/>
              <a:t>options</a:t>
            </a:r>
            <a:r>
              <a:rPr lang="es-MX" sz="2000" b="1" dirty="0"/>
              <a:t>: </a:t>
            </a:r>
            <a:r>
              <a:rPr lang="es-MX" sz="2000" dirty="0"/>
              <a:t>representa los parámetros opcionales, como puede ser un método o los encabezados de nuestra petición, etc.</a:t>
            </a:r>
          </a:p>
        </p:txBody>
      </p:sp>
    </p:spTree>
    <p:extLst>
      <p:ext uri="{BB962C8B-B14F-4D97-AF65-F5344CB8AC3E}">
        <p14:creationId xmlns:p14="http://schemas.microsoft.com/office/powerpoint/2010/main" val="414518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88A5C-1497-BF4D-41AA-106B8CDA3B3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A1D92A7-7BAD-AE68-F90F-99B7A729B71C}"/>
              </a:ext>
            </a:extLst>
          </p:cNvPr>
          <p:cNvSpPr>
            <a:spLocks noGrp="1"/>
          </p:cNvSpPr>
          <p:nvPr>
            <p:ph type="title"/>
          </p:nvPr>
        </p:nvSpPr>
        <p:spPr/>
        <p:txBody>
          <a:bodyPr/>
          <a:lstStyle/>
          <a:p>
            <a:r>
              <a:rPr lang="en-US" dirty="0"/>
              <a:t>Variables</a:t>
            </a:r>
            <a:br>
              <a:rPr lang="en-US" dirty="0"/>
            </a:br>
            <a:r>
              <a:rPr lang="en-US" b="0" dirty="0">
                <a:solidFill>
                  <a:srgbClr val="FFC000"/>
                </a:solidFill>
              </a:rPr>
              <a:t>let</a:t>
            </a:r>
            <a:endParaRPr lang="es-MX" b="0" dirty="0">
              <a:solidFill>
                <a:srgbClr val="FFC000"/>
              </a:solidFill>
            </a:endParaRPr>
          </a:p>
        </p:txBody>
      </p:sp>
      <p:grpSp>
        <p:nvGrpSpPr>
          <p:cNvPr id="3" name="Grupo 2">
            <a:extLst>
              <a:ext uri="{FF2B5EF4-FFF2-40B4-BE49-F238E27FC236}">
                <a16:creationId xmlns:a16="http://schemas.microsoft.com/office/drawing/2014/main" id="{D33AD58F-DAD0-3024-4E88-9CEE992A730C}"/>
              </a:ext>
            </a:extLst>
          </p:cNvPr>
          <p:cNvGrpSpPr/>
          <p:nvPr/>
        </p:nvGrpSpPr>
        <p:grpSpPr>
          <a:xfrm>
            <a:off x="3487078" y="2331720"/>
            <a:ext cx="8293442" cy="2399586"/>
            <a:chOff x="759118" y="2423567"/>
            <a:chExt cx="8981776" cy="2747630"/>
          </a:xfrm>
        </p:grpSpPr>
        <p:pic>
          <p:nvPicPr>
            <p:cNvPr id="4" name="Imagen 3">
              <a:extLst>
                <a:ext uri="{FF2B5EF4-FFF2-40B4-BE49-F238E27FC236}">
                  <a16:creationId xmlns:a16="http://schemas.microsoft.com/office/drawing/2014/main" id="{B1BEE74A-EF59-1E65-7782-0F6B26D5AFFC}"/>
                </a:ext>
              </a:extLst>
            </p:cNvPr>
            <p:cNvPicPr>
              <a:picLocks noChangeAspect="1"/>
            </p:cNvPicPr>
            <p:nvPr/>
          </p:nvPicPr>
          <p:blipFill>
            <a:blip r:embed="rId2"/>
            <a:stretch>
              <a:fillRect/>
            </a:stretch>
          </p:blipFill>
          <p:spPr>
            <a:xfrm>
              <a:off x="759118" y="2439876"/>
              <a:ext cx="4295892" cy="1105012"/>
            </a:xfrm>
            <a:prstGeom prst="rect">
              <a:avLst/>
            </a:prstGeom>
          </p:spPr>
        </p:pic>
        <p:pic>
          <p:nvPicPr>
            <p:cNvPr id="5" name="Imagen 4">
              <a:extLst>
                <a:ext uri="{FF2B5EF4-FFF2-40B4-BE49-F238E27FC236}">
                  <a16:creationId xmlns:a16="http://schemas.microsoft.com/office/drawing/2014/main" id="{30D93D88-E515-183B-62F1-62BDF18AA8CC}"/>
                </a:ext>
              </a:extLst>
            </p:cNvPr>
            <p:cNvPicPr>
              <a:picLocks noChangeAspect="1"/>
            </p:cNvPicPr>
            <p:nvPr/>
          </p:nvPicPr>
          <p:blipFill>
            <a:blip r:embed="rId3"/>
            <a:stretch>
              <a:fillRect/>
            </a:stretch>
          </p:blipFill>
          <p:spPr>
            <a:xfrm>
              <a:off x="759118" y="3867087"/>
              <a:ext cx="4295892" cy="564718"/>
            </a:xfrm>
            <a:prstGeom prst="rect">
              <a:avLst/>
            </a:prstGeom>
          </p:spPr>
        </p:pic>
        <p:pic>
          <p:nvPicPr>
            <p:cNvPr id="6" name="Imagen 5">
              <a:extLst>
                <a:ext uri="{FF2B5EF4-FFF2-40B4-BE49-F238E27FC236}">
                  <a16:creationId xmlns:a16="http://schemas.microsoft.com/office/drawing/2014/main" id="{9FC4182A-DEC5-A33C-89F3-15463AAF3582}"/>
                </a:ext>
              </a:extLst>
            </p:cNvPr>
            <p:cNvPicPr>
              <a:picLocks noChangeAspect="1"/>
            </p:cNvPicPr>
            <p:nvPr/>
          </p:nvPicPr>
          <p:blipFill>
            <a:blip r:embed="rId4"/>
            <a:stretch>
              <a:fillRect/>
            </a:stretch>
          </p:blipFill>
          <p:spPr>
            <a:xfrm>
              <a:off x="5445002" y="2423567"/>
              <a:ext cx="4295892" cy="1182493"/>
            </a:xfrm>
            <a:prstGeom prst="rect">
              <a:avLst/>
            </a:prstGeom>
          </p:spPr>
        </p:pic>
        <p:pic>
          <p:nvPicPr>
            <p:cNvPr id="7" name="Imagen 6">
              <a:extLst>
                <a:ext uri="{FF2B5EF4-FFF2-40B4-BE49-F238E27FC236}">
                  <a16:creationId xmlns:a16="http://schemas.microsoft.com/office/drawing/2014/main" id="{84239592-7415-381F-CE75-93E7550D74AC}"/>
                </a:ext>
              </a:extLst>
            </p:cNvPr>
            <p:cNvPicPr>
              <a:picLocks noChangeAspect="1"/>
            </p:cNvPicPr>
            <p:nvPr/>
          </p:nvPicPr>
          <p:blipFill>
            <a:blip r:embed="rId5"/>
            <a:stretch>
              <a:fillRect/>
            </a:stretch>
          </p:blipFill>
          <p:spPr>
            <a:xfrm>
              <a:off x="5445002" y="3867087"/>
              <a:ext cx="4295892" cy="1304110"/>
            </a:xfrm>
            <a:prstGeom prst="rect">
              <a:avLst/>
            </a:prstGeom>
          </p:spPr>
        </p:pic>
      </p:grpSp>
      <p:sp>
        <p:nvSpPr>
          <p:cNvPr id="8" name="CuadroTexto 7">
            <a:extLst>
              <a:ext uri="{FF2B5EF4-FFF2-40B4-BE49-F238E27FC236}">
                <a16:creationId xmlns:a16="http://schemas.microsoft.com/office/drawing/2014/main" id="{50D2447E-C607-F3BE-62FB-3734E67D297F}"/>
              </a:ext>
            </a:extLst>
          </p:cNvPr>
          <p:cNvSpPr txBox="1"/>
          <p:nvPr/>
        </p:nvSpPr>
        <p:spPr>
          <a:xfrm>
            <a:off x="3234171" y="1254054"/>
            <a:ext cx="6093618" cy="430887"/>
          </a:xfrm>
          <a:prstGeom prst="rect">
            <a:avLst/>
          </a:prstGeom>
          <a:noFill/>
        </p:spPr>
        <p:txBody>
          <a:bodyPr wrap="square">
            <a:spAutoFit/>
          </a:bodyPr>
          <a:lstStyle/>
          <a:p>
            <a:r>
              <a:rPr lang="es-MX" sz="2200" b="0" i="0" dirty="0">
                <a:effectLst/>
                <a:latin typeface="+mj-lt"/>
              </a:rPr>
              <a:t>Formas de declarar una variable con </a:t>
            </a:r>
            <a:r>
              <a:rPr lang="es-MX" sz="2200" b="0" i="0" dirty="0" err="1">
                <a:effectLst/>
                <a:latin typeface="+mj-lt"/>
              </a:rPr>
              <a:t>let</a:t>
            </a:r>
            <a:endParaRPr lang="es-MX" sz="2200" dirty="0">
              <a:latin typeface="+mj-lt"/>
            </a:endParaRPr>
          </a:p>
        </p:txBody>
      </p:sp>
    </p:spTree>
    <p:extLst>
      <p:ext uri="{BB962C8B-B14F-4D97-AF65-F5344CB8AC3E}">
        <p14:creationId xmlns:p14="http://schemas.microsoft.com/office/powerpoint/2010/main" val="5497901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9C910-443F-A97B-F570-4B2E9C84C5E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6DC44E-9B73-9A27-A0CA-1FEB063174C2}"/>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a:solidFill>
                  <a:schemeClr val="accent4">
                    <a:lumMod val="75000"/>
                  </a:schemeClr>
                </a:solidFill>
              </a:rPr>
              <a:t>Promise</a:t>
            </a:r>
            <a:endParaRPr lang="es-MX" sz="2000" b="0" dirty="0">
              <a:solidFill>
                <a:schemeClr val="accent4">
                  <a:lumMod val="75000"/>
                </a:schemeClr>
              </a:solidFill>
            </a:endParaRPr>
          </a:p>
        </p:txBody>
      </p:sp>
      <p:pic>
        <p:nvPicPr>
          <p:cNvPr id="4" name="Imagen 3">
            <a:extLst>
              <a:ext uri="{FF2B5EF4-FFF2-40B4-BE49-F238E27FC236}">
                <a16:creationId xmlns:a16="http://schemas.microsoft.com/office/drawing/2014/main" id="{98227424-BB74-267C-806C-D3910E091936}"/>
              </a:ext>
            </a:extLst>
          </p:cNvPr>
          <p:cNvPicPr>
            <a:picLocks noChangeAspect="1"/>
          </p:cNvPicPr>
          <p:nvPr/>
        </p:nvPicPr>
        <p:blipFill>
          <a:blip r:embed="rId2"/>
          <a:stretch>
            <a:fillRect/>
          </a:stretch>
        </p:blipFill>
        <p:spPr>
          <a:xfrm>
            <a:off x="3460715" y="1554480"/>
            <a:ext cx="5784383" cy="3947160"/>
          </a:xfrm>
          <a:prstGeom prst="rect">
            <a:avLst/>
          </a:prstGeom>
        </p:spPr>
      </p:pic>
    </p:spTree>
    <p:extLst>
      <p:ext uri="{BB962C8B-B14F-4D97-AF65-F5344CB8AC3E}">
        <p14:creationId xmlns:p14="http://schemas.microsoft.com/office/powerpoint/2010/main" val="25476129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B92D5-F211-9606-D449-EF18B7D6627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DAECC45-373F-909C-B309-F7FFA0AACD96}"/>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err="1">
                <a:solidFill>
                  <a:schemeClr val="accent4">
                    <a:lumMod val="75000"/>
                  </a:schemeClr>
                </a:solidFill>
              </a:rPr>
              <a:t>Comunicación</a:t>
            </a:r>
            <a:br>
              <a:rPr lang="en-US" sz="2000" b="0" dirty="0">
                <a:solidFill>
                  <a:schemeClr val="accent4">
                    <a:lumMod val="75000"/>
                  </a:schemeClr>
                </a:solidFill>
              </a:rPr>
            </a:br>
            <a:r>
              <a:rPr lang="en-US" sz="2000" b="0" dirty="0" err="1">
                <a:solidFill>
                  <a:schemeClr val="accent4">
                    <a:lumMod val="75000"/>
                  </a:schemeClr>
                </a:solidFill>
              </a:rPr>
              <a:t>asíncrona</a:t>
            </a:r>
            <a:endParaRPr lang="es-MX" sz="2000" b="0" dirty="0">
              <a:solidFill>
                <a:schemeClr val="accent4">
                  <a:lumMod val="75000"/>
                </a:schemeClr>
              </a:solidFill>
            </a:endParaRPr>
          </a:p>
        </p:txBody>
      </p:sp>
      <p:pic>
        <p:nvPicPr>
          <p:cNvPr id="3" name="Gráfico 2" descr="Auricular">
            <a:extLst>
              <a:ext uri="{FF2B5EF4-FFF2-40B4-BE49-F238E27FC236}">
                <a16:creationId xmlns:a16="http://schemas.microsoft.com/office/drawing/2014/main" id="{DAC8F2EF-9242-AA25-5F46-953CA01C12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9633" y="1046006"/>
            <a:ext cx="1473832" cy="1473832"/>
          </a:xfrm>
          <a:prstGeom prst="rect">
            <a:avLst/>
          </a:prstGeom>
        </p:spPr>
      </p:pic>
      <p:pic>
        <p:nvPicPr>
          <p:cNvPr id="5" name="Gráfico 4" descr="Chat">
            <a:extLst>
              <a:ext uri="{FF2B5EF4-FFF2-40B4-BE49-F238E27FC236}">
                <a16:creationId xmlns:a16="http://schemas.microsoft.com/office/drawing/2014/main" id="{B8445258-36BC-2BB5-FF5B-DABBE95EB0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40165" y="4270057"/>
            <a:ext cx="1617670" cy="1617670"/>
          </a:xfrm>
          <a:prstGeom prst="rect">
            <a:avLst/>
          </a:prstGeom>
        </p:spPr>
      </p:pic>
      <p:sp>
        <p:nvSpPr>
          <p:cNvPr id="6" name="CuadroTexto 5">
            <a:extLst>
              <a:ext uri="{FF2B5EF4-FFF2-40B4-BE49-F238E27FC236}">
                <a16:creationId xmlns:a16="http://schemas.microsoft.com/office/drawing/2014/main" id="{CC2C9361-FC5A-1DCB-78C4-11492AD8385F}"/>
              </a:ext>
            </a:extLst>
          </p:cNvPr>
          <p:cNvSpPr txBox="1"/>
          <p:nvPr/>
        </p:nvSpPr>
        <p:spPr>
          <a:xfrm>
            <a:off x="5086134" y="1182757"/>
            <a:ext cx="5962866" cy="1200329"/>
          </a:xfrm>
          <a:prstGeom prst="rect">
            <a:avLst/>
          </a:prstGeom>
          <a:noFill/>
        </p:spPr>
        <p:txBody>
          <a:bodyPr wrap="square">
            <a:spAutoFit/>
          </a:bodyPr>
          <a:lstStyle/>
          <a:p>
            <a:r>
              <a:rPr lang="es-MX" sz="2400" dirty="0"/>
              <a:t>La llamada telefónica es comunicación sincrónica, porque el mensaje se recibe al mismo tiempo que se manda</a:t>
            </a:r>
            <a:r>
              <a:rPr lang="es-MX" sz="2400" b="0" i="0" dirty="0">
                <a:solidFill>
                  <a:srgbClr val="353535"/>
                </a:solidFill>
                <a:effectLst/>
                <a:latin typeface="Mulish"/>
              </a:rPr>
              <a:t>.</a:t>
            </a:r>
            <a:endParaRPr lang="es-MX" sz="2400" dirty="0"/>
          </a:p>
        </p:txBody>
      </p:sp>
      <p:sp>
        <p:nvSpPr>
          <p:cNvPr id="7" name="CuadroTexto 6">
            <a:extLst>
              <a:ext uri="{FF2B5EF4-FFF2-40B4-BE49-F238E27FC236}">
                <a16:creationId xmlns:a16="http://schemas.microsoft.com/office/drawing/2014/main" id="{B5147554-11A2-367C-00D6-E4C8CCAF6157}"/>
              </a:ext>
            </a:extLst>
          </p:cNvPr>
          <p:cNvSpPr txBox="1"/>
          <p:nvPr/>
        </p:nvSpPr>
        <p:spPr>
          <a:xfrm>
            <a:off x="3953975" y="4270057"/>
            <a:ext cx="6093618" cy="1569660"/>
          </a:xfrm>
          <a:prstGeom prst="rect">
            <a:avLst/>
          </a:prstGeom>
          <a:noFill/>
        </p:spPr>
        <p:txBody>
          <a:bodyPr wrap="square">
            <a:spAutoFit/>
          </a:bodyPr>
          <a:lstStyle/>
          <a:p>
            <a:pPr algn="r"/>
            <a:r>
              <a:rPr lang="es-MX" sz="2400" dirty="0"/>
              <a:t>Un mensaje de texto es comunicación asincrónica, pues es una acción que se ejecuta en un momento, pero solo finaliza cuando la otra parte lee el texto.</a:t>
            </a:r>
          </a:p>
        </p:txBody>
      </p:sp>
    </p:spTree>
    <p:extLst>
      <p:ext uri="{BB962C8B-B14F-4D97-AF65-F5344CB8AC3E}">
        <p14:creationId xmlns:p14="http://schemas.microsoft.com/office/powerpoint/2010/main" val="18666903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C9F1F-E087-BBB5-D345-6B56D92485E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6DBD91C-037A-A4DC-BAA1-9DF9946561CE}"/>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err="1">
                <a:solidFill>
                  <a:schemeClr val="accent4">
                    <a:lumMod val="75000"/>
                  </a:schemeClr>
                </a:solidFill>
              </a:rPr>
              <a:t>Comunicación</a:t>
            </a:r>
            <a:br>
              <a:rPr lang="en-US" sz="2000" b="0" dirty="0">
                <a:solidFill>
                  <a:schemeClr val="accent4">
                    <a:lumMod val="75000"/>
                  </a:schemeClr>
                </a:solidFill>
              </a:rPr>
            </a:br>
            <a:r>
              <a:rPr lang="en-US" sz="2000" b="0" dirty="0" err="1">
                <a:solidFill>
                  <a:schemeClr val="accent4">
                    <a:lumMod val="75000"/>
                  </a:schemeClr>
                </a:solidFill>
              </a:rPr>
              <a:t>asíncrona</a:t>
            </a:r>
            <a:endParaRPr lang="es-MX" sz="2000" b="0" dirty="0">
              <a:solidFill>
                <a:schemeClr val="accent4">
                  <a:lumMod val="75000"/>
                </a:schemeClr>
              </a:solidFill>
            </a:endParaRPr>
          </a:p>
        </p:txBody>
      </p:sp>
      <p:sp>
        <p:nvSpPr>
          <p:cNvPr id="4" name="CuadroTexto 3">
            <a:extLst>
              <a:ext uri="{FF2B5EF4-FFF2-40B4-BE49-F238E27FC236}">
                <a16:creationId xmlns:a16="http://schemas.microsoft.com/office/drawing/2014/main" id="{13B44CD7-ABCC-FC7E-117B-2C6802681D39}"/>
              </a:ext>
            </a:extLst>
          </p:cNvPr>
          <p:cNvSpPr txBox="1"/>
          <p:nvPr/>
        </p:nvSpPr>
        <p:spPr>
          <a:xfrm>
            <a:off x="3826107" y="1714066"/>
            <a:ext cx="5744613" cy="523220"/>
          </a:xfrm>
          <a:prstGeom prst="rect">
            <a:avLst/>
          </a:prstGeom>
          <a:noFill/>
        </p:spPr>
        <p:txBody>
          <a:bodyPr wrap="square" rtlCol="0">
            <a:spAutoFit/>
          </a:bodyPr>
          <a:lstStyle>
            <a:defPPr>
              <a:defRPr lang="en-US"/>
            </a:defPPr>
            <a:lvl1pPr>
              <a:defRPr sz="2800" b="1">
                <a:solidFill>
                  <a:schemeClr val="accent5">
                    <a:lumMod val="75000"/>
                  </a:schemeClr>
                </a:solidFill>
              </a:defRPr>
            </a:lvl1pPr>
          </a:lstStyle>
          <a:p>
            <a:r>
              <a:rPr lang="es-MX" dirty="0"/>
              <a:t>Asíncrona en </a:t>
            </a:r>
            <a:r>
              <a:rPr lang="es-MX" dirty="0" err="1"/>
              <a:t>javascript</a:t>
            </a:r>
            <a:endParaRPr lang="es-MX" dirty="0"/>
          </a:p>
        </p:txBody>
      </p:sp>
      <p:sp>
        <p:nvSpPr>
          <p:cNvPr id="8" name="CuadroTexto 7">
            <a:extLst>
              <a:ext uri="{FF2B5EF4-FFF2-40B4-BE49-F238E27FC236}">
                <a16:creationId xmlns:a16="http://schemas.microsoft.com/office/drawing/2014/main" id="{4FE7FE24-1877-0F91-8401-A6F2690A2F8B}"/>
              </a:ext>
            </a:extLst>
          </p:cNvPr>
          <p:cNvSpPr txBox="1"/>
          <p:nvPr/>
        </p:nvSpPr>
        <p:spPr>
          <a:xfrm>
            <a:off x="3905854" y="2459504"/>
            <a:ext cx="6093618" cy="1938992"/>
          </a:xfrm>
          <a:prstGeom prst="rect">
            <a:avLst/>
          </a:prstGeom>
          <a:noFill/>
        </p:spPr>
        <p:txBody>
          <a:bodyPr wrap="square">
            <a:spAutoFit/>
          </a:bodyPr>
          <a:lstStyle/>
          <a:p>
            <a:r>
              <a:rPr lang="es-MX" sz="2400" dirty="0"/>
              <a:t>Lo que hacemos en este lenguaje de programación es programar acciones que se ejecutarán en caso de que otra acción suceda. Sin embargo, no podemos controlar cuándo, ni quiera si sucederá la acción.</a:t>
            </a:r>
          </a:p>
        </p:txBody>
      </p:sp>
    </p:spTree>
    <p:extLst>
      <p:ext uri="{BB962C8B-B14F-4D97-AF65-F5344CB8AC3E}">
        <p14:creationId xmlns:p14="http://schemas.microsoft.com/office/powerpoint/2010/main" val="17103346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93CBA-4E34-AFA4-EE37-B6CECE4151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3654E84-DAD5-732D-EBD5-66659BBACF76}"/>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err="1">
                <a:solidFill>
                  <a:schemeClr val="accent4">
                    <a:lumMod val="75000"/>
                  </a:schemeClr>
                </a:solidFill>
              </a:rPr>
              <a:t>Comunicación</a:t>
            </a:r>
            <a:br>
              <a:rPr lang="en-US" sz="2000" b="0" dirty="0">
                <a:solidFill>
                  <a:schemeClr val="accent4">
                    <a:lumMod val="75000"/>
                  </a:schemeClr>
                </a:solidFill>
              </a:rPr>
            </a:br>
            <a:r>
              <a:rPr lang="en-US" sz="2000" b="0" dirty="0" err="1">
                <a:solidFill>
                  <a:schemeClr val="accent4">
                    <a:lumMod val="75000"/>
                  </a:schemeClr>
                </a:solidFill>
              </a:rPr>
              <a:t>asíncrona</a:t>
            </a:r>
            <a:endParaRPr lang="es-MX" sz="2000" b="0" dirty="0">
              <a:solidFill>
                <a:schemeClr val="accent4">
                  <a:lumMod val="75000"/>
                </a:schemeClr>
              </a:solidFill>
            </a:endParaRPr>
          </a:p>
        </p:txBody>
      </p:sp>
      <p:sp>
        <p:nvSpPr>
          <p:cNvPr id="3" name="CuadroTexto 2">
            <a:extLst>
              <a:ext uri="{FF2B5EF4-FFF2-40B4-BE49-F238E27FC236}">
                <a16:creationId xmlns:a16="http://schemas.microsoft.com/office/drawing/2014/main" id="{146EFE1C-A26E-0C7A-CE50-F243B74C69A8}"/>
              </a:ext>
            </a:extLst>
          </p:cNvPr>
          <p:cNvSpPr txBox="1"/>
          <p:nvPr/>
        </p:nvSpPr>
        <p:spPr>
          <a:xfrm>
            <a:off x="3542621" y="2008938"/>
            <a:ext cx="8365893" cy="523220"/>
          </a:xfrm>
          <a:prstGeom prst="rect">
            <a:avLst/>
          </a:prstGeom>
          <a:noFill/>
        </p:spPr>
        <p:txBody>
          <a:bodyPr wrap="square" rtlCol="0">
            <a:spAutoFit/>
          </a:bodyPr>
          <a:lstStyle>
            <a:defPPr>
              <a:defRPr lang="en-US"/>
            </a:defPPr>
            <a:lvl1pPr>
              <a:defRPr sz="2800" b="1">
                <a:solidFill>
                  <a:schemeClr val="accent5">
                    <a:lumMod val="75000"/>
                  </a:schemeClr>
                </a:solidFill>
              </a:defRPr>
            </a:lvl1pPr>
          </a:lstStyle>
          <a:p>
            <a:r>
              <a:rPr lang="es-MX" dirty="0"/>
              <a:t>¿Para qué sirve?</a:t>
            </a:r>
          </a:p>
        </p:txBody>
      </p:sp>
      <p:sp>
        <p:nvSpPr>
          <p:cNvPr id="5" name="CuadroTexto 4">
            <a:extLst>
              <a:ext uri="{FF2B5EF4-FFF2-40B4-BE49-F238E27FC236}">
                <a16:creationId xmlns:a16="http://schemas.microsoft.com/office/drawing/2014/main" id="{568A9A44-A449-CD67-3C3D-B3B0BD721856}"/>
              </a:ext>
            </a:extLst>
          </p:cNvPr>
          <p:cNvSpPr txBox="1"/>
          <p:nvPr/>
        </p:nvSpPr>
        <p:spPr>
          <a:xfrm>
            <a:off x="3622368" y="2705725"/>
            <a:ext cx="6093618" cy="1446550"/>
          </a:xfrm>
          <a:prstGeom prst="rect">
            <a:avLst/>
          </a:prstGeom>
          <a:noFill/>
        </p:spPr>
        <p:txBody>
          <a:bodyPr wrap="square">
            <a:spAutoFit/>
          </a:bodyPr>
          <a:lstStyle/>
          <a:p>
            <a:r>
              <a:rPr lang="es-MX" sz="2200" dirty="0"/>
              <a:t>La programación orientada a eventos es aquella que prepara la ejecución de código en función de los eventos que pueden ocurrir. Es decir, preparamos el código por si un evento sucede. </a:t>
            </a:r>
          </a:p>
        </p:txBody>
      </p:sp>
    </p:spTree>
    <p:extLst>
      <p:ext uri="{BB962C8B-B14F-4D97-AF65-F5344CB8AC3E}">
        <p14:creationId xmlns:p14="http://schemas.microsoft.com/office/powerpoint/2010/main" val="39065465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9428-6B65-E771-8E19-0661A679FE7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24E80EB-8932-8F8F-DF0C-C6BA9D533BAC}"/>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err="1">
                <a:solidFill>
                  <a:schemeClr val="accent4">
                    <a:lumMod val="75000"/>
                  </a:schemeClr>
                </a:solidFill>
              </a:rPr>
              <a:t>Comunicación</a:t>
            </a:r>
            <a:br>
              <a:rPr lang="en-US" sz="2000" b="0" dirty="0">
                <a:solidFill>
                  <a:schemeClr val="accent4">
                    <a:lumMod val="75000"/>
                  </a:schemeClr>
                </a:solidFill>
              </a:rPr>
            </a:br>
            <a:r>
              <a:rPr lang="en-US" sz="2000" b="0" dirty="0" err="1">
                <a:solidFill>
                  <a:schemeClr val="accent4">
                    <a:lumMod val="75000"/>
                  </a:schemeClr>
                </a:solidFill>
              </a:rPr>
              <a:t>asíncrona</a:t>
            </a:r>
            <a:endParaRPr lang="es-MX" sz="2000" b="0" dirty="0">
              <a:solidFill>
                <a:schemeClr val="accent4">
                  <a:lumMod val="75000"/>
                </a:schemeClr>
              </a:solidFill>
            </a:endParaRPr>
          </a:p>
        </p:txBody>
      </p:sp>
      <p:sp>
        <p:nvSpPr>
          <p:cNvPr id="3" name="CuadroTexto 2">
            <a:extLst>
              <a:ext uri="{FF2B5EF4-FFF2-40B4-BE49-F238E27FC236}">
                <a16:creationId xmlns:a16="http://schemas.microsoft.com/office/drawing/2014/main" id="{375DAED0-08A9-A0D1-0F5D-EFE73BA33510}"/>
              </a:ext>
            </a:extLst>
          </p:cNvPr>
          <p:cNvSpPr txBox="1"/>
          <p:nvPr/>
        </p:nvSpPr>
        <p:spPr>
          <a:xfrm>
            <a:off x="3073728" y="1028267"/>
            <a:ext cx="8365893" cy="523220"/>
          </a:xfrm>
          <a:prstGeom prst="rect">
            <a:avLst/>
          </a:prstGeom>
          <a:noFill/>
        </p:spPr>
        <p:txBody>
          <a:bodyPr wrap="square" rtlCol="0">
            <a:spAutoFit/>
          </a:bodyPr>
          <a:lstStyle>
            <a:defPPr>
              <a:defRPr lang="en-US"/>
            </a:defPPr>
            <a:lvl1pPr>
              <a:defRPr sz="2800" b="1">
                <a:solidFill>
                  <a:schemeClr val="accent5">
                    <a:lumMod val="75000"/>
                  </a:schemeClr>
                </a:solidFill>
              </a:defRPr>
            </a:lvl1pPr>
          </a:lstStyle>
          <a:p>
            <a:r>
              <a:rPr lang="es-MX"/>
              <a:t>Async/Await</a:t>
            </a:r>
            <a:endParaRPr lang="es-MX" dirty="0"/>
          </a:p>
        </p:txBody>
      </p:sp>
      <p:sp>
        <p:nvSpPr>
          <p:cNvPr id="5" name="CuadroTexto 4">
            <a:extLst>
              <a:ext uri="{FF2B5EF4-FFF2-40B4-BE49-F238E27FC236}">
                <a16:creationId xmlns:a16="http://schemas.microsoft.com/office/drawing/2014/main" id="{765644C0-FF9A-D903-9326-25842DED2790}"/>
              </a:ext>
            </a:extLst>
          </p:cNvPr>
          <p:cNvSpPr txBox="1"/>
          <p:nvPr/>
        </p:nvSpPr>
        <p:spPr>
          <a:xfrm>
            <a:off x="3188028" y="2062475"/>
            <a:ext cx="3167052" cy="1938992"/>
          </a:xfrm>
          <a:prstGeom prst="rect">
            <a:avLst/>
          </a:prstGeom>
          <a:noFill/>
        </p:spPr>
        <p:txBody>
          <a:bodyPr wrap="square">
            <a:spAutoFit/>
          </a:bodyPr>
          <a:lstStyle/>
          <a:p>
            <a:r>
              <a:rPr lang="es-MX" sz="2000" dirty="0" err="1"/>
              <a:t>Async</a:t>
            </a:r>
            <a:r>
              <a:rPr lang="es-MX" sz="2000" dirty="0"/>
              <a:t> y </a:t>
            </a:r>
            <a:r>
              <a:rPr lang="es-MX" sz="2000" dirty="0" err="1"/>
              <a:t>await</a:t>
            </a:r>
            <a:r>
              <a:rPr lang="es-MX" sz="2000" dirty="0"/>
              <a:t> en JavaScript son dos palabras clave que nos permiten transformar un código asíncrono para que parezca ser síncrono.</a:t>
            </a:r>
          </a:p>
        </p:txBody>
      </p:sp>
      <p:pic>
        <p:nvPicPr>
          <p:cNvPr id="6" name="Imagen 5">
            <a:extLst>
              <a:ext uri="{FF2B5EF4-FFF2-40B4-BE49-F238E27FC236}">
                <a16:creationId xmlns:a16="http://schemas.microsoft.com/office/drawing/2014/main" id="{7D3AAC1C-4327-07E7-BB74-D09A1CB36529}"/>
              </a:ext>
            </a:extLst>
          </p:cNvPr>
          <p:cNvPicPr>
            <a:picLocks noChangeAspect="1"/>
          </p:cNvPicPr>
          <p:nvPr/>
        </p:nvPicPr>
        <p:blipFill>
          <a:blip r:embed="rId2"/>
          <a:stretch>
            <a:fillRect/>
          </a:stretch>
        </p:blipFill>
        <p:spPr>
          <a:xfrm>
            <a:off x="6875233" y="1999493"/>
            <a:ext cx="4768127" cy="4088640"/>
          </a:xfrm>
          <a:prstGeom prst="rect">
            <a:avLst/>
          </a:prstGeom>
        </p:spPr>
      </p:pic>
    </p:spTree>
    <p:extLst>
      <p:ext uri="{BB962C8B-B14F-4D97-AF65-F5344CB8AC3E}">
        <p14:creationId xmlns:p14="http://schemas.microsoft.com/office/powerpoint/2010/main" val="17858465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14DD0-2350-A969-10E8-7A626D7CBBB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44C8344-9C54-9478-3988-B402E0D6F0C6}"/>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err="1">
                <a:solidFill>
                  <a:schemeClr val="accent4">
                    <a:lumMod val="75000"/>
                  </a:schemeClr>
                </a:solidFill>
              </a:rPr>
              <a:t>Comunicación</a:t>
            </a:r>
            <a:br>
              <a:rPr lang="en-US" sz="2000" b="0" dirty="0">
                <a:solidFill>
                  <a:schemeClr val="accent4">
                    <a:lumMod val="75000"/>
                  </a:schemeClr>
                </a:solidFill>
              </a:rPr>
            </a:br>
            <a:r>
              <a:rPr lang="en-US" sz="2000" b="0" dirty="0" err="1">
                <a:solidFill>
                  <a:schemeClr val="accent4">
                    <a:lumMod val="75000"/>
                  </a:schemeClr>
                </a:solidFill>
              </a:rPr>
              <a:t>asíncrona</a:t>
            </a:r>
            <a:endParaRPr lang="es-MX" sz="2000" b="0" dirty="0">
              <a:solidFill>
                <a:schemeClr val="accent4">
                  <a:lumMod val="75000"/>
                </a:schemeClr>
              </a:solidFill>
            </a:endParaRPr>
          </a:p>
        </p:txBody>
      </p:sp>
      <p:sp>
        <p:nvSpPr>
          <p:cNvPr id="3" name="CuadroTexto 2">
            <a:extLst>
              <a:ext uri="{FF2B5EF4-FFF2-40B4-BE49-F238E27FC236}">
                <a16:creationId xmlns:a16="http://schemas.microsoft.com/office/drawing/2014/main" id="{7FD0E9F0-CD91-D40A-EEB9-1F0837CE292F}"/>
              </a:ext>
            </a:extLst>
          </p:cNvPr>
          <p:cNvSpPr txBox="1"/>
          <p:nvPr/>
        </p:nvSpPr>
        <p:spPr>
          <a:xfrm>
            <a:off x="3073728" y="1028267"/>
            <a:ext cx="8365893" cy="523220"/>
          </a:xfrm>
          <a:prstGeom prst="rect">
            <a:avLst/>
          </a:prstGeom>
          <a:noFill/>
        </p:spPr>
        <p:txBody>
          <a:bodyPr wrap="square" rtlCol="0">
            <a:spAutoFit/>
          </a:bodyPr>
          <a:lstStyle>
            <a:defPPr>
              <a:defRPr lang="en-US"/>
            </a:defPPr>
            <a:lvl1pPr>
              <a:defRPr sz="2800" b="1">
                <a:solidFill>
                  <a:schemeClr val="accent5">
                    <a:lumMod val="75000"/>
                  </a:schemeClr>
                </a:solidFill>
              </a:defRPr>
            </a:lvl1pPr>
          </a:lstStyle>
          <a:p>
            <a:r>
              <a:rPr lang="es-MX" dirty="0" err="1"/>
              <a:t>Async</a:t>
            </a:r>
            <a:r>
              <a:rPr lang="es-MX" dirty="0"/>
              <a:t>/</a:t>
            </a:r>
            <a:r>
              <a:rPr lang="es-MX" dirty="0" err="1"/>
              <a:t>Await</a:t>
            </a:r>
            <a:endParaRPr lang="es-MX" dirty="0"/>
          </a:p>
        </p:txBody>
      </p:sp>
      <p:sp>
        <p:nvSpPr>
          <p:cNvPr id="5" name="CuadroTexto 4">
            <a:extLst>
              <a:ext uri="{FF2B5EF4-FFF2-40B4-BE49-F238E27FC236}">
                <a16:creationId xmlns:a16="http://schemas.microsoft.com/office/drawing/2014/main" id="{39A01434-4657-23BF-5325-FE8D79AF190C}"/>
              </a:ext>
            </a:extLst>
          </p:cNvPr>
          <p:cNvSpPr txBox="1"/>
          <p:nvPr/>
        </p:nvSpPr>
        <p:spPr>
          <a:xfrm>
            <a:off x="3329822" y="2228612"/>
            <a:ext cx="3360538" cy="2862322"/>
          </a:xfrm>
          <a:prstGeom prst="rect">
            <a:avLst/>
          </a:prstGeom>
          <a:noFill/>
        </p:spPr>
        <p:txBody>
          <a:bodyPr wrap="square">
            <a:spAutoFit/>
          </a:bodyPr>
          <a:lstStyle/>
          <a:p>
            <a:pPr marL="285750" indent="-285750">
              <a:buFont typeface="Arial" panose="020B0604020202020204" pitchFamily="34" charset="0"/>
              <a:buChar char="•"/>
            </a:pPr>
            <a:r>
              <a:rPr lang="es-MX" sz="1800" dirty="0"/>
              <a:t>La palabra clave </a:t>
            </a:r>
            <a:r>
              <a:rPr lang="es-MX" sz="1800" dirty="0" err="1"/>
              <a:t>async</a:t>
            </a:r>
            <a:r>
              <a:rPr lang="es-MX" sz="1800" dirty="0"/>
              <a:t> se utiliza en una función para envolver el contenido de la función en una promesa.</a:t>
            </a:r>
          </a:p>
          <a:p>
            <a:pPr marL="285750" indent="-285750">
              <a:buFont typeface="Arial" panose="020B0604020202020204" pitchFamily="34" charset="0"/>
              <a:buChar char="•"/>
            </a:pPr>
            <a:endParaRPr lang="es-MX" sz="1800" dirty="0"/>
          </a:p>
          <a:p>
            <a:pPr marL="285750" indent="-285750">
              <a:buFont typeface="Arial" panose="020B0604020202020204" pitchFamily="34" charset="0"/>
              <a:buChar char="•"/>
            </a:pPr>
            <a:r>
              <a:rPr lang="es-MX" sz="1800" dirty="0"/>
              <a:t>La palabra clave </a:t>
            </a:r>
            <a:r>
              <a:rPr lang="es-MX" sz="1800" dirty="0" err="1"/>
              <a:t>await</a:t>
            </a:r>
            <a:r>
              <a:rPr lang="es-MX" sz="1800" dirty="0"/>
              <a:t> en JavaScript nos permite definir una sección de la función a la cual el resto del código debe esperar.</a:t>
            </a:r>
          </a:p>
        </p:txBody>
      </p:sp>
      <p:pic>
        <p:nvPicPr>
          <p:cNvPr id="6" name="Imagen 5">
            <a:extLst>
              <a:ext uri="{FF2B5EF4-FFF2-40B4-BE49-F238E27FC236}">
                <a16:creationId xmlns:a16="http://schemas.microsoft.com/office/drawing/2014/main" id="{1579D9B1-C0DF-69AA-CB9C-7118EAF93B26}"/>
              </a:ext>
            </a:extLst>
          </p:cNvPr>
          <p:cNvPicPr>
            <a:picLocks noChangeAspect="1"/>
          </p:cNvPicPr>
          <p:nvPr/>
        </p:nvPicPr>
        <p:blipFill>
          <a:blip r:embed="rId2"/>
          <a:stretch>
            <a:fillRect/>
          </a:stretch>
        </p:blipFill>
        <p:spPr>
          <a:xfrm>
            <a:off x="7540617" y="1993978"/>
            <a:ext cx="4294023" cy="3682099"/>
          </a:xfrm>
          <a:prstGeom prst="rect">
            <a:avLst/>
          </a:prstGeom>
        </p:spPr>
      </p:pic>
    </p:spTree>
    <p:extLst>
      <p:ext uri="{BB962C8B-B14F-4D97-AF65-F5344CB8AC3E}">
        <p14:creationId xmlns:p14="http://schemas.microsoft.com/office/powerpoint/2010/main" val="28512120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4E176-101B-9E4C-73CB-53B673E3BB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7032D1F-5727-2DEA-23DD-078F63A6C8EB}"/>
              </a:ext>
            </a:extLst>
          </p:cNvPr>
          <p:cNvSpPr>
            <a:spLocks noGrp="1"/>
          </p:cNvSpPr>
          <p:nvPr>
            <p:ph type="title"/>
          </p:nvPr>
        </p:nvSpPr>
        <p:spPr>
          <a:xfrm>
            <a:off x="167640" y="4647733"/>
            <a:ext cx="2765727" cy="1440400"/>
          </a:xfrm>
        </p:spPr>
        <p:txBody>
          <a:bodyPr/>
          <a:lstStyle/>
          <a:p>
            <a:r>
              <a:rPr lang="en-US" sz="2000" dirty="0"/>
              <a:t>Solicitudes de red</a:t>
            </a:r>
            <a:br>
              <a:rPr lang="en-US" sz="2000" dirty="0"/>
            </a:br>
            <a:r>
              <a:rPr lang="en-US" sz="2000" b="0" dirty="0" err="1">
                <a:solidFill>
                  <a:schemeClr val="accent4">
                    <a:lumMod val="75000"/>
                  </a:schemeClr>
                </a:solidFill>
              </a:rPr>
              <a:t>Comunicación</a:t>
            </a:r>
            <a:br>
              <a:rPr lang="en-US" sz="2000" b="0" dirty="0">
                <a:solidFill>
                  <a:schemeClr val="accent4">
                    <a:lumMod val="75000"/>
                  </a:schemeClr>
                </a:solidFill>
              </a:rPr>
            </a:br>
            <a:r>
              <a:rPr lang="en-US" sz="2000" b="0" dirty="0" err="1">
                <a:solidFill>
                  <a:schemeClr val="accent4">
                    <a:lumMod val="75000"/>
                  </a:schemeClr>
                </a:solidFill>
              </a:rPr>
              <a:t>asíncrona</a:t>
            </a:r>
            <a:endParaRPr lang="es-MX" sz="2000" b="0" dirty="0">
              <a:solidFill>
                <a:schemeClr val="accent4">
                  <a:lumMod val="75000"/>
                </a:schemeClr>
              </a:solidFill>
            </a:endParaRPr>
          </a:p>
        </p:txBody>
      </p:sp>
      <p:sp>
        <p:nvSpPr>
          <p:cNvPr id="4" name="CuadroTexto 3">
            <a:extLst>
              <a:ext uri="{FF2B5EF4-FFF2-40B4-BE49-F238E27FC236}">
                <a16:creationId xmlns:a16="http://schemas.microsoft.com/office/drawing/2014/main" id="{51B91B95-C798-9222-BCD7-D617644718C4}"/>
              </a:ext>
            </a:extLst>
          </p:cNvPr>
          <p:cNvSpPr txBox="1"/>
          <p:nvPr/>
        </p:nvSpPr>
        <p:spPr>
          <a:xfrm>
            <a:off x="3567027" y="962232"/>
            <a:ext cx="8365893" cy="523220"/>
          </a:xfrm>
          <a:prstGeom prst="rect">
            <a:avLst/>
          </a:prstGeom>
          <a:noFill/>
        </p:spPr>
        <p:txBody>
          <a:bodyPr wrap="square" rtlCol="0">
            <a:spAutoFit/>
          </a:bodyPr>
          <a:lstStyle>
            <a:defPPr>
              <a:defRPr lang="en-US"/>
            </a:defPPr>
            <a:lvl1pPr>
              <a:defRPr sz="2800" b="1">
                <a:solidFill>
                  <a:schemeClr val="accent5">
                    <a:lumMod val="75000"/>
                  </a:schemeClr>
                </a:solidFill>
              </a:defRPr>
            </a:lvl1pPr>
          </a:lstStyle>
          <a:p>
            <a:r>
              <a:rPr lang="es-MX" dirty="0" err="1"/>
              <a:t>Async</a:t>
            </a:r>
            <a:r>
              <a:rPr lang="es-MX" dirty="0"/>
              <a:t>/</a:t>
            </a:r>
            <a:r>
              <a:rPr lang="es-MX" dirty="0" err="1"/>
              <a:t>Await</a:t>
            </a:r>
            <a:endParaRPr lang="es-MX" dirty="0"/>
          </a:p>
        </p:txBody>
      </p:sp>
      <p:sp>
        <p:nvSpPr>
          <p:cNvPr id="6" name="CuadroTexto 5">
            <a:extLst>
              <a:ext uri="{FF2B5EF4-FFF2-40B4-BE49-F238E27FC236}">
                <a16:creationId xmlns:a16="http://schemas.microsoft.com/office/drawing/2014/main" id="{6E2B52F0-C8CA-2CD9-4F71-AD815067A525}"/>
              </a:ext>
            </a:extLst>
          </p:cNvPr>
          <p:cNvSpPr txBox="1"/>
          <p:nvPr/>
        </p:nvSpPr>
        <p:spPr>
          <a:xfrm>
            <a:off x="3681327" y="1996440"/>
            <a:ext cx="4598660" cy="707886"/>
          </a:xfrm>
          <a:prstGeom prst="rect">
            <a:avLst/>
          </a:prstGeom>
          <a:noFill/>
        </p:spPr>
        <p:txBody>
          <a:bodyPr wrap="square">
            <a:spAutoFit/>
          </a:bodyPr>
          <a:lstStyle/>
          <a:p>
            <a:r>
              <a:rPr lang="es-MX" sz="2000" dirty="0"/>
              <a:t>Mandando a llamar la función </a:t>
            </a:r>
            <a:r>
              <a:rPr lang="es-MX" sz="2000" dirty="0" err="1"/>
              <a:t>fetchData</a:t>
            </a:r>
            <a:r>
              <a:rPr lang="es-MX" sz="2000" dirty="0"/>
              <a:t> con </a:t>
            </a:r>
            <a:r>
              <a:rPr lang="es-MX" sz="2000" dirty="0" err="1"/>
              <a:t>async</a:t>
            </a:r>
            <a:r>
              <a:rPr lang="es-MX" sz="2000" dirty="0"/>
              <a:t>/</a:t>
            </a:r>
            <a:r>
              <a:rPr lang="es-MX" sz="2000" dirty="0" err="1"/>
              <a:t>await</a:t>
            </a:r>
            <a:endParaRPr lang="es-MX" dirty="0"/>
          </a:p>
        </p:txBody>
      </p:sp>
      <p:pic>
        <p:nvPicPr>
          <p:cNvPr id="7" name="Imagen 6">
            <a:extLst>
              <a:ext uri="{FF2B5EF4-FFF2-40B4-BE49-F238E27FC236}">
                <a16:creationId xmlns:a16="http://schemas.microsoft.com/office/drawing/2014/main" id="{8F71E11B-CDF8-2E2E-6BD6-D49DAD99E944}"/>
              </a:ext>
            </a:extLst>
          </p:cNvPr>
          <p:cNvPicPr>
            <a:picLocks noChangeAspect="1"/>
          </p:cNvPicPr>
          <p:nvPr/>
        </p:nvPicPr>
        <p:blipFill>
          <a:blip r:embed="rId2"/>
          <a:stretch>
            <a:fillRect/>
          </a:stretch>
        </p:blipFill>
        <p:spPr>
          <a:xfrm>
            <a:off x="3681327" y="3215314"/>
            <a:ext cx="6041697" cy="2967315"/>
          </a:xfrm>
          <a:prstGeom prst="rect">
            <a:avLst/>
          </a:prstGeom>
        </p:spPr>
      </p:pic>
    </p:spTree>
    <p:extLst>
      <p:ext uri="{BB962C8B-B14F-4D97-AF65-F5344CB8AC3E}">
        <p14:creationId xmlns:p14="http://schemas.microsoft.com/office/powerpoint/2010/main" val="45691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6007B-B41C-E8E6-E188-6745AC4162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6BCDF0E-8F6C-AEC1-D29C-CC0DF9DCE510}"/>
              </a:ext>
            </a:extLst>
          </p:cNvPr>
          <p:cNvSpPr>
            <a:spLocks noGrp="1"/>
          </p:cNvSpPr>
          <p:nvPr>
            <p:ph type="title"/>
          </p:nvPr>
        </p:nvSpPr>
        <p:spPr/>
        <p:txBody>
          <a:bodyPr/>
          <a:lstStyle/>
          <a:p>
            <a:r>
              <a:rPr lang="en-US" dirty="0"/>
              <a:t>Variables</a:t>
            </a:r>
            <a:br>
              <a:rPr lang="en-US" dirty="0"/>
            </a:br>
            <a:r>
              <a:rPr lang="en-US" b="0" dirty="0">
                <a:solidFill>
                  <a:srgbClr val="FFC000"/>
                </a:solidFill>
              </a:rPr>
              <a:t>const</a:t>
            </a:r>
            <a:endParaRPr lang="es-MX" b="0" dirty="0">
              <a:solidFill>
                <a:srgbClr val="FFC000"/>
              </a:solidFill>
            </a:endParaRPr>
          </a:p>
        </p:txBody>
      </p:sp>
      <p:sp>
        <p:nvSpPr>
          <p:cNvPr id="9" name="CuadroTexto 8">
            <a:extLst>
              <a:ext uri="{FF2B5EF4-FFF2-40B4-BE49-F238E27FC236}">
                <a16:creationId xmlns:a16="http://schemas.microsoft.com/office/drawing/2014/main" id="{58BA69E8-1095-34AB-EE22-A6969D24E04C}"/>
              </a:ext>
            </a:extLst>
          </p:cNvPr>
          <p:cNvSpPr txBox="1"/>
          <p:nvPr/>
        </p:nvSpPr>
        <p:spPr>
          <a:xfrm>
            <a:off x="3317569" y="1349466"/>
            <a:ext cx="8478192" cy="1015663"/>
          </a:xfrm>
          <a:prstGeom prst="rect">
            <a:avLst/>
          </a:prstGeom>
          <a:noFill/>
        </p:spPr>
        <p:txBody>
          <a:bodyPr wrap="square">
            <a:spAutoFit/>
          </a:bodyPr>
          <a:lstStyle/>
          <a:p>
            <a:r>
              <a:rPr lang="es-MX" sz="2000" b="0" i="0" dirty="0">
                <a:effectLst/>
                <a:latin typeface="+mj-lt"/>
              </a:rPr>
              <a:t>Una variable de tipo </a:t>
            </a:r>
            <a:r>
              <a:rPr lang="es-MX" sz="2000" b="0" i="0" dirty="0" err="1">
                <a:effectLst/>
                <a:latin typeface="+mj-lt"/>
              </a:rPr>
              <a:t>const</a:t>
            </a:r>
            <a:r>
              <a:rPr lang="es-MX" sz="2000" b="0" i="0" dirty="0">
                <a:effectLst/>
                <a:latin typeface="+mj-lt"/>
              </a:rPr>
              <a:t> es inmutable, por lo cual solo se puede guardar una vez y sólo una vez un valor. Tales constantes se nombran utilizando letras mayúsculas y guiones bajos.</a:t>
            </a:r>
            <a:endParaRPr lang="es-MX" sz="2000" dirty="0">
              <a:latin typeface="+mj-lt"/>
            </a:endParaRPr>
          </a:p>
        </p:txBody>
      </p:sp>
      <p:pic>
        <p:nvPicPr>
          <p:cNvPr id="10" name="Imagen 9">
            <a:extLst>
              <a:ext uri="{FF2B5EF4-FFF2-40B4-BE49-F238E27FC236}">
                <a16:creationId xmlns:a16="http://schemas.microsoft.com/office/drawing/2014/main" id="{56837065-4963-49FF-4AE7-C9C64AAFD1BA}"/>
              </a:ext>
            </a:extLst>
          </p:cNvPr>
          <p:cNvPicPr>
            <a:picLocks noChangeAspect="1"/>
          </p:cNvPicPr>
          <p:nvPr/>
        </p:nvPicPr>
        <p:blipFill>
          <a:blip r:embed="rId2"/>
          <a:stretch>
            <a:fillRect/>
          </a:stretch>
        </p:blipFill>
        <p:spPr>
          <a:xfrm>
            <a:off x="3444023" y="2862095"/>
            <a:ext cx="4557930" cy="1370175"/>
          </a:xfrm>
          <a:prstGeom prst="rect">
            <a:avLst/>
          </a:prstGeom>
        </p:spPr>
      </p:pic>
      <p:pic>
        <p:nvPicPr>
          <p:cNvPr id="11" name="Imagen 10">
            <a:extLst>
              <a:ext uri="{FF2B5EF4-FFF2-40B4-BE49-F238E27FC236}">
                <a16:creationId xmlns:a16="http://schemas.microsoft.com/office/drawing/2014/main" id="{1DC2AA54-B946-0E19-FC32-79D6B84E83EA}"/>
              </a:ext>
            </a:extLst>
          </p:cNvPr>
          <p:cNvPicPr>
            <a:picLocks noChangeAspect="1"/>
          </p:cNvPicPr>
          <p:nvPr/>
        </p:nvPicPr>
        <p:blipFill>
          <a:blip r:embed="rId3"/>
          <a:stretch>
            <a:fillRect/>
          </a:stretch>
        </p:blipFill>
        <p:spPr>
          <a:xfrm>
            <a:off x="3444023" y="4481807"/>
            <a:ext cx="4557930" cy="1102460"/>
          </a:xfrm>
          <a:prstGeom prst="rect">
            <a:avLst/>
          </a:prstGeom>
        </p:spPr>
      </p:pic>
    </p:spTree>
    <p:extLst>
      <p:ext uri="{BB962C8B-B14F-4D97-AF65-F5344CB8AC3E}">
        <p14:creationId xmlns:p14="http://schemas.microsoft.com/office/powerpoint/2010/main" val="125519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C9ED5-5247-A8D5-F336-9D6C65EDF77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BD9A2FE-1B02-614E-CAC5-CBC0BC3A426A}"/>
              </a:ext>
            </a:extLst>
          </p:cNvPr>
          <p:cNvSpPr>
            <a:spLocks noGrp="1"/>
          </p:cNvSpPr>
          <p:nvPr>
            <p:ph type="title"/>
          </p:nvPr>
        </p:nvSpPr>
        <p:spPr/>
        <p:txBody>
          <a:bodyPr/>
          <a:lstStyle/>
          <a:p>
            <a:r>
              <a:rPr lang="en-US" dirty="0"/>
              <a:t>Variables</a:t>
            </a:r>
            <a:br>
              <a:rPr lang="en-US" dirty="0"/>
            </a:br>
            <a:r>
              <a:rPr lang="en-US" b="0" dirty="0">
                <a:solidFill>
                  <a:srgbClr val="FFC000"/>
                </a:solidFill>
              </a:rPr>
              <a:t>var</a:t>
            </a:r>
            <a:endParaRPr lang="es-MX" b="0" dirty="0">
              <a:solidFill>
                <a:srgbClr val="FFC000"/>
              </a:solidFill>
            </a:endParaRPr>
          </a:p>
        </p:txBody>
      </p:sp>
      <p:sp>
        <p:nvSpPr>
          <p:cNvPr id="3" name="CuadroTexto 2">
            <a:extLst>
              <a:ext uri="{FF2B5EF4-FFF2-40B4-BE49-F238E27FC236}">
                <a16:creationId xmlns:a16="http://schemas.microsoft.com/office/drawing/2014/main" id="{62E50769-5090-3FBE-F78E-AAFEDEB3CD63}"/>
              </a:ext>
            </a:extLst>
          </p:cNvPr>
          <p:cNvSpPr txBox="1"/>
          <p:nvPr/>
        </p:nvSpPr>
        <p:spPr>
          <a:xfrm>
            <a:off x="3344501" y="1199561"/>
            <a:ext cx="8405539" cy="1015663"/>
          </a:xfrm>
          <a:prstGeom prst="rect">
            <a:avLst/>
          </a:prstGeom>
          <a:noFill/>
        </p:spPr>
        <p:txBody>
          <a:bodyPr wrap="square">
            <a:spAutoFit/>
          </a:bodyPr>
          <a:lstStyle/>
          <a:p>
            <a:r>
              <a:rPr lang="es-MX" sz="2000" dirty="0"/>
              <a:t>Las variables declaradas con </a:t>
            </a:r>
            <a:r>
              <a:rPr lang="es-MX" sz="2000" dirty="0" err="1"/>
              <a:t>var</a:t>
            </a:r>
            <a:r>
              <a:rPr lang="es-MX" sz="2000" dirty="0"/>
              <a:t> pueden tener a la función como entorno de visibilidad, o bien ser globales. Su visibilidad atraviesa los bloques.</a:t>
            </a:r>
          </a:p>
        </p:txBody>
      </p:sp>
      <p:pic>
        <p:nvPicPr>
          <p:cNvPr id="4" name="Imagen 3">
            <a:extLst>
              <a:ext uri="{FF2B5EF4-FFF2-40B4-BE49-F238E27FC236}">
                <a16:creationId xmlns:a16="http://schemas.microsoft.com/office/drawing/2014/main" id="{D40AC5A3-903B-C17B-4E84-675010BC18FF}"/>
              </a:ext>
            </a:extLst>
          </p:cNvPr>
          <p:cNvPicPr>
            <a:picLocks noChangeAspect="1"/>
          </p:cNvPicPr>
          <p:nvPr/>
        </p:nvPicPr>
        <p:blipFill>
          <a:blip r:embed="rId2"/>
          <a:stretch>
            <a:fillRect/>
          </a:stretch>
        </p:blipFill>
        <p:spPr>
          <a:xfrm>
            <a:off x="3344501" y="2586672"/>
            <a:ext cx="4541511" cy="1692489"/>
          </a:xfrm>
          <a:prstGeom prst="rect">
            <a:avLst/>
          </a:prstGeom>
        </p:spPr>
      </p:pic>
      <p:pic>
        <p:nvPicPr>
          <p:cNvPr id="5" name="Imagen 4">
            <a:extLst>
              <a:ext uri="{FF2B5EF4-FFF2-40B4-BE49-F238E27FC236}">
                <a16:creationId xmlns:a16="http://schemas.microsoft.com/office/drawing/2014/main" id="{9BE4D811-9490-A5A5-7B67-FFD7583FD3CD}"/>
              </a:ext>
            </a:extLst>
          </p:cNvPr>
          <p:cNvPicPr>
            <a:picLocks noChangeAspect="1"/>
          </p:cNvPicPr>
          <p:nvPr/>
        </p:nvPicPr>
        <p:blipFill>
          <a:blip r:embed="rId3"/>
          <a:stretch>
            <a:fillRect/>
          </a:stretch>
        </p:blipFill>
        <p:spPr>
          <a:xfrm>
            <a:off x="3344501" y="4349136"/>
            <a:ext cx="4541512" cy="1738997"/>
          </a:xfrm>
          <a:prstGeom prst="rect">
            <a:avLst/>
          </a:prstGeom>
        </p:spPr>
      </p:pic>
    </p:spTree>
    <p:extLst>
      <p:ext uri="{BB962C8B-B14F-4D97-AF65-F5344CB8AC3E}">
        <p14:creationId xmlns:p14="http://schemas.microsoft.com/office/powerpoint/2010/main" val="406939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FE08E-7DBE-5254-25A3-ED6D55BD14E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06196B-27DF-E113-ADC1-B3A67DDD75B9}"/>
              </a:ext>
            </a:extLst>
          </p:cNvPr>
          <p:cNvSpPr>
            <a:spLocks noGrp="1"/>
          </p:cNvSpPr>
          <p:nvPr>
            <p:ph type="title"/>
          </p:nvPr>
        </p:nvSpPr>
        <p:spPr/>
        <p:txBody>
          <a:bodyPr/>
          <a:lstStyle/>
          <a:p>
            <a:r>
              <a:rPr lang="en-US" dirty="0"/>
              <a:t>Variables</a:t>
            </a:r>
            <a:br>
              <a:rPr lang="en-US" dirty="0"/>
            </a:br>
            <a:r>
              <a:rPr lang="en-US" b="0" dirty="0" err="1">
                <a:solidFill>
                  <a:srgbClr val="FFC000"/>
                </a:solidFill>
              </a:rPr>
              <a:t>objetos</a:t>
            </a:r>
            <a:endParaRPr lang="es-MX" b="0" dirty="0">
              <a:solidFill>
                <a:srgbClr val="FFC000"/>
              </a:solidFill>
            </a:endParaRPr>
          </a:p>
        </p:txBody>
      </p:sp>
      <p:sp>
        <p:nvSpPr>
          <p:cNvPr id="6" name="CuadroTexto 5">
            <a:extLst>
              <a:ext uri="{FF2B5EF4-FFF2-40B4-BE49-F238E27FC236}">
                <a16:creationId xmlns:a16="http://schemas.microsoft.com/office/drawing/2014/main" id="{9C2C8FF1-8CE2-C88A-D120-63248A01879D}"/>
              </a:ext>
            </a:extLst>
          </p:cNvPr>
          <p:cNvSpPr txBox="1"/>
          <p:nvPr/>
        </p:nvSpPr>
        <p:spPr>
          <a:xfrm>
            <a:off x="3420701" y="2196388"/>
            <a:ext cx="6093618" cy="1938992"/>
          </a:xfrm>
          <a:prstGeom prst="rect">
            <a:avLst/>
          </a:prstGeom>
          <a:noFill/>
        </p:spPr>
        <p:txBody>
          <a:bodyPr wrap="square">
            <a:spAutoFit/>
          </a:bodyPr>
          <a:lstStyle/>
          <a:p>
            <a:r>
              <a:rPr lang="es-MX" sz="2400" dirty="0">
                <a:latin typeface="+mj-lt"/>
              </a:rPr>
              <a:t>L</a:t>
            </a:r>
            <a:r>
              <a:rPr lang="es-MX" sz="2400" b="0" i="0" dirty="0">
                <a:effectLst/>
                <a:latin typeface="+mj-lt"/>
              </a:rPr>
              <a:t>os objetos son usados para almacenar colecciones de varios datos y entidades más complejas asociados con un nombre clave. En JavaScript, los objetos penetran casi todos los aspectos del lenguaje. </a:t>
            </a:r>
            <a:endParaRPr lang="es-MX" sz="2400" dirty="0">
              <a:latin typeface="+mj-lt"/>
            </a:endParaRPr>
          </a:p>
        </p:txBody>
      </p:sp>
      <p:pic>
        <p:nvPicPr>
          <p:cNvPr id="7" name="Gráfico 6" descr="Libros en estantería">
            <a:extLst>
              <a:ext uri="{FF2B5EF4-FFF2-40B4-BE49-F238E27FC236}">
                <a16:creationId xmlns:a16="http://schemas.microsoft.com/office/drawing/2014/main" id="{205DC041-991A-30AD-28CC-E50E4FCB2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0840" y="5196840"/>
            <a:ext cx="1661160" cy="1661160"/>
          </a:xfrm>
          <a:prstGeom prst="rect">
            <a:avLst/>
          </a:prstGeom>
        </p:spPr>
      </p:pic>
    </p:spTree>
    <p:extLst>
      <p:ext uri="{BB962C8B-B14F-4D97-AF65-F5344CB8AC3E}">
        <p14:creationId xmlns:p14="http://schemas.microsoft.com/office/powerpoint/2010/main" val="426036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E5317-0CE6-F74A-D4E5-701ED1E0FDC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90A216F-F06E-7537-7027-6557223545CB}"/>
              </a:ext>
            </a:extLst>
          </p:cNvPr>
          <p:cNvSpPr>
            <a:spLocks noGrp="1"/>
          </p:cNvSpPr>
          <p:nvPr>
            <p:ph type="title"/>
          </p:nvPr>
        </p:nvSpPr>
        <p:spPr/>
        <p:txBody>
          <a:bodyPr/>
          <a:lstStyle/>
          <a:p>
            <a:r>
              <a:rPr lang="en-US" dirty="0"/>
              <a:t>Variables</a:t>
            </a:r>
            <a:br>
              <a:rPr lang="en-US" dirty="0"/>
            </a:br>
            <a:r>
              <a:rPr lang="en-US" b="0" dirty="0" err="1">
                <a:solidFill>
                  <a:srgbClr val="FFC000"/>
                </a:solidFill>
              </a:rPr>
              <a:t>objetos</a:t>
            </a:r>
            <a:endParaRPr lang="es-MX" b="0" dirty="0">
              <a:solidFill>
                <a:srgbClr val="FFC000"/>
              </a:solidFill>
            </a:endParaRPr>
          </a:p>
        </p:txBody>
      </p:sp>
      <p:sp>
        <p:nvSpPr>
          <p:cNvPr id="3" name="CuadroTexto 2">
            <a:extLst>
              <a:ext uri="{FF2B5EF4-FFF2-40B4-BE49-F238E27FC236}">
                <a16:creationId xmlns:a16="http://schemas.microsoft.com/office/drawing/2014/main" id="{6B6A40B4-22E7-7E6D-A301-5BB9363526B3}"/>
              </a:ext>
            </a:extLst>
          </p:cNvPr>
          <p:cNvSpPr txBox="1"/>
          <p:nvPr/>
        </p:nvSpPr>
        <p:spPr>
          <a:xfrm>
            <a:off x="3390220" y="1890974"/>
            <a:ext cx="7628300" cy="1569660"/>
          </a:xfrm>
          <a:prstGeom prst="rect">
            <a:avLst/>
          </a:prstGeom>
          <a:noFill/>
        </p:spPr>
        <p:txBody>
          <a:bodyPr wrap="square">
            <a:spAutoFit/>
          </a:bodyPr>
          <a:lstStyle/>
          <a:p>
            <a:r>
              <a:rPr lang="es-MX" sz="2400" dirty="0">
                <a:latin typeface="+mj-lt"/>
              </a:rPr>
              <a:t>L</a:t>
            </a:r>
            <a:r>
              <a:rPr lang="es-MX" sz="2400" b="0" i="0" dirty="0">
                <a:effectLst/>
                <a:latin typeface="+mj-lt"/>
              </a:rPr>
              <a:t>os objetos son usados para almacenar colecciones de varios datos y entidades más complejas asociados con un nombre clave. En JavaScript, los objetos penetran casi todos los aspectos del lenguaje. </a:t>
            </a:r>
            <a:endParaRPr lang="es-MX" sz="2400" dirty="0">
              <a:latin typeface="+mj-lt"/>
            </a:endParaRPr>
          </a:p>
        </p:txBody>
      </p:sp>
      <p:pic>
        <p:nvPicPr>
          <p:cNvPr id="4" name="Imagen 3">
            <a:extLst>
              <a:ext uri="{FF2B5EF4-FFF2-40B4-BE49-F238E27FC236}">
                <a16:creationId xmlns:a16="http://schemas.microsoft.com/office/drawing/2014/main" id="{4EBC7754-863D-6B64-2FB2-224BF4A4FFFB}"/>
              </a:ext>
            </a:extLst>
          </p:cNvPr>
          <p:cNvPicPr>
            <a:picLocks noChangeAspect="1"/>
          </p:cNvPicPr>
          <p:nvPr/>
        </p:nvPicPr>
        <p:blipFill>
          <a:blip r:embed="rId2"/>
          <a:stretch>
            <a:fillRect/>
          </a:stretch>
        </p:blipFill>
        <p:spPr>
          <a:xfrm>
            <a:off x="3390221" y="3839933"/>
            <a:ext cx="5765472" cy="1615600"/>
          </a:xfrm>
          <a:prstGeom prst="rect">
            <a:avLst/>
          </a:prstGeom>
        </p:spPr>
      </p:pic>
    </p:spTree>
    <p:extLst>
      <p:ext uri="{BB962C8B-B14F-4D97-AF65-F5344CB8AC3E}">
        <p14:creationId xmlns:p14="http://schemas.microsoft.com/office/powerpoint/2010/main" val="3059779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8141D-3A81-7BE4-EDBC-87DF5DC9156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332291-87B7-3D2A-7FC1-D044D534B94D}"/>
              </a:ext>
            </a:extLst>
          </p:cNvPr>
          <p:cNvSpPr>
            <a:spLocks noGrp="1"/>
          </p:cNvSpPr>
          <p:nvPr>
            <p:ph type="title"/>
          </p:nvPr>
        </p:nvSpPr>
        <p:spPr/>
        <p:txBody>
          <a:bodyPr/>
          <a:lstStyle/>
          <a:p>
            <a:r>
              <a:rPr lang="en-US" dirty="0"/>
              <a:t>Variables</a:t>
            </a:r>
            <a:br>
              <a:rPr lang="en-US" dirty="0"/>
            </a:br>
            <a:r>
              <a:rPr lang="en-US" b="0" dirty="0" err="1">
                <a:solidFill>
                  <a:srgbClr val="FFC000"/>
                </a:solidFill>
              </a:rPr>
              <a:t>objetos</a:t>
            </a:r>
            <a:endParaRPr lang="es-MX" b="0" dirty="0">
              <a:solidFill>
                <a:srgbClr val="FFC000"/>
              </a:solidFill>
            </a:endParaRPr>
          </a:p>
        </p:txBody>
      </p:sp>
      <p:sp>
        <p:nvSpPr>
          <p:cNvPr id="5" name="CuadroTexto 4">
            <a:extLst>
              <a:ext uri="{FF2B5EF4-FFF2-40B4-BE49-F238E27FC236}">
                <a16:creationId xmlns:a16="http://schemas.microsoft.com/office/drawing/2014/main" id="{629461B9-AA58-3FA2-A502-BF911D842A79}"/>
              </a:ext>
            </a:extLst>
          </p:cNvPr>
          <p:cNvSpPr txBox="1"/>
          <p:nvPr/>
        </p:nvSpPr>
        <p:spPr>
          <a:xfrm>
            <a:off x="3405460" y="1388668"/>
            <a:ext cx="7795940" cy="1569660"/>
          </a:xfrm>
          <a:prstGeom prst="rect">
            <a:avLst/>
          </a:prstGeom>
          <a:noFill/>
        </p:spPr>
        <p:txBody>
          <a:bodyPr wrap="square">
            <a:spAutoFit/>
          </a:bodyPr>
          <a:lstStyle/>
          <a:p>
            <a:r>
              <a:rPr lang="es-MX" sz="2400" dirty="0">
                <a:latin typeface="+mj-lt"/>
              </a:rPr>
              <a:t>Se puede declarar un objeto y agregar propiedades. Una propiedad tiene una clave (también conocida como “nombre” o “identificador”) antes de los dos puntos ":" y un valor a la derecha. </a:t>
            </a:r>
          </a:p>
        </p:txBody>
      </p:sp>
      <p:pic>
        <p:nvPicPr>
          <p:cNvPr id="6" name="Imagen 5">
            <a:extLst>
              <a:ext uri="{FF2B5EF4-FFF2-40B4-BE49-F238E27FC236}">
                <a16:creationId xmlns:a16="http://schemas.microsoft.com/office/drawing/2014/main" id="{8592B52E-F96D-D6C6-5C88-7304FC7A525D}"/>
              </a:ext>
            </a:extLst>
          </p:cNvPr>
          <p:cNvPicPr>
            <a:picLocks noChangeAspect="1"/>
          </p:cNvPicPr>
          <p:nvPr/>
        </p:nvPicPr>
        <p:blipFill>
          <a:blip r:embed="rId2"/>
          <a:stretch>
            <a:fillRect/>
          </a:stretch>
        </p:blipFill>
        <p:spPr>
          <a:xfrm>
            <a:off x="3405460" y="3261168"/>
            <a:ext cx="6093618" cy="2106765"/>
          </a:xfrm>
          <a:prstGeom prst="rect">
            <a:avLst/>
          </a:prstGeom>
        </p:spPr>
      </p:pic>
    </p:spTree>
    <p:extLst>
      <p:ext uri="{BB962C8B-B14F-4D97-AF65-F5344CB8AC3E}">
        <p14:creationId xmlns:p14="http://schemas.microsoft.com/office/powerpoint/2010/main" val="281753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40A59-7E02-CFEB-FE0B-16E8CECDE98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558A8AE-A7AF-0FAF-7A54-0FA5A3F436B3}"/>
              </a:ext>
            </a:extLst>
          </p:cNvPr>
          <p:cNvSpPr>
            <a:spLocks noGrp="1"/>
          </p:cNvSpPr>
          <p:nvPr>
            <p:ph type="title"/>
          </p:nvPr>
        </p:nvSpPr>
        <p:spPr/>
        <p:txBody>
          <a:bodyPr/>
          <a:lstStyle/>
          <a:p>
            <a:r>
              <a:rPr lang="en-US" dirty="0"/>
              <a:t>Variables</a:t>
            </a:r>
            <a:br>
              <a:rPr lang="en-US" dirty="0"/>
            </a:br>
            <a:r>
              <a:rPr lang="en-US" b="0" dirty="0" err="1">
                <a:solidFill>
                  <a:srgbClr val="FFC000"/>
                </a:solidFill>
              </a:rPr>
              <a:t>objetos</a:t>
            </a:r>
            <a:endParaRPr lang="es-MX" b="0" dirty="0">
              <a:solidFill>
                <a:srgbClr val="FFC000"/>
              </a:solidFill>
            </a:endParaRPr>
          </a:p>
        </p:txBody>
      </p:sp>
      <p:sp>
        <p:nvSpPr>
          <p:cNvPr id="3" name="CuadroTexto 2">
            <a:extLst>
              <a:ext uri="{FF2B5EF4-FFF2-40B4-BE49-F238E27FC236}">
                <a16:creationId xmlns:a16="http://schemas.microsoft.com/office/drawing/2014/main" id="{34CA484B-7367-DB95-B5F0-FD71793EEAFD}"/>
              </a:ext>
            </a:extLst>
          </p:cNvPr>
          <p:cNvSpPr txBox="1"/>
          <p:nvPr/>
        </p:nvSpPr>
        <p:spPr>
          <a:xfrm>
            <a:off x="3542621" y="1053722"/>
            <a:ext cx="7872139" cy="1015663"/>
          </a:xfrm>
          <a:prstGeom prst="rect">
            <a:avLst/>
          </a:prstGeom>
          <a:noFill/>
        </p:spPr>
        <p:txBody>
          <a:bodyPr wrap="square">
            <a:spAutoFit/>
          </a:bodyPr>
          <a:lstStyle/>
          <a:p>
            <a:r>
              <a:rPr lang="es-MX" sz="2000" dirty="0">
                <a:latin typeface="+mj-lt"/>
              </a:rPr>
              <a:t>Se puede declarar un objeto y agregar propiedades. Una propiedad tiene una clave (también conocida como “nombre” o “identificador”) antes de los dos puntos ":" y un valor a la derecha. </a:t>
            </a:r>
          </a:p>
        </p:txBody>
      </p:sp>
      <p:pic>
        <p:nvPicPr>
          <p:cNvPr id="4" name="Imagen 3">
            <a:extLst>
              <a:ext uri="{FF2B5EF4-FFF2-40B4-BE49-F238E27FC236}">
                <a16:creationId xmlns:a16="http://schemas.microsoft.com/office/drawing/2014/main" id="{CD3D12D4-6967-6F25-F6E7-D458CBDEB529}"/>
              </a:ext>
            </a:extLst>
          </p:cNvPr>
          <p:cNvPicPr>
            <a:picLocks noChangeAspect="1"/>
          </p:cNvPicPr>
          <p:nvPr/>
        </p:nvPicPr>
        <p:blipFill>
          <a:blip r:embed="rId2"/>
          <a:stretch>
            <a:fillRect/>
          </a:stretch>
        </p:blipFill>
        <p:spPr>
          <a:xfrm>
            <a:off x="3737091" y="2388868"/>
            <a:ext cx="5155449" cy="1782409"/>
          </a:xfrm>
          <a:prstGeom prst="rect">
            <a:avLst/>
          </a:prstGeom>
        </p:spPr>
      </p:pic>
      <p:pic>
        <p:nvPicPr>
          <p:cNvPr id="7" name="Imagen 6">
            <a:extLst>
              <a:ext uri="{FF2B5EF4-FFF2-40B4-BE49-F238E27FC236}">
                <a16:creationId xmlns:a16="http://schemas.microsoft.com/office/drawing/2014/main" id="{83D55CD5-3B98-40EF-FA33-FC33BD8FD321}"/>
              </a:ext>
            </a:extLst>
          </p:cNvPr>
          <p:cNvPicPr>
            <a:picLocks noChangeAspect="1"/>
          </p:cNvPicPr>
          <p:nvPr/>
        </p:nvPicPr>
        <p:blipFill>
          <a:blip r:embed="rId3"/>
          <a:stretch>
            <a:fillRect/>
          </a:stretch>
        </p:blipFill>
        <p:spPr>
          <a:xfrm>
            <a:off x="3737091" y="4310758"/>
            <a:ext cx="5155449" cy="1577823"/>
          </a:xfrm>
          <a:prstGeom prst="rect">
            <a:avLst/>
          </a:prstGeom>
        </p:spPr>
      </p:pic>
    </p:spTree>
    <p:extLst>
      <p:ext uri="{BB962C8B-B14F-4D97-AF65-F5344CB8AC3E}">
        <p14:creationId xmlns:p14="http://schemas.microsoft.com/office/powerpoint/2010/main" val="110738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1</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err="1"/>
              <a:t>Introducción</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1</a:t>
            </a:r>
            <a:endParaRPr lang="es-MX" dirty="0"/>
          </a:p>
        </p:txBody>
      </p:sp>
    </p:spTree>
    <p:extLst>
      <p:ext uri="{BB962C8B-B14F-4D97-AF65-F5344CB8AC3E}">
        <p14:creationId xmlns:p14="http://schemas.microsoft.com/office/powerpoint/2010/main" val="3132220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4F1FC-DABC-5787-53C0-F7CE8CCA19D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5FBDEAE-A272-D48D-743B-E616179ED4CE}"/>
              </a:ext>
            </a:extLst>
          </p:cNvPr>
          <p:cNvSpPr>
            <a:spLocks noGrp="1"/>
          </p:cNvSpPr>
          <p:nvPr>
            <p:ph type="title"/>
          </p:nvPr>
        </p:nvSpPr>
        <p:spPr/>
        <p:txBody>
          <a:bodyPr/>
          <a:lstStyle/>
          <a:p>
            <a:r>
              <a:rPr lang="en-US" dirty="0"/>
              <a:t>Variables</a:t>
            </a:r>
            <a:br>
              <a:rPr lang="en-US" dirty="0"/>
            </a:br>
            <a:r>
              <a:rPr lang="en-US" b="0" dirty="0" err="1">
                <a:solidFill>
                  <a:srgbClr val="FFC000"/>
                </a:solidFill>
              </a:rPr>
              <a:t>objetos</a:t>
            </a:r>
            <a:endParaRPr lang="es-MX" b="0" dirty="0">
              <a:solidFill>
                <a:srgbClr val="FFC000"/>
              </a:solidFill>
            </a:endParaRPr>
          </a:p>
        </p:txBody>
      </p:sp>
      <p:pic>
        <p:nvPicPr>
          <p:cNvPr id="5" name="Imagen 4">
            <a:extLst>
              <a:ext uri="{FF2B5EF4-FFF2-40B4-BE49-F238E27FC236}">
                <a16:creationId xmlns:a16="http://schemas.microsoft.com/office/drawing/2014/main" id="{A0641765-F0D9-EF6A-DA63-82F84B151A3E}"/>
              </a:ext>
            </a:extLst>
          </p:cNvPr>
          <p:cNvPicPr>
            <a:picLocks noChangeAspect="1"/>
          </p:cNvPicPr>
          <p:nvPr/>
        </p:nvPicPr>
        <p:blipFill>
          <a:blip r:embed="rId2"/>
          <a:stretch>
            <a:fillRect/>
          </a:stretch>
        </p:blipFill>
        <p:spPr>
          <a:xfrm>
            <a:off x="3694434" y="2207348"/>
            <a:ext cx="5761594" cy="1220859"/>
          </a:xfrm>
          <a:prstGeom prst="rect">
            <a:avLst/>
          </a:prstGeom>
        </p:spPr>
      </p:pic>
      <p:sp>
        <p:nvSpPr>
          <p:cNvPr id="6" name="CuadroTexto 5">
            <a:extLst>
              <a:ext uri="{FF2B5EF4-FFF2-40B4-BE49-F238E27FC236}">
                <a16:creationId xmlns:a16="http://schemas.microsoft.com/office/drawing/2014/main" id="{C37F093E-B9FE-6DBE-B886-8B514ACB6C99}"/>
              </a:ext>
            </a:extLst>
          </p:cNvPr>
          <p:cNvSpPr txBox="1"/>
          <p:nvPr/>
        </p:nvSpPr>
        <p:spPr>
          <a:xfrm>
            <a:off x="3561408" y="1719458"/>
            <a:ext cx="6093618" cy="461665"/>
          </a:xfrm>
          <a:prstGeom prst="rect">
            <a:avLst/>
          </a:prstGeom>
          <a:noFill/>
        </p:spPr>
        <p:txBody>
          <a:bodyPr wrap="square">
            <a:spAutoFit/>
          </a:bodyPr>
          <a:lstStyle/>
          <a:p>
            <a:r>
              <a:rPr lang="es-MX" sz="2400" dirty="0">
                <a:solidFill>
                  <a:schemeClr val="accent5">
                    <a:lumMod val="75000"/>
                  </a:schemeClr>
                </a:solidFill>
                <a:latin typeface="BlinkMacSystemFont"/>
              </a:rPr>
              <a:t>1. Agregar una propiedad</a:t>
            </a:r>
            <a:endParaRPr lang="es-MX" sz="2400" dirty="0">
              <a:solidFill>
                <a:schemeClr val="accent5">
                  <a:lumMod val="75000"/>
                </a:schemeClr>
              </a:solidFill>
            </a:endParaRPr>
          </a:p>
        </p:txBody>
      </p:sp>
      <p:sp>
        <p:nvSpPr>
          <p:cNvPr id="8" name="CuadroTexto 7">
            <a:extLst>
              <a:ext uri="{FF2B5EF4-FFF2-40B4-BE49-F238E27FC236}">
                <a16:creationId xmlns:a16="http://schemas.microsoft.com/office/drawing/2014/main" id="{2CA8BC70-A556-87EF-C318-893F6EA7287A}"/>
              </a:ext>
            </a:extLst>
          </p:cNvPr>
          <p:cNvSpPr txBox="1"/>
          <p:nvPr/>
        </p:nvSpPr>
        <p:spPr>
          <a:xfrm>
            <a:off x="3561408" y="3708648"/>
            <a:ext cx="6093618" cy="461665"/>
          </a:xfrm>
          <a:prstGeom prst="rect">
            <a:avLst/>
          </a:prstGeom>
          <a:noFill/>
        </p:spPr>
        <p:txBody>
          <a:bodyPr wrap="square">
            <a:spAutoFit/>
          </a:bodyPr>
          <a:lstStyle/>
          <a:p>
            <a:r>
              <a:rPr lang="es-MX" sz="2400" dirty="0">
                <a:solidFill>
                  <a:schemeClr val="accent5">
                    <a:lumMod val="75000"/>
                  </a:schemeClr>
                </a:solidFill>
                <a:latin typeface="BlinkMacSystemFont"/>
              </a:rPr>
              <a:t>2. Eliminar una propiedad</a:t>
            </a:r>
            <a:endParaRPr lang="es-MX" sz="2400" dirty="0">
              <a:solidFill>
                <a:schemeClr val="accent5">
                  <a:lumMod val="75000"/>
                </a:schemeClr>
              </a:solidFill>
            </a:endParaRPr>
          </a:p>
        </p:txBody>
      </p:sp>
      <p:pic>
        <p:nvPicPr>
          <p:cNvPr id="9" name="Imagen 8">
            <a:extLst>
              <a:ext uri="{FF2B5EF4-FFF2-40B4-BE49-F238E27FC236}">
                <a16:creationId xmlns:a16="http://schemas.microsoft.com/office/drawing/2014/main" id="{C316061B-EF89-FCD1-9F50-61065930E695}"/>
              </a:ext>
            </a:extLst>
          </p:cNvPr>
          <p:cNvPicPr>
            <a:picLocks noChangeAspect="1"/>
          </p:cNvPicPr>
          <p:nvPr/>
        </p:nvPicPr>
        <p:blipFill>
          <a:blip r:embed="rId3"/>
          <a:stretch>
            <a:fillRect/>
          </a:stretch>
        </p:blipFill>
        <p:spPr>
          <a:xfrm>
            <a:off x="3694434" y="4139534"/>
            <a:ext cx="5761595" cy="1440399"/>
          </a:xfrm>
          <a:prstGeom prst="rect">
            <a:avLst/>
          </a:prstGeom>
        </p:spPr>
      </p:pic>
    </p:spTree>
    <p:extLst>
      <p:ext uri="{BB962C8B-B14F-4D97-AF65-F5344CB8AC3E}">
        <p14:creationId xmlns:p14="http://schemas.microsoft.com/office/powerpoint/2010/main" val="1776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a:t>Variables</a:t>
            </a:r>
            <a:br>
              <a:rPr lang="en-US" dirty="0"/>
            </a:br>
            <a:r>
              <a:rPr lang="en-US" b="0" dirty="0" err="1">
                <a:solidFill>
                  <a:srgbClr val="FFC000"/>
                </a:solidFill>
              </a:rPr>
              <a:t>objetos</a:t>
            </a:r>
            <a:endParaRPr lang="es-MX" b="0" dirty="0">
              <a:solidFill>
                <a:srgbClr val="FFC000"/>
              </a:solidFill>
            </a:endParaRPr>
          </a:p>
        </p:txBody>
      </p:sp>
      <p:sp>
        <p:nvSpPr>
          <p:cNvPr id="3" name="CuadroTexto 2">
            <a:extLst>
              <a:ext uri="{FF2B5EF4-FFF2-40B4-BE49-F238E27FC236}">
                <a16:creationId xmlns:a16="http://schemas.microsoft.com/office/drawing/2014/main" id="{37702098-1360-1333-6F5D-C18DD537BB75}"/>
              </a:ext>
            </a:extLst>
          </p:cNvPr>
          <p:cNvSpPr txBox="1"/>
          <p:nvPr/>
        </p:nvSpPr>
        <p:spPr>
          <a:xfrm>
            <a:off x="3637608" y="1451583"/>
            <a:ext cx="6093618" cy="461665"/>
          </a:xfrm>
          <a:prstGeom prst="rect">
            <a:avLst/>
          </a:prstGeom>
          <a:noFill/>
        </p:spPr>
        <p:txBody>
          <a:bodyPr wrap="square">
            <a:spAutoFit/>
          </a:bodyPr>
          <a:lstStyle/>
          <a:p>
            <a:r>
              <a:rPr lang="es-MX" sz="2400" dirty="0">
                <a:solidFill>
                  <a:schemeClr val="accent5">
                    <a:lumMod val="75000"/>
                  </a:schemeClr>
                </a:solidFill>
                <a:latin typeface="BlinkMacSystemFont"/>
              </a:rPr>
              <a:t>3. Acceder a una propiedad </a:t>
            </a:r>
            <a:endParaRPr lang="es-MX" sz="2400" dirty="0">
              <a:solidFill>
                <a:schemeClr val="accent5">
                  <a:lumMod val="75000"/>
                </a:schemeClr>
              </a:solidFill>
            </a:endParaRPr>
          </a:p>
        </p:txBody>
      </p:sp>
      <p:pic>
        <p:nvPicPr>
          <p:cNvPr id="4" name="Imagen 3">
            <a:extLst>
              <a:ext uri="{FF2B5EF4-FFF2-40B4-BE49-F238E27FC236}">
                <a16:creationId xmlns:a16="http://schemas.microsoft.com/office/drawing/2014/main" id="{5A194316-7B9B-0828-F663-636E86813993}"/>
              </a:ext>
            </a:extLst>
          </p:cNvPr>
          <p:cNvPicPr>
            <a:picLocks noChangeAspect="1"/>
          </p:cNvPicPr>
          <p:nvPr/>
        </p:nvPicPr>
        <p:blipFill>
          <a:blip r:embed="rId2"/>
          <a:stretch>
            <a:fillRect/>
          </a:stretch>
        </p:blipFill>
        <p:spPr>
          <a:xfrm>
            <a:off x="3770951" y="1972004"/>
            <a:ext cx="6455089" cy="3414857"/>
          </a:xfrm>
          <a:prstGeom prst="rect">
            <a:avLst/>
          </a:prstGeom>
        </p:spPr>
      </p:pic>
    </p:spTree>
    <p:extLst>
      <p:ext uri="{BB962C8B-B14F-4D97-AF65-F5344CB8AC3E}">
        <p14:creationId xmlns:p14="http://schemas.microsoft.com/office/powerpoint/2010/main" val="1009596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3</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err="1"/>
              <a:t>Funciones</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3</a:t>
            </a:r>
            <a:endParaRPr lang="es-MX" dirty="0"/>
          </a:p>
        </p:txBody>
      </p:sp>
    </p:spTree>
    <p:extLst>
      <p:ext uri="{BB962C8B-B14F-4D97-AF65-F5344CB8AC3E}">
        <p14:creationId xmlns:p14="http://schemas.microsoft.com/office/powerpoint/2010/main" val="2119244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2E129-A522-EDB1-D915-9A264E0141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EB7BD0E-41AC-4D5C-4A96-FA219395CFD6}"/>
              </a:ext>
            </a:extLst>
          </p:cNvPr>
          <p:cNvSpPr>
            <a:spLocks noGrp="1"/>
          </p:cNvSpPr>
          <p:nvPr>
            <p:ph type="title"/>
          </p:nvPr>
        </p:nvSpPr>
        <p:spPr>
          <a:xfrm>
            <a:off x="167640" y="4647733"/>
            <a:ext cx="2765727" cy="1440400"/>
          </a:xfrm>
        </p:spPr>
        <p:txBody>
          <a:bodyPr/>
          <a:lstStyle/>
          <a:p>
            <a:r>
              <a:rPr lang="en-US" dirty="0" err="1"/>
              <a:t>Funciones</a:t>
            </a:r>
            <a:endParaRPr lang="es-MX" b="0" dirty="0">
              <a:solidFill>
                <a:srgbClr val="FFC000"/>
              </a:solidFill>
            </a:endParaRPr>
          </a:p>
        </p:txBody>
      </p:sp>
      <p:sp>
        <p:nvSpPr>
          <p:cNvPr id="3" name="CuadroTexto 2">
            <a:extLst>
              <a:ext uri="{FF2B5EF4-FFF2-40B4-BE49-F238E27FC236}">
                <a16:creationId xmlns:a16="http://schemas.microsoft.com/office/drawing/2014/main" id="{D4C499D1-91D7-A64A-EE8D-6482BBD95389}"/>
              </a:ext>
            </a:extLst>
          </p:cNvPr>
          <p:cNvSpPr txBox="1"/>
          <p:nvPr/>
        </p:nvSpPr>
        <p:spPr>
          <a:xfrm>
            <a:off x="3798051" y="1018844"/>
            <a:ext cx="6093618" cy="1015663"/>
          </a:xfrm>
          <a:prstGeom prst="rect">
            <a:avLst/>
          </a:prstGeom>
          <a:noFill/>
        </p:spPr>
        <p:txBody>
          <a:bodyPr wrap="square">
            <a:spAutoFit/>
          </a:bodyPr>
          <a:lstStyle/>
          <a:p>
            <a:r>
              <a:rPr lang="es-MX" sz="2000" b="0" i="0" dirty="0">
                <a:effectLst/>
                <a:latin typeface="+mj-lt"/>
              </a:rPr>
              <a:t>Las funciones son los principales “bloques de construcción” del programa. Permiten que el código se llame muchas veces sin repetición.</a:t>
            </a:r>
            <a:endParaRPr lang="es-MX" sz="2000" dirty="0">
              <a:latin typeface="+mj-lt"/>
            </a:endParaRPr>
          </a:p>
        </p:txBody>
      </p:sp>
      <p:pic>
        <p:nvPicPr>
          <p:cNvPr id="6" name="Imagen 5">
            <a:extLst>
              <a:ext uri="{FF2B5EF4-FFF2-40B4-BE49-F238E27FC236}">
                <a16:creationId xmlns:a16="http://schemas.microsoft.com/office/drawing/2014/main" id="{A512F6EA-2951-91F7-314A-4F7DE7401672}"/>
              </a:ext>
            </a:extLst>
          </p:cNvPr>
          <p:cNvPicPr>
            <a:picLocks noChangeAspect="1"/>
          </p:cNvPicPr>
          <p:nvPr/>
        </p:nvPicPr>
        <p:blipFill>
          <a:blip r:embed="rId2"/>
          <a:stretch>
            <a:fillRect/>
          </a:stretch>
        </p:blipFill>
        <p:spPr>
          <a:xfrm>
            <a:off x="3798051" y="2319661"/>
            <a:ext cx="6573185" cy="1146811"/>
          </a:xfrm>
          <a:prstGeom prst="rect">
            <a:avLst/>
          </a:prstGeom>
        </p:spPr>
      </p:pic>
      <p:pic>
        <p:nvPicPr>
          <p:cNvPr id="7" name="Imagen 6">
            <a:extLst>
              <a:ext uri="{FF2B5EF4-FFF2-40B4-BE49-F238E27FC236}">
                <a16:creationId xmlns:a16="http://schemas.microsoft.com/office/drawing/2014/main" id="{205B6B0C-919E-6D9C-CE42-7178BDD548AE}"/>
              </a:ext>
            </a:extLst>
          </p:cNvPr>
          <p:cNvPicPr>
            <a:picLocks noChangeAspect="1"/>
          </p:cNvPicPr>
          <p:nvPr/>
        </p:nvPicPr>
        <p:blipFill>
          <a:blip r:embed="rId3"/>
          <a:stretch>
            <a:fillRect/>
          </a:stretch>
        </p:blipFill>
        <p:spPr>
          <a:xfrm>
            <a:off x="3798051" y="3604495"/>
            <a:ext cx="6573184" cy="2086476"/>
          </a:xfrm>
          <a:prstGeom prst="rect">
            <a:avLst/>
          </a:prstGeom>
        </p:spPr>
      </p:pic>
    </p:spTree>
    <p:extLst>
      <p:ext uri="{BB962C8B-B14F-4D97-AF65-F5344CB8AC3E}">
        <p14:creationId xmlns:p14="http://schemas.microsoft.com/office/powerpoint/2010/main" val="1026576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980C2-A84B-291F-BB6F-6BED2065A87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39E7147-4370-F4C2-58B1-63530ADD7565}"/>
              </a:ext>
            </a:extLst>
          </p:cNvPr>
          <p:cNvSpPr>
            <a:spLocks noGrp="1"/>
          </p:cNvSpPr>
          <p:nvPr>
            <p:ph type="title"/>
          </p:nvPr>
        </p:nvSpPr>
        <p:spPr>
          <a:xfrm>
            <a:off x="167640" y="4647733"/>
            <a:ext cx="2765727" cy="1440400"/>
          </a:xfrm>
        </p:spPr>
        <p:txBody>
          <a:bodyPr/>
          <a:lstStyle/>
          <a:p>
            <a:r>
              <a:rPr lang="en-US" dirty="0" err="1"/>
              <a:t>Funciones</a:t>
            </a:r>
            <a:endParaRPr lang="es-MX" b="0" dirty="0">
              <a:solidFill>
                <a:srgbClr val="FFC000"/>
              </a:solidFill>
            </a:endParaRPr>
          </a:p>
        </p:txBody>
      </p:sp>
      <p:pic>
        <p:nvPicPr>
          <p:cNvPr id="4" name="Imagen 3">
            <a:extLst>
              <a:ext uri="{FF2B5EF4-FFF2-40B4-BE49-F238E27FC236}">
                <a16:creationId xmlns:a16="http://schemas.microsoft.com/office/drawing/2014/main" id="{4C1E7744-87BD-BF6C-EEE8-15E61DBC8D84}"/>
              </a:ext>
            </a:extLst>
          </p:cNvPr>
          <p:cNvPicPr>
            <a:picLocks noChangeAspect="1"/>
          </p:cNvPicPr>
          <p:nvPr/>
        </p:nvPicPr>
        <p:blipFill>
          <a:blip r:embed="rId2"/>
          <a:stretch>
            <a:fillRect/>
          </a:stretch>
        </p:blipFill>
        <p:spPr>
          <a:xfrm>
            <a:off x="3424248" y="2181973"/>
            <a:ext cx="5622026" cy="3423530"/>
          </a:xfrm>
          <a:prstGeom prst="rect">
            <a:avLst/>
          </a:prstGeom>
        </p:spPr>
      </p:pic>
      <p:sp>
        <p:nvSpPr>
          <p:cNvPr id="5" name="CuadroTexto 4">
            <a:extLst>
              <a:ext uri="{FF2B5EF4-FFF2-40B4-BE49-F238E27FC236}">
                <a16:creationId xmlns:a16="http://schemas.microsoft.com/office/drawing/2014/main" id="{9B5359BF-9FE2-54DA-AE4D-1AAAF426F7C6}"/>
              </a:ext>
            </a:extLst>
          </p:cNvPr>
          <p:cNvSpPr txBox="1"/>
          <p:nvPr/>
        </p:nvSpPr>
        <p:spPr>
          <a:xfrm>
            <a:off x="3424248" y="1178452"/>
            <a:ext cx="6093618" cy="707886"/>
          </a:xfrm>
          <a:prstGeom prst="rect">
            <a:avLst/>
          </a:prstGeom>
          <a:noFill/>
        </p:spPr>
        <p:txBody>
          <a:bodyPr wrap="square">
            <a:spAutoFit/>
          </a:bodyPr>
          <a:lstStyle/>
          <a:p>
            <a:r>
              <a:rPr lang="es-MX" sz="2000" b="0" i="0" dirty="0">
                <a:effectLst/>
                <a:latin typeface="+mj-lt"/>
              </a:rPr>
              <a:t>Si una variable con el mismo nombre se declara dentro de la función, le </a:t>
            </a:r>
            <a:r>
              <a:rPr lang="es-MX" sz="2000" b="0" i="1" dirty="0">
                <a:effectLst/>
                <a:latin typeface="+mj-lt"/>
              </a:rPr>
              <a:t>hace sombra</a:t>
            </a:r>
            <a:r>
              <a:rPr lang="es-MX" sz="2000" b="0" i="0" dirty="0">
                <a:effectLst/>
                <a:latin typeface="+mj-lt"/>
              </a:rPr>
              <a:t> a la externa. </a:t>
            </a:r>
            <a:endParaRPr lang="es-MX" sz="2000" dirty="0">
              <a:latin typeface="+mj-lt"/>
            </a:endParaRPr>
          </a:p>
        </p:txBody>
      </p:sp>
    </p:spTree>
    <p:extLst>
      <p:ext uri="{BB962C8B-B14F-4D97-AF65-F5344CB8AC3E}">
        <p14:creationId xmlns:p14="http://schemas.microsoft.com/office/powerpoint/2010/main" val="1552101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3809E-CA2D-1474-33CA-C047A02FE5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8C2FF29-2B5C-3B89-587F-B5EAE189A8CE}"/>
              </a:ext>
            </a:extLst>
          </p:cNvPr>
          <p:cNvSpPr>
            <a:spLocks noGrp="1"/>
          </p:cNvSpPr>
          <p:nvPr>
            <p:ph type="title"/>
          </p:nvPr>
        </p:nvSpPr>
        <p:spPr>
          <a:xfrm>
            <a:off x="167640" y="4647733"/>
            <a:ext cx="2765727" cy="1440400"/>
          </a:xfrm>
        </p:spPr>
        <p:txBody>
          <a:bodyPr/>
          <a:lstStyle/>
          <a:p>
            <a:r>
              <a:rPr lang="en-US" dirty="0" err="1"/>
              <a:t>Funciones</a:t>
            </a:r>
            <a:endParaRPr lang="es-MX" b="0" dirty="0">
              <a:solidFill>
                <a:srgbClr val="FFC000"/>
              </a:solidFill>
            </a:endParaRPr>
          </a:p>
        </p:txBody>
      </p:sp>
      <p:pic>
        <p:nvPicPr>
          <p:cNvPr id="3" name="Imagen 2">
            <a:extLst>
              <a:ext uri="{FF2B5EF4-FFF2-40B4-BE49-F238E27FC236}">
                <a16:creationId xmlns:a16="http://schemas.microsoft.com/office/drawing/2014/main" id="{F5A362AD-8030-0086-1A0D-8679305F12B3}"/>
              </a:ext>
            </a:extLst>
          </p:cNvPr>
          <p:cNvPicPr>
            <a:picLocks noChangeAspect="1"/>
          </p:cNvPicPr>
          <p:nvPr/>
        </p:nvPicPr>
        <p:blipFill>
          <a:blip r:embed="rId2"/>
          <a:stretch>
            <a:fillRect/>
          </a:stretch>
        </p:blipFill>
        <p:spPr>
          <a:xfrm>
            <a:off x="3435940" y="2296392"/>
            <a:ext cx="6665402" cy="2443382"/>
          </a:xfrm>
          <a:prstGeom prst="rect">
            <a:avLst/>
          </a:prstGeom>
        </p:spPr>
      </p:pic>
      <p:sp>
        <p:nvSpPr>
          <p:cNvPr id="6" name="CuadroTexto 5">
            <a:extLst>
              <a:ext uri="{FF2B5EF4-FFF2-40B4-BE49-F238E27FC236}">
                <a16:creationId xmlns:a16="http://schemas.microsoft.com/office/drawing/2014/main" id="{746FF840-368A-A974-7A5B-60958A05F84C}"/>
              </a:ext>
            </a:extLst>
          </p:cNvPr>
          <p:cNvSpPr txBox="1"/>
          <p:nvPr/>
        </p:nvSpPr>
        <p:spPr>
          <a:xfrm>
            <a:off x="3435940" y="1672019"/>
            <a:ext cx="7094900" cy="400110"/>
          </a:xfrm>
          <a:prstGeom prst="rect">
            <a:avLst/>
          </a:prstGeom>
          <a:noFill/>
        </p:spPr>
        <p:txBody>
          <a:bodyPr wrap="square">
            <a:spAutoFit/>
          </a:bodyPr>
          <a:lstStyle/>
          <a:p>
            <a:r>
              <a:rPr lang="es-MX" sz="2000" b="0" i="0" dirty="0">
                <a:effectLst/>
                <a:latin typeface="+mj-lt"/>
              </a:rPr>
              <a:t>Se pueden pasar N numero de parámetros a una función.</a:t>
            </a:r>
          </a:p>
        </p:txBody>
      </p:sp>
    </p:spTree>
    <p:extLst>
      <p:ext uri="{BB962C8B-B14F-4D97-AF65-F5344CB8AC3E}">
        <p14:creationId xmlns:p14="http://schemas.microsoft.com/office/powerpoint/2010/main" val="878136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2ED3E-61D1-78F1-0F24-8B9F578883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DD4027-C8EA-C489-9A2C-E2DF71E376D5}"/>
              </a:ext>
            </a:extLst>
          </p:cNvPr>
          <p:cNvSpPr>
            <a:spLocks noGrp="1"/>
          </p:cNvSpPr>
          <p:nvPr>
            <p:ph type="title"/>
          </p:nvPr>
        </p:nvSpPr>
        <p:spPr>
          <a:xfrm>
            <a:off x="167640" y="4647733"/>
            <a:ext cx="2765727" cy="1440400"/>
          </a:xfrm>
        </p:spPr>
        <p:txBody>
          <a:bodyPr/>
          <a:lstStyle/>
          <a:p>
            <a:r>
              <a:rPr lang="en-US" dirty="0" err="1"/>
              <a:t>Funciones</a:t>
            </a:r>
            <a:endParaRPr lang="es-MX" b="0" dirty="0">
              <a:solidFill>
                <a:srgbClr val="FFC000"/>
              </a:solidFill>
            </a:endParaRPr>
          </a:p>
        </p:txBody>
      </p:sp>
      <p:sp>
        <p:nvSpPr>
          <p:cNvPr id="4" name="CuadroTexto 3">
            <a:extLst>
              <a:ext uri="{FF2B5EF4-FFF2-40B4-BE49-F238E27FC236}">
                <a16:creationId xmlns:a16="http://schemas.microsoft.com/office/drawing/2014/main" id="{0C8425D8-337F-3659-1513-FC075F192137}"/>
              </a:ext>
            </a:extLst>
          </p:cNvPr>
          <p:cNvSpPr txBox="1"/>
          <p:nvPr/>
        </p:nvSpPr>
        <p:spPr>
          <a:xfrm>
            <a:off x="3409008" y="1709349"/>
            <a:ext cx="8310552" cy="1323439"/>
          </a:xfrm>
          <a:prstGeom prst="rect">
            <a:avLst/>
          </a:prstGeom>
          <a:noFill/>
        </p:spPr>
        <p:txBody>
          <a:bodyPr wrap="square">
            <a:spAutoFit/>
          </a:bodyPr>
          <a:lstStyle/>
          <a:p>
            <a:r>
              <a:rPr lang="es-MX" sz="2000" dirty="0"/>
              <a:t>Si una función es llamada, pero no se le proporciona un argumento, su valor correspondiente se convierte en </a:t>
            </a:r>
            <a:r>
              <a:rPr lang="es-MX" sz="2000" dirty="0" err="1"/>
              <a:t>undefined</a:t>
            </a:r>
            <a:r>
              <a:rPr lang="es-MX" sz="2000" dirty="0"/>
              <a:t>. Podemos especificar un valor llamado “predeterminado” o “por defecto” (es el valor que se usa si el argumento fue omitido) en la declaración de función usando =</a:t>
            </a:r>
          </a:p>
        </p:txBody>
      </p:sp>
      <p:pic>
        <p:nvPicPr>
          <p:cNvPr id="5" name="Imagen 4">
            <a:extLst>
              <a:ext uri="{FF2B5EF4-FFF2-40B4-BE49-F238E27FC236}">
                <a16:creationId xmlns:a16="http://schemas.microsoft.com/office/drawing/2014/main" id="{D556BA02-4FA0-BB88-3E7C-104A2E3980DA}"/>
              </a:ext>
            </a:extLst>
          </p:cNvPr>
          <p:cNvPicPr>
            <a:picLocks noChangeAspect="1"/>
          </p:cNvPicPr>
          <p:nvPr/>
        </p:nvPicPr>
        <p:blipFill>
          <a:blip r:embed="rId2"/>
          <a:stretch>
            <a:fillRect/>
          </a:stretch>
        </p:blipFill>
        <p:spPr>
          <a:xfrm>
            <a:off x="3409008" y="3429000"/>
            <a:ext cx="6721746" cy="1665950"/>
          </a:xfrm>
          <a:prstGeom prst="rect">
            <a:avLst/>
          </a:prstGeom>
        </p:spPr>
      </p:pic>
    </p:spTree>
    <p:extLst>
      <p:ext uri="{BB962C8B-B14F-4D97-AF65-F5344CB8AC3E}">
        <p14:creationId xmlns:p14="http://schemas.microsoft.com/office/powerpoint/2010/main" val="29441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59017-0E15-6035-4A94-AD567C0B84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E49BA7C-EBFF-46BC-7CA9-809FBEA46EE6}"/>
              </a:ext>
            </a:extLst>
          </p:cNvPr>
          <p:cNvSpPr>
            <a:spLocks noGrp="1"/>
          </p:cNvSpPr>
          <p:nvPr>
            <p:ph type="title"/>
          </p:nvPr>
        </p:nvSpPr>
        <p:spPr>
          <a:xfrm>
            <a:off x="167640" y="4647733"/>
            <a:ext cx="2765727" cy="1440400"/>
          </a:xfrm>
        </p:spPr>
        <p:txBody>
          <a:bodyPr/>
          <a:lstStyle/>
          <a:p>
            <a:r>
              <a:rPr lang="en-US" dirty="0" err="1"/>
              <a:t>Funciones</a:t>
            </a:r>
            <a:endParaRPr lang="es-MX" b="0" dirty="0">
              <a:solidFill>
                <a:srgbClr val="FFC000"/>
              </a:solidFill>
            </a:endParaRPr>
          </a:p>
        </p:txBody>
      </p:sp>
      <p:sp>
        <p:nvSpPr>
          <p:cNvPr id="3" name="CuadroTexto 2">
            <a:extLst>
              <a:ext uri="{FF2B5EF4-FFF2-40B4-BE49-F238E27FC236}">
                <a16:creationId xmlns:a16="http://schemas.microsoft.com/office/drawing/2014/main" id="{FAC2529B-720C-B65D-5D44-E7D94F23FA02}"/>
              </a:ext>
            </a:extLst>
          </p:cNvPr>
          <p:cNvSpPr txBox="1"/>
          <p:nvPr/>
        </p:nvSpPr>
        <p:spPr>
          <a:xfrm>
            <a:off x="3435941" y="1839462"/>
            <a:ext cx="8329339" cy="1015663"/>
          </a:xfrm>
          <a:prstGeom prst="rect">
            <a:avLst/>
          </a:prstGeom>
          <a:noFill/>
        </p:spPr>
        <p:txBody>
          <a:bodyPr wrap="square">
            <a:spAutoFit/>
          </a:bodyPr>
          <a:lstStyle/>
          <a:p>
            <a:r>
              <a:rPr lang="es-MX" sz="2000" b="0" i="0" dirty="0">
                <a:effectLst/>
                <a:latin typeface="+mj-lt"/>
              </a:rPr>
              <a:t>En JavaScript, una función no es una estructura del lenguaje, sino un tipo de valor especial. Existe otra sintaxis para crear una función que se llama una Expresión de Función.</a:t>
            </a:r>
            <a:endParaRPr lang="es-MX" sz="2000" dirty="0">
              <a:latin typeface="+mj-lt"/>
            </a:endParaRPr>
          </a:p>
        </p:txBody>
      </p:sp>
      <p:pic>
        <p:nvPicPr>
          <p:cNvPr id="6" name="Imagen 5">
            <a:extLst>
              <a:ext uri="{FF2B5EF4-FFF2-40B4-BE49-F238E27FC236}">
                <a16:creationId xmlns:a16="http://schemas.microsoft.com/office/drawing/2014/main" id="{85ACE61F-BFC8-48AA-7E2C-4908936D95B3}"/>
              </a:ext>
            </a:extLst>
          </p:cNvPr>
          <p:cNvPicPr>
            <a:picLocks noChangeAspect="1"/>
          </p:cNvPicPr>
          <p:nvPr/>
        </p:nvPicPr>
        <p:blipFill>
          <a:blip r:embed="rId2"/>
          <a:stretch>
            <a:fillRect/>
          </a:stretch>
        </p:blipFill>
        <p:spPr>
          <a:xfrm>
            <a:off x="3546167" y="3153296"/>
            <a:ext cx="5413047" cy="2002514"/>
          </a:xfrm>
          <a:prstGeom prst="rect">
            <a:avLst/>
          </a:prstGeom>
        </p:spPr>
      </p:pic>
    </p:spTree>
    <p:extLst>
      <p:ext uri="{BB962C8B-B14F-4D97-AF65-F5344CB8AC3E}">
        <p14:creationId xmlns:p14="http://schemas.microsoft.com/office/powerpoint/2010/main" val="274042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6E798-1976-BAAC-4D3D-FB8A9EB8689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86386F-1C73-1F7C-464C-D0581173757D}"/>
              </a:ext>
            </a:extLst>
          </p:cNvPr>
          <p:cNvSpPr>
            <a:spLocks noGrp="1"/>
          </p:cNvSpPr>
          <p:nvPr>
            <p:ph type="title"/>
          </p:nvPr>
        </p:nvSpPr>
        <p:spPr>
          <a:xfrm>
            <a:off x="167640" y="4647733"/>
            <a:ext cx="2765727" cy="1440400"/>
          </a:xfrm>
        </p:spPr>
        <p:txBody>
          <a:bodyPr/>
          <a:lstStyle/>
          <a:p>
            <a:r>
              <a:rPr lang="en-US" dirty="0" err="1"/>
              <a:t>Funciones</a:t>
            </a:r>
            <a:endParaRPr lang="es-MX" b="0" dirty="0">
              <a:solidFill>
                <a:srgbClr val="FFC000"/>
              </a:solidFill>
            </a:endParaRPr>
          </a:p>
        </p:txBody>
      </p:sp>
      <p:pic>
        <p:nvPicPr>
          <p:cNvPr id="4" name="Imagen 3">
            <a:extLst>
              <a:ext uri="{FF2B5EF4-FFF2-40B4-BE49-F238E27FC236}">
                <a16:creationId xmlns:a16="http://schemas.microsoft.com/office/drawing/2014/main" id="{96E8AF99-6CC9-4452-443B-B2831135F7D7}"/>
              </a:ext>
            </a:extLst>
          </p:cNvPr>
          <p:cNvPicPr>
            <a:picLocks noChangeAspect="1"/>
          </p:cNvPicPr>
          <p:nvPr/>
        </p:nvPicPr>
        <p:blipFill>
          <a:blip r:embed="rId2"/>
          <a:stretch>
            <a:fillRect/>
          </a:stretch>
        </p:blipFill>
        <p:spPr>
          <a:xfrm>
            <a:off x="3442346" y="1960734"/>
            <a:ext cx="7869241" cy="2936531"/>
          </a:xfrm>
          <a:prstGeom prst="rect">
            <a:avLst/>
          </a:prstGeom>
        </p:spPr>
      </p:pic>
    </p:spTree>
    <p:extLst>
      <p:ext uri="{BB962C8B-B14F-4D97-AF65-F5344CB8AC3E}">
        <p14:creationId xmlns:p14="http://schemas.microsoft.com/office/powerpoint/2010/main" val="4176748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E1123-CD17-EED0-E64E-16889B4F951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64B7169-85EF-A01D-AFDB-2FC755EDA82B}"/>
              </a:ext>
            </a:extLst>
          </p:cNvPr>
          <p:cNvSpPr>
            <a:spLocks noGrp="1"/>
          </p:cNvSpPr>
          <p:nvPr>
            <p:ph type="title"/>
          </p:nvPr>
        </p:nvSpPr>
        <p:spPr>
          <a:xfrm>
            <a:off x="167640" y="4647733"/>
            <a:ext cx="2765727" cy="1440400"/>
          </a:xfrm>
        </p:spPr>
        <p:txBody>
          <a:bodyPr/>
          <a:lstStyle/>
          <a:p>
            <a:r>
              <a:rPr lang="en-US" dirty="0" err="1"/>
              <a:t>Funciones</a:t>
            </a:r>
            <a:r>
              <a:rPr lang="en-US" dirty="0"/>
              <a:t> callback</a:t>
            </a:r>
            <a:endParaRPr lang="es-MX" b="0" dirty="0">
              <a:solidFill>
                <a:srgbClr val="FFC000"/>
              </a:solidFill>
            </a:endParaRPr>
          </a:p>
        </p:txBody>
      </p:sp>
      <p:sp>
        <p:nvSpPr>
          <p:cNvPr id="3" name="CuadroTexto 2">
            <a:extLst>
              <a:ext uri="{FF2B5EF4-FFF2-40B4-BE49-F238E27FC236}">
                <a16:creationId xmlns:a16="http://schemas.microsoft.com/office/drawing/2014/main" id="{B3936A38-B380-9E84-65B4-20ECDA42E099}"/>
              </a:ext>
            </a:extLst>
          </p:cNvPr>
          <p:cNvSpPr txBox="1"/>
          <p:nvPr/>
        </p:nvSpPr>
        <p:spPr>
          <a:xfrm>
            <a:off x="3329260" y="1053611"/>
            <a:ext cx="7887379" cy="1631216"/>
          </a:xfrm>
          <a:prstGeom prst="rect">
            <a:avLst/>
          </a:prstGeom>
          <a:noFill/>
        </p:spPr>
        <p:txBody>
          <a:bodyPr wrap="square">
            <a:spAutoFit/>
          </a:bodyPr>
          <a:lstStyle/>
          <a:p>
            <a:r>
              <a:rPr lang="es-MX" sz="2000" b="0" i="0" dirty="0">
                <a:effectLst/>
                <a:latin typeface="+mj-lt"/>
              </a:rPr>
              <a:t>Una función de </a:t>
            </a:r>
            <a:r>
              <a:rPr lang="es-MX" sz="2000" b="0" i="0" dirty="0" err="1">
                <a:effectLst/>
                <a:latin typeface="+mj-lt"/>
              </a:rPr>
              <a:t>callback</a:t>
            </a:r>
            <a:r>
              <a:rPr lang="es-MX" sz="2000" b="0" i="0" dirty="0">
                <a:effectLst/>
                <a:latin typeface="+mj-lt"/>
              </a:rPr>
              <a:t> es una función que se pasa a otra función como un argumento, que luego se invoca dentro de la función externa para completar algún tipo de rutina o acción, permitiendo así que el código en la función </a:t>
            </a:r>
            <a:r>
              <a:rPr lang="es-MX" sz="2000" b="0" i="0" dirty="0" err="1">
                <a:effectLst/>
                <a:latin typeface="+mj-lt"/>
              </a:rPr>
              <a:t>callback</a:t>
            </a:r>
            <a:r>
              <a:rPr lang="es-MX" sz="2000" b="0" i="0" dirty="0">
                <a:effectLst/>
                <a:latin typeface="+mj-lt"/>
              </a:rPr>
              <a:t> se ejecute en un momento específico.</a:t>
            </a:r>
            <a:endParaRPr lang="es-MX" sz="2000" dirty="0">
              <a:latin typeface="+mj-lt"/>
            </a:endParaRPr>
          </a:p>
        </p:txBody>
      </p:sp>
      <p:pic>
        <p:nvPicPr>
          <p:cNvPr id="5" name="Imagen 4">
            <a:extLst>
              <a:ext uri="{FF2B5EF4-FFF2-40B4-BE49-F238E27FC236}">
                <a16:creationId xmlns:a16="http://schemas.microsoft.com/office/drawing/2014/main" id="{287E7517-9551-D90F-8CC3-FAEE9689C2E6}"/>
              </a:ext>
            </a:extLst>
          </p:cNvPr>
          <p:cNvPicPr>
            <a:picLocks noChangeAspect="1"/>
          </p:cNvPicPr>
          <p:nvPr/>
        </p:nvPicPr>
        <p:blipFill>
          <a:blip r:embed="rId2"/>
          <a:stretch>
            <a:fillRect/>
          </a:stretch>
        </p:blipFill>
        <p:spPr>
          <a:xfrm>
            <a:off x="3329260" y="2897648"/>
            <a:ext cx="6810727" cy="2845314"/>
          </a:xfrm>
          <a:prstGeom prst="rect">
            <a:avLst/>
          </a:prstGeom>
        </p:spPr>
      </p:pic>
    </p:spTree>
    <p:extLst>
      <p:ext uri="{BB962C8B-B14F-4D97-AF65-F5344CB8AC3E}">
        <p14:creationId xmlns:p14="http://schemas.microsoft.com/office/powerpoint/2010/main" val="73896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74BAA-0F13-61E7-B58A-8C6B62F1FBE2}"/>
              </a:ext>
            </a:extLst>
          </p:cNvPr>
          <p:cNvSpPr>
            <a:spLocks noGrp="1"/>
          </p:cNvSpPr>
          <p:nvPr>
            <p:ph type="title"/>
          </p:nvPr>
        </p:nvSpPr>
        <p:spPr>
          <a:xfrm>
            <a:off x="414338" y="4647733"/>
            <a:ext cx="2519029" cy="1440400"/>
          </a:xfrm>
        </p:spPr>
        <p:txBody>
          <a:bodyPr/>
          <a:lstStyle/>
          <a:p>
            <a:r>
              <a:rPr lang="en-US" dirty="0" err="1"/>
              <a:t>Introducción</a:t>
            </a:r>
            <a:endParaRPr lang="es-MX" b="0" dirty="0">
              <a:solidFill>
                <a:srgbClr val="FFC000"/>
              </a:solidFill>
            </a:endParaRPr>
          </a:p>
        </p:txBody>
      </p:sp>
      <p:sp>
        <p:nvSpPr>
          <p:cNvPr id="3" name="CuadroTexto 2">
            <a:extLst>
              <a:ext uri="{FF2B5EF4-FFF2-40B4-BE49-F238E27FC236}">
                <a16:creationId xmlns:a16="http://schemas.microsoft.com/office/drawing/2014/main" id="{37125C8A-7821-EA38-27FF-6F832599EFC4}"/>
              </a:ext>
            </a:extLst>
          </p:cNvPr>
          <p:cNvSpPr txBox="1"/>
          <p:nvPr/>
        </p:nvSpPr>
        <p:spPr>
          <a:xfrm>
            <a:off x="3673803" y="2303310"/>
            <a:ext cx="8365893" cy="523220"/>
          </a:xfrm>
          <a:prstGeom prst="rect">
            <a:avLst/>
          </a:prstGeom>
          <a:noFill/>
        </p:spPr>
        <p:txBody>
          <a:bodyPr wrap="square" rtlCol="0">
            <a:spAutoFit/>
          </a:bodyPr>
          <a:lstStyle/>
          <a:p>
            <a:r>
              <a:rPr lang="es-MX" sz="2800" b="1" dirty="0">
                <a:solidFill>
                  <a:schemeClr val="accent5">
                    <a:lumMod val="75000"/>
                  </a:schemeClr>
                </a:solidFill>
              </a:rPr>
              <a:t>¿Qué es un </a:t>
            </a:r>
            <a:r>
              <a:rPr lang="es-MX" sz="2800" b="1" dirty="0" err="1">
                <a:solidFill>
                  <a:schemeClr val="accent5">
                    <a:lumMod val="75000"/>
                  </a:schemeClr>
                </a:solidFill>
              </a:rPr>
              <a:t>Javascript</a:t>
            </a:r>
            <a:r>
              <a:rPr lang="es-MX" sz="2800" b="1" dirty="0">
                <a:solidFill>
                  <a:schemeClr val="accent5">
                    <a:lumMod val="75000"/>
                  </a:schemeClr>
                </a:solidFill>
              </a:rPr>
              <a:t>?</a:t>
            </a:r>
          </a:p>
        </p:txBody>
      </p:sp>
      <p:sp>
        <p:nvSpPr>
          <p:cNvPr id="4" name="CuadroTexto 3">
            <a:extLst>
              <a:ext uri="{FF2B5EF4-FFF2-40B4-BE49-F238E27FC236}">
                <a16:creationId xmlns:a16="http://schemas.microsoft.com/office/drawing/2014/main" id="{63607554-3AFE-3F91-EE50-859D9BDD8507}"/>
              </a:ext>
            </a:extLst>
          </p:cNvPr>
          <p:cNvSpPr txBox="1"/>
          <p:nvPr/>
        </p:nvSpPr>
        <p:spPr>
          <a:xfrm>
            <a:off x="3673802" y="3286125"/>
            <a:ext cx="6513185" cy="1200329"/>
          </a:xfrm>
          <a:prstGeom prst="rect">
            <a:avLst/>
          </a:prstGeom>
          <a:noFill/>
        </p:spPr>
        <p:txBody>
          <a:bodyPr wrap="square">
            <a:spAutoFit/>
          </a:bodyPr>
          <a:lstStyle/>
          <a:p>
            <a:r>
              <a:rPr lang="es-MX" sz="2400" b="0" i="0" dirty="0">
                <a:effectLst/>
                <a:latin typeface="Inter"/>
              </a:rPr>
              <a:t>JavaScript es un lenguaje de programación o de secuencias de comandos que te permite implementar funciones complejas en páginas web.</a:t>
            </a:r>
            <a:endParaRPr lang="es-MX" sz="2400" dirty="0"/>
          </a:p>
        </p:txBody>
      </p:sp>
    </p:spTree>
    <p:extLst>
      <p:ext uri="{BB962C8B-B14F-4D97-AF65-F5344CB8AC3E}">
        <p14:creationId xmlns:p14="http://schemas.microsoft.com/office/powerpoint/2010/main" val="285699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B0E48-B179-70BE-2B89-05B849175C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5F11BE5-9491-AC41-97BC-56A1584E9F0B}"/>
              </a:ext>
            </a:extLst>
          </p:cNvPr>
          <p:cNvSpPr>
            <a:spLocks noGrp="1"/>
          </p:cNvSpPr>
          <p:nvPr>
            <p:ph type="title"/>
          </p:nvPr>
        </p:nvSpPr>
        <p:spPr>
          <a:xfrm>
            <a:off x="167640" y="4647733"/>
            <a:ext cx="2765727" cy="1440400"/>
          </a:xfrm>
        </p:spPr>
        <p:txBody>
          <a:bodyPr/>
          <a:lstStyle/>
          <a:p>
            <a:r>
              <a:rPr lang="en-US" dirty="0" err="1"/>
              <a:t>Funciones</a:t>
            </a:r>
            <a:r>
              <a:rPr lang="en-US" dirty="0"/>
              <a:t> </a:t>
            </a:r>
            <a:r>
              <a:rPr lang="en-US" dirty="0" err="1"/>
              <a:t>flecha</a:t>
            </a:r>
            <a:endParaRPr lang="es-MX" b="0" dirty="0">
              <a:solidFill>
                <a:srgbClr val="FFC000"/>
              </a:solidFill>
            </a:endParaRPr>
          </a:p>
        </p:txBody>
      </p:sp>
      <p:sp>
        <p:nvSpPr>
          <p:cNvPr id="4" name="CuadroTexto 3">
            <a:extLst>
              <a:ext uri="{FF2B5EF4-FFF2-40B4-BE49-F238E27FC236}">
                <a16:creationId xmlns:a16="http://schemas.microsoft.com/office/drawing/2014/main" id="{BED55E93-F543-2E43-F7C5-965F26A01336}"/>
              </a:ext>
            </a:extLst>
          </p:cNvPr>
          <p:cNvSpPr txBox="1"/>
          <p:nvPr/>
        </p:nvSpPr>
        <p:spPr>
          <a:xfrm>
            <a:off x="3329261" y="1535580"/>
            <a:ext cx="8070259" cy="1323439"/>
          </a:xfrm>
          <a:prstGeom prst="rect">
            <a:avLst/>
          </a:prstGeom>
          <a:noFill/>
        </p:spPr>
        <p:txBody>
          <a:bodyPr wrap="square">
            <a:spAutoFit/>
          </a:bodyPr>
          <a:lstStyle/>
          <a:p>
            <a:r>
              <a:rPr lang="es-MX" sz="2000" b="0" i="0" dirty="0">
                <a:effectLst/>
                <a:latin typeface="+mj-lt"/>
              </a:rPr>
              <a:t>Una función de flecha (también conocida como "</a:t>
            </a:r>
            <a:r>
              <a:rPr lang="es-MX" sz="2000" b="0" i="0" dirty="0" err="1">
                <a:effectLst/>
                <a:latin typeface="+mj-lt"/>
              </a:rPr>
              <a:t>arrow</a:t>
            </a:r>
            <a:r>
              <a:rPr lang="es-MX" sz="2000" b="0" i="0" dirty="0">
                <a:effectLst/>
                <a:latin typeface="+mj-lt"/>
              </a:rPr>
              <a:t> </a:t>
            </a:r>
            <a:r>
              <a:rPr lang="es-MX" sz="2000" b="0" i="0" dirty="0" err="1">
                <a:effectLst/>
                <a:latin typeface="+mj-lt"/>
              </a:rPr>
              <a:t>function</a:t>
            </a:r>
            <a:r>
              <a:rPr lang="es-MX" sz="2000" b="0" i="0" dirty="0">
                <a:effectLst/>
                <a:latin typeface="+mj-lt"/>
              </a:rPr>
              <a:t>" en inglés) es una característica introducida en ECMAScript 6 (ES6) de JavaScript. Proporciona una sintaxis más concisa y simplificada para crear funciones en comparación con las funciones tradicionales.</a:t>
            </a:r>
            <a:endParaRPr lang="es-MX" sz="2000" dirty="0">
              <a:latin typeface="+mj-lt"/>
            </a:endParaRPr>
          </a:p>
        </p:txBody>
      </p:sp>
      <p:pic>
        <p:nvPicPr>
          <p:cNvPr id="6" name="Imagen 5">
            <a:extLst>
              <a:ext uri="{FF2B5EF4-FFF2-40B4-BE49-F238E27FC236}">
                <a16:creationId xmlns:a16="http://schemas.microsoft.com/office/drawing/2014/main" id="{E72FB779-D6E7-B569-AE64-67DED2939195}"/>
              </a:ext>
            </a:extLst>
          </p:cNvPr>
          <p:cNvPicPr>
            <a:picLocks noChangeAspect="1"/>
          </p:cNvPicPr>
          <p:nvPr/>
        </p:nvPicPr>
        <p:blipFill>
          <a:blip r:embed="rId2"/>
          <a:stretch>
            <a:fillRect/>
          </a:stretch>
        </p:blipFill>
        <p:spPr>
          <a:xfrm>
            <a:off x="3329261" y="3184712"/>
            <a:ext cx="6483232" cy="1752581"/>
          </a:xfrm>
          <a:prstGeom prst="rect">
            <a:avLst/>
          </a:prstGeom>
        </p:spPr>
      </p:pic>
    </p:spTree>
    <p:extLst>
      <p:ext uri="{BB962C8B-B14F-4D97-AF65-F5344CB8AC3E}">
        <p14:creationId xmlns:p14="http://schemas.microsoft.com/office/powerpoint/2010/main" val="151950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F0712-679B-3DE3-18F3-7B8B15548C8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13A2C12-BE80-DF69-20C4-D781729A37E8}"/>
              </a:ext>
            </a:extLst>
          </p:cNvPr>
          <p:cNvSpPr>
            <a:spLocks noGrp="1"/>
          </p:cNvSpPr>
          <p:nvPr>
            <p:ph type="title"/>
          </p:nvPr>
        </p:nvSpPr>
        <p:spPr>
          <a:xfrm>
            <a:off x="167640" y="4647733"/>
            <a:ext cx="2765727" cy="1440400"/>
          </a:xfrm>
        </p:spPr>
        <p:txBody>
          <a:bodyPr/>
          <a:lstStyle/>
          <a:p>
            <a:r>
              <a:rPr lang="en-US" dirty="0" err="1"/>
              <a:t>Funciones</a:t>
            </a:r>
            <a:r>
              <a:rPr lang="en-US" dirty="0"/>
              <a:t> </a:t>
            </a:r>
            <a:r>
              <a:rPr lang="en-US" dirty="0" err="1"/>
              <a:t>flecha</a:t>
            </a:r>
            <a:endParaRPr lang="es-MX" b="0" dirty="0">
              <a:solidFill>
                <a:srgbClr val="FFC000"/>
              </a:solidFill>
            </a:endParaRPr>
          </a:p>
        </p:txBody>
      </p:sp>
      <p:sp>
        <p:nvSpPr>
          <p:cNvPr id="3" name="CuadroTexto 2">
            <a:extLst>
              <a:ext uri="{FF2B5EF4-FFF2-40B4-BE49-F238E27FC236}">
                <a16:creationId xmlns:a16="http://schemas.microsoft.com/office/drawing/2014/main" id="{BF360862-A0A4-76A1-9B9F-8BEB2EE50507}"/>
              </a:ext>
            </a:extLst>
          </p:cNvPr>
          <p:cNvSpPr txBox="1"/>
          <p:nvPr/>
        </p:nvSpPr>
        <p:spPr>
          <a:xfrm>
            <a:off x="3298781" y="769867"/>
            <a:ext cx="8283619" cy="1323439"/>
          </a:xfrm>
          <a:prstGeom prst="rect">
            <a:avLst/>
          </a:prstGeom>
          <a:noFill/>
        </p:spPr>
        <p:txBody>
          <a:bodyPr wrap="square">
            <a:spAutoFit/>
          </a:bodyPr>
          <a:lstStyle/>
          <a:p>
            <a:r>
              <a:rPr lang="es-MX" sz="2000" b="0" i="0" dirty="0">
                <a:effectLst/>
                <a:latin typeface="+mj-lt"/>
              </a:rPr>
              <a:t>Una función de flecha (también conocida como "</a:t>
            </a:r>
            <a:r>
              <a:rPr lang="es-MX" sz="2000" b="0" i="0" dirty="0" err="1">
                <a:effectLst/>
                <a:latin typeface="+mj-lt"/>
              </a:rPr>
              <a:t>arrow</a:t>
            </a:r>
            <a:r>
              <a:rPr lang="es-MX" sz="2000" b="0" i="0" dirty="0">
                <a:effectLst/>
                <a:latin typeface="+mj-lt"/>
              </a:rPr>
              <a:t> </a:t>
            </a:r>
            <a:r>
              <a:rPr lang="es-MX" sz="2000" b="0" i="0" dirty="0" err="1">
                <a:effectLst/>
                <a:latin typeface="+mj-lt"/>
              </a:rPr>
              <a:t>function</a:t>
            </a:r>
            <a:r>
              <a:rPr lang="es-MX" sz="2000" b="0" i="0" dirty="0">
                <a:effectLst/>
                <a:latin typeface="+mj-lt"/>
              </a:rPr>
              <a:t>" en inglés) es una característica introducida en ECMAScript 6 (ES6) de JavaScript. Proporciona una sintaxis más concisa y simplificada para crear funciones en comparación con las funciones tradicionales.</a:t>
            </a:r>
            <a:endParaRPr lang="es-MX" sz="2000" dirty="0">
              <a:latin typeface="+mj-lt"/>
            </a:endParaRPr>
          </a:p>
        </p:txBody>
      </p:sp>
      <p:pic>
        <p:nvPicPr>
          <p:cNvPr id="6" name="Imagen 5">
            <a:extLst>
              <a:ext uri="{FF2B5EF4-FFF2-40B4-BE49-F238E27FC236}">
                <a16:creationId xmlns:a16="http://schemas.microsoft.com/office/drawing/2014/main" id="{7BA884DE-CDCD-351B-281B-CBF00FB483CF}"/>
              </a:ext>
            </a:extLst>
          </p:cNvPr>
          <p:cNvPicPr>
            <a:picLocks noChangeAspect="1"/>
          </p:cNvPicPr>
          <p:nvPr/>
        </p:nvPicPr>
        <p:blipFill>
          <a:blip r:embed="rId2"/>
          <a:stretch>
            <a:fillRect/>
          </a:stretch>
        </p:blipFill>
        <p:spPr>
          <a:xfrm>
            <a:off x="3298781" y="2281307"/>
            <a:ext cx="5029200" cy="3806826"/>
          </a:xfrm>
          <a:prstGeom prst="rect">
            <a:avLst/>
          </a:prstGeom>
        </p:spPr>
      </p:pic>
    </p:spTree>
    <p:extLst>
      <p:ext uri="{BB962C8B-B14F-4D97-AF65-F5344CB8AC3E}">
        <p14:creationId xmlns:p14="http://schemas.microsoft.com/office/powerpoint/2010/main" val="2129618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5EF8E-06E0-7B9D-25E8-59CFE9BAF96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E13DF1E-093B-2ED8-5B1D-B27DD874D7C4}"/>
              </a:ext>
            </a:extLst>
          </p:cNvPr>
          <p:cNvSpPr>
            <a:spLocks noGrp="1"/>
          </p:cNvSpPr>
          <p:nvPr>
            <p:ph type="title"/>
          </p:nvPr>
        </p:nvSpPr>
        <p:spPr>
          <a:xfrm>
            <a:off x="167640" y="4647733"/>
            <a:ext cx="2765727" cy="1440400"/>
          </a:xfrm>
        </p:spPr>
        <p:txBody>
          <a:bodyPr/>
          <a:lstStyle/>
          <a:p>
            <a:r>
              <a:rPr lang="en-US" dirty="0" err="1"/>
              <a:t>Funciones</a:t>
            </a:r>
            <a:r>
              <a:rPr lang="en-US" dirty="0"/>
              <a:t> </a:t>
            </a:r>
            <a:r>
              <a:rPr lang="en-US" dirty="0" err="1"/>
              <a:t>flecha</a:t>
            </a:r>
            <a:endParaRPr lang="es-MX" b="0" dirty="0">
              <a:solidFill>
                <a:srgbClr val="FFC000"/>
              </a:solidFill>
            </a:endParaRPr>
          </a:p>
        </p:txBody>
      </p:sp>
      <p:pic>
        <p:nvPicPr>
          <p:cNvPr id="4" name="Imagen 3">
            <a:extLst>
              <a:ext uri="{FF2B5EF4-FFF2-40B4-BE49-F238E27FC236}">
                <a16:creationId xmlns:a16="http://schemas.microsoft.com/office/drawing/2014/main" id="{F40430CF-97A5-682E-D443-F27C150F5395}"/>
              </a:ext>
            </a:extLst>
          </p:cNvPr>
          <p:cNvPicPr>
            <a:picLocks noChangeAspect="1"/>
          </p:cNvPicPr>
          <p:nvPr/>
        </p:nvPicPr>
        <p:blipFill>
          <a:blip r:embed="rId2"/>
          <a:stretch>
            <a:fillRect/>
          </a:stretch>
        </p:blipFill>
        <p:spPr>
          <a:xfrm>
            <a:off x="3314021" y="2810290"/>
            <a:ext cx="7784288" cy="2609019"/>
          </a:xfrm>
          <a:prstGeom prst="rect">
            <a:avLst/>
          </a:prstGeom>
        </p:spPr>
      </p:pic>
      <p:sp>
        <p:nvSpPr>
          <p:cNvPr id="5" name="CuadroTexto 4">
            <a:extLst>
              <a:ext uri="{FF2B5EF4-FFF2-40B4-BE49-F238E27FC236}">
                <a16:creationId xmlns:a16="http://schemas.microsoft.com/office/drawing/2014/main" id="{23E4E491-06DD-FD0A-A90D-F322574CE894}"/>
              </a:ext>
            </a:extLst>
          </p:cNvPr>
          <p:cNvSpPr txBox="1"/>
          <p:nvPr/>
        </p:nvSpPr>
        <p:spPr>
          <a:xfrm>
            <a:off x="3314021" y="1171847"/>
            <a:ext cx="8283619" cy="1323439"/>
          </a:xfrm>
          <a:prstGeom prst="rect">
            <a:avLst/>
          </a:prstGeom>
          <a:noFill/>
        </p:spPr>
        <p:txBody>
          <a:bodyPr wrap="square">
            <a:spAutoFit/>
          </a:bodyPr>
          <a:lstStyle/>
          <a:p>
            <a:r>
              <a:rPr lang="es-MX" sz="2000" b="0" i="0" dirty="0">
                <a:effectLst/>
                <a:latin typeface="+mj-lt"/>
              </a:rPr>
              <a:t>Una función de flecha (también conocida como "</a:t>
            </a:r>
            <a:r>
              <a:rPr lang="es-MX" sz="2000" b="0" i="0" dirty="0" err="1">
                <a:effectLst/>
                <a:latin typeface="+mj-lt"/>
              </a:rPr>
              <a:t>arrow</a:t>
            </a:r>
            <a:r>
              <a:rPr lang="es-MX" sz="2000" b="0" i="0" dirty="0">
                <a:effectLst/>
                <a:latin typeface="+mj-lt"/>
              </a:rPr>
              <a:t> </a:t>
            </a:r>
            <a:r>
              <a:rPr lang="es-MX" sz="2000" b="0" i="0" dirty="0" err="1">
                <a:effectLst/>
                <a:latin typeface="+mj-lt"/>
              </a:rPr>
              <a:t>function</a:t>
            </a:r>
            <a:r>
              <a:rPr lang="es-MX" sz="2000" b="0" i="0" dirty="0">
                <a:effectLst/>
                <a:latin typeface="+mj-lt"/>
              </a:rPr>
              <a:t>" en inglés) es una característica introducida en ECMAScript 6 (ES6) de JavaScript. Proporciona una sintaxis más concisa y simplificada para crear funciones en comparación con las funciones tradicionales.</a:t>
            </a:r>
            <a:endParaRPr lang="es-MX" sz="2000" dirty="0">
              <a:latin typeface="+mj-lt"/>
            </a:endParaRPr>
          </a:p>
        </p:txBody>
      </p:sp>
    </p:spTree>
    <p:extLst>
      <p:ext uri="{BB962C8B-B14F-4D97-AF65-F5344CB8AC3E}">
        <p14:creationId xmlns:p14="http://schemas.microsoft.com/office/powerpoint/2010/main" val="3073181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4</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err="1"/>
              <a:t>Números</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4</a:t>
            </a:r>
            <a:endParaRPr lang="es-MX" dirty="0"/>
          </a:p>
        </p:txBody>
      </p:sp>
    </p:spTree>
    <p:extLst>
      <p:ext uri="{BB962C8B-B14F-4D97-AF65-F5344CB8AC3E}">
        <p14:creationId xmlns:p14="http://schemas.microsoft.com/office/powerpoint/2010/main" val="3532697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err="1"/>
              <a:t>Números</a:t>
            </a:r>
            <a:endParaRPr lang="es-MX" b="0" dirty="0">
              <a:solidFill>
                <a:srgbClr val="FFC000"/>
              </a:solidFill>
            </a:endParaRPr>
          </a:p>
        </p:txBody>
      </p:sp>
      <p:sp>
        <p:nvSpPr>
          <p:cNvPr id="6" name="CuadroTexto 5">
            <a:extLst>
              <a:ext uri="{FF2B5EF4-FFF2-40B4-BE49-F238E27FC236}">
                <a16:creationId xmlns:a16="http://schemas.microsoft.com/office/drawing/2014/main" id="{09C6F684-C620-EA4C-2BDA-CB06A53194BC}"/>
              </a:ext>
            </a:extLst>
          </p:cNvPr>
          <p:cNvSpPr txBox="1"/>
          <p:nvPr/>
        </p:nvSpPr>
        <p:spPr>
          <a:xfrm>
            <a:off x="3271836" y="724228"/>
            <a:ext cx="8586789" cy="707886"/>
          </a:xfrm>
          <a:prstGeom prst="rect">
            <a:avLst/>
          </a:prstGeom>
          <a:noFill/>
        </p:spPr>
        <p:txBody>
          <a:bodyPr wrap="square">
            <a:spAutoFit/>
          </a:bodyPr>
          <a:lstStyle/>
          <a:p>
            <a:r>
              <a:rPr lang="es-MX" sz="2000" b="0" i="0" dirty="0">
                <a:solidFill>
                  <a:srgbClr val="0D0D0D"/>
                </a:solidFill>
                <a:effectLst/>
                <a:highlight>
                  <a:srgbClr val="FFFFFF"/>
                </a:highlight>
                <a:latin typeface="+mj-lt"/>
              </a:rPr>
              <a:t>JavaScript proporciona una amplia variedad de funciones y métodos para el manejo de números. </a:t>
            </a:r>
            <a:endParaRPr lang="es-MX" sz="2000" dirty="0">
              <a:latin typeface="+mj-lt"/>
            </a:endParaRPr>
          </a:p>
        </p:txBody>
      </p:sp>
      <p:pic>
        <p:nvPicPr>
          <p:cNvPr id="8" name="Imagen 7">
            <a:extLst>
              <a:ext uri="{FF2B5EF4-FFF2-40B4-BE49-F238E27FC236}">
                <a16:creationId xmlns:a16="http://schemas.microsoft.com/office/drawing/2014/main" id="{C6A7C5B4-FF3F-3287-7FA8-C03E66E0FDE8}"/>
              </a:ext>
            </a:extLst>
          </p:cNvPr>
          <p:cNvPicPr>
            <a:picLocks noChangeAspect="1"/>
          </p:cNvPicPr>
          <p:nvPr/>
        </p:nvPicPr>
        <p:blipFill>
          <a:blip r:embed="rId2"/>
          <a:stretch>
            <a:fillRect/>
          </a:stretch>
        </p:blipFill>
        <p:spPr>
          <a:xfrm>
            <a:off x="3271836" y="3234485"/>
            <a:ext cx="6987984" cy="1656944"/>
          </a:xfrm>
          <a:prstGeom prst="rect">
            <a:avLst/>
          </a:prstGeom>
        </p:spPr>
      </p:pic>
      <p:sp>
        <p:nvSpPr>
          <p:cNvPr id="11" name="CuadroTexto 10">
            <a:extLst>
              <a:ext uri="{FF2B5EF4-FFF2-40B4-BE49-F238E27FC236}">
                <a16:creationId xmlns:a16="http://schemas.microsoft.com/office/drawing/2014/main" id="{859488E7-01BC-3DE8-05D7-2FC341BD094D}"/>
              </a:ext>
            </a:extLst>
          </p:cNvPr>
          <p:cNvSpPr txBox="1"/>
          <p:nvPr/>
        </p:nvSpPr>
        <p:spPr>
          <a:xfrm>
            <a:off x="3271837" y="2102467"/>
            <a:ext cx="6772276" cy="461665"/>
          </a:xfrm>
          <a:prstGeom prst="rect">
            <a:avLst/>
          </a:prstGeom>
          <a:noFill/>
        </p:spPr>
        <p:txBody>
          <a:bodyPr wrap="square" rtlCol="0">
            <a:spAutoFit/>
          </a:bodyPr>
          <a:lstStyle/>
          <a:p>
            <a:r>
              <a:rPr lang="es-MX" sz="2400" b="1" dirty="0">
                <a:solidFill>
                  <a:schemeClr val="accent5">
                    <a:lumMod val="75000"/>
                  </a:schemeClr>
                </a:solidFill>
              </a:rPr>
              <a:t>1. Declaración de variables numéricas.</a:t>
            </a:r>
          </a:p>
        </p:txBody>
      </p:sp>
    </p:spTree>
    <p:extLst>
      <p:ext uri="{BB962C8B-B14F-4D97-AF65-F5344CB8AC3E}">
        <p14:creationId xmlns:p14="http://schemas.microsoft.com/office/powerpoint/2010/main" val="1035554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err="1"/>
              <a:t>Números</a:t>
            </a:r>
            <a:endParaRPr lang="es-MX" b="0" dirty="0">
              <a:solidFill>
                <a:srgbClr val="FFC000"/>
              </a:solidFill>
            </a:endParaRPr>
          </a:p>
        </p:txBody>
      </p:sp>
      <p:sp>
        <p:nvSpPr>
          <p:cNvPr id="6" name="CuadroTexto 5">
            <a:extLst>
              <a:ext uri="{FF2B5EF4-FFF2-40B4-BE49-F238E27FC236}">
                <a16:creationId xmlns:a16="http://schemas.microsoft.com/office/drawing/2014/main" id="{09C6F684-C620-EA4C-2BDA-CB06A53194BC}"/>
              </a:ext>
            </a:extLst>
          </p:cNvPr>
          <p:cNvSpPr txBox="1"/>
          <p:nvPr/>
        </p:nvSpPr>
        <p:spPr>
          <a:xfrm>
            <a:off x="3271836" y="724228"/>
            <a:ext cx="8586789" cy="707886"/>
          </a:xfrm>
          <a:prstGeom prst="rect">
            <a:avLst/>
          </a:prstGeom>
          <a:noFill/>
        </p:spPr>
        <p:txBody>
          <a:bodyPr wrap="square">
            <a:spAutoFit/>
          </a:bodyPr>
          <a:lstStyle/>
          <a:p>
            <a:r>
              <a:rPr lang="es-MX" sz="2000" b="0" i="0" dirty="0">
                <a:solidFill>
                  <a:srgbClr val="0D0D0D"/>
                </a:solidFill>
                <a:effectLst/>
                <a:highlight>
                  <a:srgbClr val="FFFFFF"/>
                </a:highlight>
                <a:latin typeface="+mj-lt"/>
              </a:rPr>
              <a:t>JavaScript proporciona una amplia variedad de funciones y métodos para el manejo de números. </a:t>
            </a:r>
            <a:endParaRPr lang="es-MX" sz="2000" dirty="0">
              <a:latin typeface="+mj-lt"/>
            </a:endParaRPr>
          </a:p>
        </p:txBody>
      </p:sp>
      <p:sp>
        <p:nvSpPr>
          <p:cNvPr id="11" name="CuadroTexto 10">
            <a:extLst>
              <a:ext uri="{FF2B5EF4-FFF2-40B4-BE49-F238E27FC236}">
                <a16:creationId xmlns:a16="http://schemas.microsoft.com/office/drawing/2014/main" id="{859488E7-01BC-3DE8-05D7-2FC341BD094D}"/>
              </a:ext>
            </a:extLst>
          </p:cNvPr>
          <p:cNvSpPr txBox="1"/>
          <p:nvPr/>
        </p:nvSpPr>
        <p:spPr>
          <a:xfrm>
            <a:off x="3271837" y="2102467"/>
            <a:ext cx="6772276" cy="461665"/>
          </a:xfrm>
          <a:prstGeom prst="rect">
            <a:avLst/>
          </a:prstGeom>
          <a:noFill/>
        </p:spPr>
        <p:txBody>
          <a:bodyPr wrap="square" rtlCol="0">
            <a:spAutoFit/>
          </a:bodyPr>
          <a:lstStyle/>
          <a:p>
            <a:r>
              <a:rPr lang="es-MX" sz="2400" b="1" dirty="0">
                <a:solidFill>
                  <a:schemeClr val="accent5">
                    <a:lumMod val="75000"/>
                  </a:schemeClr>
                </a:solidFill>
              </a:rPr>
              <a:t>2. Operadores aritméticos </a:t>
            </a:r>
          </a:p>
        </p:txBody>
      </p:sp>
      <p:pic>
        <p:nvPicPr>
          <p:cNvPr id="4" name="Imagen 3">
            <a:extLst>
              <a:ext uri="{FF2B5EF4-FFF2-40B4-BE49-F238E27FC236}">
                <a16:creationId xmlns:a16="http://schemas.microsoft.com/office/drawing/2014/main" id="{823DEEFB-CEFE-423B-3DA6-D2BEB975458B}"/>
              </a:ext>
            </a:extLst>
          </p:cNvPr>
          <p:cNvPicPr>
            <a:picLocks noChangeAspect="1"/>
          </p:cNvPicPr>
          <p:nvPr/>
        </p:nvPicPr>
        <p:blipFill>
          <a:blip r:embed="rId2"/>
          <a:stretch>
            <a:fillRect/>
          </a:stretch>
        </p:blipFill>
        <p:spPr>
          <a:xfrm>
            <a:off x="3315586" y="3028972"/>
            <a:ext cx="8499288" cy="1828418"/>
          </a:xfrm>
          <a:prstGeom prst="rect">
            <a:avLst/>
          </a:prstGeom>
        </p:spPr>
      </p:pic>
    </p:spTree>
    <p:extLst>
      <p:ext uri="{BB962C8B-B14F-4D97-AF65-F5344CB8AC3E}">
        <p14:creationId xmlns:p14="http://schemas.microsoft.com/office/powerpoint/2010/main" val="3786437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err="1"/>
              <a:t>Números</a:t>
            </a:r>
            <a:endParaRPr lang="es-MX" b="0" dirty="0">
              <a:solidFill>
                <a:srgbClr val="FFC000"/>
              </a:solidFill>
            </a:endParaRPr>
          </a:p>
        </p:txBody>
      </p:sp>
      <p:sp>
        <p:nvSpPr>
          <p:cNvPr id="11" name="CuadroTexto 10">
            <a:extLst>
              <a:ext uri="{FF2B5EF4-FFF2-40B4-BE49-F238E27FC236}">
                <a16:creationId xmlns:a16="http://schemas.microsoft.com/office/drawing/2014/main" id="{859488E7-01BC-3DE8-05D7-2FC341BD094D}"/>
              </a:ext>
            </a:extLst>
          </p:cNvPr>
          <p:cNvSpPr txBox="1"/>
          <p:nvPr/>
        </p:nvSpPr>
        <p:spPr>
          <a:xfrm>
            <a:off x="3271838" y="1259505"/>
            <a:ext cx="6772276" cy="461665"/>
          </a:xfrm>
          <a:prstGeom prst="rect">
            <a:avLst/>
          </a:prstGeom>
          <a:noFill/>
        </p:spPr>
        <p:txBody>
          <a:bodyPr wrap="square" rtlCol="0">
            <a:spAutoFit/>
          </a:bodyPr>
          <a:lstStyle/>
          <a:p>
            <a:r>
              <a:rPr lang="es-MX" sz="2400" b="1" dirty="0">
                <a:solidFill>
                  <a:schemeClr val="accent5">
                    <a:lumMod val="75000"/>
                  </a:schemeClr>
                </a:solidFill>
              </a:rPr>
              <a:t>2. Funciones matemáticas </a:t>
            </a:r>
          </a:p>
        </p:txBody>
      </p:sp>
      <p:pic>
        <p:nvPicPr>
          <p:cNvPr id="5" name="Imagen 4">
            <a:extLst>
              <a:ext uri="{FF2B5EF4-FFF2-40B4-BE49-F238E27FC236}">
                <a16:creationId xmlns:a16="http://schemas.microsoft.com/office/drawing/2014/main" id="{88F12EB5-F239-39FE-C89A-56A48A8C01A2}"/>
              </a:ext>
            </a:extLst>
          </p:cNvPr>
          <p:cNvPicPr>
            <a:picLocks noChangeAspect="1"/>
          </p:cNvPicPr>
          <p:nvPr/>
        </p:nvPicPr>
        <p:blipFill>
          <a:blip r:embed="rId2"/>
          <a:stretch>
            <a:fillRect/>
          </a:stretch>
        </p:blipFill>
        <p:spPr>
          <a:xfrm>
            <a:off x="3271836" y="2900610"/>
            <a:ext cx="7402554" cy="2419450"/>
          </a:xfrm>
          <a:prstGeom prst="rect">
            <a:avLst/>
          </a:prstGeom>
        </p:spPr>
      </p:pic>
      <p:sp>
        <p:nvSpPr>
          <p:cNvPr id="8" name="CuadroTexto 7">
            <a:extLst>
              <a:ext uri="{FF2B5EF4-FFF2-40B4-BE49-F238E27FC236}">
                <a16:creationId xmlns:a16="http://schemas.microsoft.com/office/drawing/2014/main" id="{F27B3A23-81AC-E181-23F0-D2BF4A5B48B6}"/>
              </a:ext>
            </a:extLst>
          </p:cNvPr>
          <p:cNvSpPr txBox="1"/>
          <p:nvPr/>
        </p:nvSpPr>
        <p:spPr>
          <a:xfrm>
            <a:off x="3271836" y="1834469"/>
            <a:ext cx="7972427" cy="646331"/>
          </a:xfrm>
          <a:prstGeom prst="rect">
            <a:avLst/>
          </a:prstGeom>
          <a:noFill/>
        </p:spPr>
        <p:txBody>
          <a:bodyPr wrap="square">
            <a:spAutoFit/>
          </a:bodyPr>
          <a:lstStyle/>
          <a:p>
            <a:r>
              <a:rPr lang="es-MX" sz="1800" dirty="0">
                <a:solidFill>
                  <a:srgbClr val="0D0D0D"/>
                </a:solidFill>
                <a:highlight>
                  <a:srgbClr val="FFFFFF"/>
                </a:highlight>
                <a:latin typeface="+mj-lt"/>
              </a:rPr>
              <a:t>JavaScript proporciona funciones matemáticas incorporadas para realizar operaciones más complejas.</a:t>
            </a:r>
          </a:p>
        </p:txBody>
      </p:sp>
    </p:spTree>
    <p:extLst>
      <p:ext uri="{BB962C8B-B14F-4D97-AF65-F5344CB8AC3E}">
        <p14:creationId xmlns:p14="http://schemas.microsoft.com/office/powerpoint/2010/main" val="2126037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err="1"/>
              <a:t>Números</a:t>
            </a:r>
            <a:endParaRPr lang="es-MX" b="0" dirty="0">
              <a:solidFill>
                <a:srgbClr val="FFC000"/>
              </a:solidFill>
            </a:endParaRPr>
          </a:p>
        </p:txBody>
      </p:sp>
      <p:sp>
        <p:nvSpPr>
          <p:cNvPr id="11" name="CuadroTexto 10">
            <a:extLst>
              <a:ext uri="{FF2B5EF4-FFF2-40B4-BE49-F238E27FC236}">
                <a16:creationId xmlns:a16="http://schemas.microsoft.com/office/drawing/2014/main" id="{859488E7-01BC-3DE8-05D7-2FC341BD094D}"/>
              </a:ext>
            </a:extLst>
          </p:cNvPr>
          <p:cNvSpPr txBox="1"/>
          <p:nvPr/>
        </p:nvSpPr>
        <p:spPr>
          <a:xfrm>
            <a:off x="3271838" y="1259505"/>
            <a:ext cx="6772276" cy="461665"/>
          </a:xfrm>
          <a:prstGeom prst="rect">
            <a:avLst/>
          </a:prstGeom>
          <a:noFill/>
        </p:spPr>
        <p:txBody>
          <a:bodyPr wrap="square" rtlCol="0">
            <a:spAutoFit/>
          </a:bodyPr>
          <a:lstStyle/>
          <a:p>
            <a:r>
              <a:rPr lang="es-MX" sz="2400" b="1" dirty="0">
                <a:solidFill>
                  <a:schemeClr val="accent5">
                    <a:lumMod val="75000"/>
                  </a:schemeClr>
                </a:solidFill>
              </a:rPr>
              <a:t>4. Conversores de tipo</a:t>
            </a:r>
          </a:p>
        </p:txBody>
      </p:sp>
      <p:graphicFrame>
        <p:nvGraphicFramePr>
          <p:cNvPr id="3" name="Tabla 2">
            <a:extLst>
              <a:ext uri="{FF2B5EF4-FFF2-40B4-BE49-F238E27FC236}">
                <a16:creationId xmlns:a16="http://schemas.microsoft.com/office/drawing/2014/main" id="{90EC5D9D-5077-8AC0-47B4-1455BDCC5AB8}"/>
              </a:ext>
            </a:extLst>
          </p:cNvPr>
          <p:cNvGraphicFramePr>
            <a:graphicFrameLocks noGrp="1"/>
          </p:cNvGraphicFramePr>
          <p:nvPr>
            <p:extLst>
              <p:ext uri="{D42A27DB-BD31-4B8C-83A1-F6EECF244321}">
                <p14:modId xmlns:p14="http://schemas.microsoft.com/office/powerpoint/2010/main" val="2358661043"/>
              </p:ext>
            </p:extLst>
          </p:nvPr>
        </p:nvGraphicFramePr>
        <p:xfrm>
          <a:off x="3452812" y="3015278"/>
          <a:ext cx="8151024" cy="1097280"/>
        </p:xfrm>
        <a:graphic>
          <a:graphicData uri="http://schemas.openxmlformats.org/drawingml/2006/table">
            <a:tbl>
              <a:tblPr/>
              <a:tblGrid>
                <a:gridCol w="1936829">
                  <a:extLst>
                    <a:ext uri="{9D8B030D-6E8A-4147-A177-3AD203B41FA5}">
                      <a16:colId xmlns:a16="http://schemas.microsoft.com/office/drawing/2014/main" val="1638345285"/>
                    </a:ext>
                  </a:extLst>
                </a:gridCol>
                <a:gridCol w="6214195">
                  <a:extLst>
                    <a:ext uri="{9D8B030D-6E8A-4147-A177-3AD203B41FA5}">
                      <a16:colId xmlns:a16="http://schemas.microsoft.com/office/drawing/2014/main" val="1101593456"/>
                    </a:ext>
                  </a:extLst>
                </a:gridCol>
              </a:tblGrid>
              <a:tr h="0">
                <a:tc>
                  <a:txBody>
                    <a:bodyPr/>
                    <a:lstStyle/>
                    <a:p>
                      <a:pPr fontAlgn="b"/>
                      <a:r>
                        <a:rPr lang="es-MX" sz="1800" b="1">
                          <a:effectLst/>
                        </a:rPr>
                        <a:t>Función</a:t>
                      </a:r>
                    </a:p>
                  </a:txBody>
                  <a:tcPr anchor="b">
                    <a:lnL w="9525" cap="flat" cmpd="sng" algn="ctr">
                      <a:solidFill>
                        <a:srgbClr val="3099C1"/>
                      </a:solidFill>
                      <a:prstDash val="solid"/>
                      <a:round/>
                      <a:headEnd type="none" w="med" len="med"/>
                      <a:tailEnd type="none" w="med" len="med"/>
                    </a:lnL>
                    <a:lnR w="9525" cap="flat" cmpd="sng" algn="ctr">
                      <a:solidFill>
                        <a:srgbClr val="D09EC1"/>
                      </a:solidFill>
                      <a:prstDash val="solid"/>
                      <a:round/>
                      <a:headEnd type="none" w="med" len="med"/>
                      <a:tailEnd type="none" w="med" len="med"/>
                    </a:lnR>
                    <a:lnT w="9525" cap="flat" cmpd="sng" algn="ctr">
                      <a:solidFill>
                        <a:srgbClr val="3099C1"/>
                      </a:solidFill>
                      <a:prstDash val="solid"/>
                      <a:round/>
                      <a:headEnd type="none" w="med" len="med"/>
                      <a:tailEnd type="none" w="med" len="med"/>
                    </a:lnT>
                    <a:lnB w="12700" cap="flat" cmpd="sng" algn="ctr">
                      <a:solidFill>
                        <a:srgbClr val="C0A5C1"/>
                      </a:solidFill>
                      <a:prstDash val="solid"/>
                      <a:round/>
                      <a:headEnd type="none" w="med" len="med"/>
                      <a:tailEnd type="none" w="med" len="med"/>
                    </a:lnB>
                    <a:solidFill>
                      <a:srgbClr val="FFFFFF"/>
                    </a:solidFill>
                  </a:tcPr>
                </a:tc>
                <a:tc>
                  <a:txBody>
                    <a:bodyPr/>
                    <a:lstStyle/>
                    <a:p>
                      <a:pPr fontAlgn="b"/>
                      <a:r>
                        <a:rPr lang="es-MX" sz="1800" b="1">
                          <a:effectLst/>
                        </a:rPr>
                        <a:t>Descripción</a:t>
                      </a:r>
                    </a:p>
                  </a:txBody>
                  <a:tcPr anchor="b">
                    <a:lnL w="9525" cap="flat" cmpd="sng" algn="ctr">
                      <a:solidFill>
                        <a:srgbClr val="D09EC1"/>
                      </a:solidFill>
                      <a:prstDash val="solid"/>
                      <a:round/>
                      <a:headEnd type="none" w="med" len="med"/>
                      <a:tailEnd type="none" w="med" len="med"/>
                    </a:lnL>
                    <a:lnR w="9525" cap="flat" cmpd="sng" algn="ctr">
                      <a:solidFill>
                        <a:srgbClr val="D09EC1"/>
                      </a:solidFill>
                      <a:prstDash val="solid"/>
                      <a:round/>
                      <a:headEnd type="none" w="med" len="med"/>
                      <a:tailEnd type="none" w="med" len="med"/>
                    </a:lnR>
                    <a:lnT w="9525" cap="flat" cmpd="sng" algn="ctr">
                      <a:solidFill>
                        <a:srgbClr val="D09EC1"/>
                      </a:solidFill>
                      <a:prstDash val="solid"/>
                      <a:round/>
                      <a:headEnd type="none" w="med" len="med"/>
                      <a:tailEnd type="none" w="med" len="med"/>
                    </a:lnT>
                    <a:lnB w="12700" cap="flat" cmpd="sng" algn="ctr">
                      <a:solidFill>
                        <a:srgbClr val="20A9C1"/>
                      </a:solidFill>
                      <a:prstDash val="solid"/>
                      <a:round/>
                      <a:headEnd type="none" w="med" len="med"/>
                      <a:tailEnd type="none" w="med" len="med"/>
                    </a:lnB>
                    <a:solidFill>
                      <a:srgbClr val="FFFFFF"/>
                    </a:solidFill>
                  </a:tcPr>
                </a:tc>
                <a:extLst>
                  <a:ext uri="{0D108BD9-81ED-4DB2-BD59-A6C34878D82A}">
                    <a16:rowId xmlns:a16="http://schemas.microsoft.com/office/drawing/2014/main" val="2937880716"/>
                  </a:ext>
                </a:extLst>
              </a:tr>
              <a:tr h="0">
                <a:tc>
                  <a:txBody>
                    <a:bodyPr/>
                    <a:lstStyle/>
                    <a:p>
                      <a:pPr fontAlgn="base"/>
                      <a:r>
                        <a:rPr lang="es-MX" sz="1800">
                          <a:effectLst/>
                        </a:rPr>
                        <a:t>parseInt()</a:t>
                      </a:r>
                    </a:p>
                  </a:txBody>
                  <a:tcPr anchor="ctr">
                    <a:lnL w="9525" cap="flat" cmpd="sng" algn="ctr">
                      <a:solidFill>
                        <a:srgbClr val="C0A5C1"/>
                      </a:solidFill>
                      <a:prstDash val="solid"/>
                      <a:round/>
                      <a:headEnd type="none" w="med" len="med"/>
                      <a:tailEnd type="none" w="med" len="med"/>
                    </a:lnL>
                    <a:lnR w="9525" cap="flat" cmpd="sng" algn="ctr">
                      <a:solidFill>
                        <a:srgbClr val="20A9C1"/>
                      </a:solidFill>
                      <a:prstDash val="solid"/>
                      <a:round/>
                      <a:headEnd type="none" w="med" len="med"/>
                      <a:tailEnd type="none" w="med" len="med"/>
                    </a:lnR>
                    <a:lnT w="12700" cap="flat" cmpd="sng" algn="ctr">
                      <a:solidFill>
                        <a:srgbClr val="C0A5C1"/>
                      </a:solidFill>
                      <a:prstDash val="solid"/>
                      <a:round/>
                      <a:headEnd type="none" w="med" len="med"/>
                      <a:tailEnd type="none" w="med" len="med"/>
                    </a:lnT>
                    <a:lnB w="12700" cap="flat" cmpd="sng" algn="ctr">
                      <a:solidFill>
                        <a:srgbClr val="10A7C1"/>
                      </a:solidFill>
                      <a:prstDash val="solid"/>
                      <a:round/>
                      <a:headEnd type="none" w="med" len="med"/>
                      <a:tailEnd type="none" w="med" len="med"/>
                    </a:lnB>
                    <a:solidFill>
                      <a:srgbClr val="FFFFFF"/>
                    </a:solidFill>
                  </a:tcPr>
                </a:tc>
                <a:tc>
                  <a:txBody>
                    <a:bodyPr/>
                    <a:lstStyle/>
                    <a:p>
                      <a:pPr fontAlgn="base"/>
                      <a:r>
                        <a:rPr lang="es-MX" sz="1800">
                          <a:effectLst/>
                        </a:rPr>
                        <a:t>Convierte una cadena en un número entero.</a:t>
                      </a:r>
                    </a:p>
                  </a:txBody>
                  <a:tcPr anchor="ctr">
                    <a:lnL w="9525" cap="flat" cmpd="sng" algn="ctr">
                      <a:solidFill>
                        <a:srgbClr val="20A9C1"/>
                      </a:solidFill>
                      <a:prstDash val="solid"/>
                      <a:round/>
                      <a:headEnd type="none" w="med" len="med"/>
                      <a:tailEnd type="none" w="med" len="med"/>
                    </a:lnL>
                    <a:lnR w="9525" cap="flat" cmpd="sng" algn="ctr">
                      <a:solidFill>
                        <a:srgbClr val="20A9C1"/>
                      </a:solidFill>
                      <a:prstDash val="solid"/>
                      <a:round/>
                      <a:headEnd type="none" w="med" len="med"/>
                      <a:tailEnd type="none" w="med" len="med"/>
                    </a:lnR>
                    <a:lnT w="12700" cap="flat" cmpd="sng" algn="ctr">
                      <a:solidFill>
                        <a:srgbClr val="20A9C1"/>
                      </a:solidFill>
                      <a:prstDash val="solid"/>
                      <a:round/>
                      <a:headEnd type="none" w="med" len="med"/>
                      <a:tailEnd type="none" w="med" len="med"/>
                    </a:lnT>
                    <a:lnB w="12700" cap="flat" cmpd="sng" algn="ctr">
                      <a:solidFill>
                        <a:srgbClr val="70ADC1"/>
                      </a:solidFill>
                      <a:prstDash val="solid"/>
                      <a:round/>
                      <a:headEnd type="none" w="med" len="med"/>
                      <a:tailEnd type="none" w="med" len="med"/>
                    </a:lnB>
                    <a:solidFill>
                      <a:srgbClr val="FFFFFF"/>
                    </a:solidFill>
                  </a:tcPr>
                </a:tc>
                <a:extLst>
                  <a:ext uri="{0D108BD9-81ED-4DB2-BD59-A6C34878D82A}">
                    <a16:rowId xmlns:a16="http://schemas.microsoft.com/office/drawing/2014/main" val="424713597"/>
                  </a:ext>
                </a:extLst>
              </a:tr>
              <a:tr h="0">
                <a:tc>
                  <a:txBody>
                    <a:bodyPr/>
                    <a:lstStyle/>
                    <a:p>
                      <a:pPr fontAlgn="base"/>
                      <a:r>
                        <a:rPr lang="es-MX" sz="1800">
                          <a:effectLst/>
                        </a:rPr>
                        <a:t>parseFloat()</a:t>
                      </a:r>
                    </a:p>
                  </a:txBody>
                  <a:tcPr anchor="ctr">
                    <a:lnL w="9525" cap="flat" cmpd="sng" algn="ctr">
                      <a:solidFill>
                        <a:srgbClr val="10A7C1"/>
                      </a:solidFill>
                      <a:prstDash val="solid"/>
                      <a:round/>
                      <a:headEnd type="none" w="med" len="med"/>
                      <a:tailEnd type="none" w="med" len="med"/>
                    </a:lnL>
                    <a:lnR w="9525" cap="flat" cmpd="sng" algn="ctr">
                      <a:solidFill>
                        <a:srgbClr val="70ADC1"/>
                      </a:solidFill>
                      <a:prstDash val="solid"/>
                      <a:round/>
                      <a:headEnd type="none" w="med" len="med"/>
                      <a:tailEnd type="none" w="med" len="med"/>
                    </a:lnR>
                    <a:lnT w="12700" cap="flat" cmpd="sng" algn="ctr">
                      <a:solidFill>
                        <a:srgbClr val="10A7C1"/>
                      </a:solidFill>
                      <a:prstDash val="solid"/>
                      <a:round/>
                      <a:headEnd type="none" w="med" len="med"/>
                      <a:tailEnd type="none" w="med" len="med"/>
                    </a:lnT>
                    <a:lnB w="9525" cap="flat" cmpd="sng" algn="ctr">
                      <a:solidFill>
                        <a:srgbClr val="10A7C1"/>
                      </a:solidFill>
                      <a:prstDash val="solid"/>
                      <a:round/>
                      <a:headEnd type="none" w="med" len="med"/>
                      <a:tailEnd type="none" w="med" len="med"/>
                    </a:lnB>
                    <a:solidFill>
                      <a:srgbClr val="FFFFFF"/>
                    </a:solidFill>
                  </a:tcPr>
                </a:tc>
                <a:tc>
                  <a:txBody>
                    <a:bodyPr/>
                    <a:lstStyle/>
                    <a:p>
                      <a:pPr fontAlgn="base"/>
                      <a:r>
                        <a:rPr lang="es-MX" sz="1800" dirty="0">
                          <a:effectLst/>
                        </a:rPr>
                        <a:t>Convierte una cadena en un número de punto flotante.</a:t>
                      </a:r>
                    </a:p>
                  </a:txBody>
                  <a:tcPr anchor="ctr">
                    <a:lnL w="9525" cap="flat" cmpd="sng" algn="ctr">
                      <a:solidFill>
                        <a:srgbClr val="70ADC1"/>
                      </a:solidFill>
                      <a:prstDash val="solid"/>
                      <a:round/>
                      <a:headEnd type="none" w="med" len="med"/>
                      <a:tailEnd type="none" w="med" len="med"/>
                    </a:lnL>
                    <a:lnR w="9525" cap="flat" cmpd="sng" algn="ctr">
                      <a:solidFill>
                        <a:srgbClr val="70ADC1"/>
                      </a:solidFill>
                      <a:prstDash val="solid"/>
                      <a:round/>
                      <a:headEnd type="none" w="med" len="med"/>
                      <a:tailEnd type="none" w="med" len="med"/>
                    </a:lnR>
                    <a:lnT w="12700" cap="flat" cmpd="sng" algn="ctr">
                      <a:solidFill>
                        <a:srgbClr val="70ADC1"/>
                      </a:solidFill>
                      <a:prstDash val="solid"/>
                      <a:round/>
                      <a:headEnd type="none" w="med" len="med"/>
                      <a:tailEnd type="none" w="med" len="med"/>
                    </a:lnT>
                    <a:lnB w="9525" cap="flat" cmpd="sng" algn="ctr">
                      <a:solidFill>
                        <a:srgbClr val="70ADC1"/>
                      </a:solidFill>
                      <a:prstDash val="solid"/>
                      <a:round/>
                      <a:headEnd type="none" w="med" len="med"/>
                      <a:tailEnd type="none" w="med" len="med"/>
                    </a:lnB>
                    <a:solidFill>
                      <a:srgbClr val="FFFFFF"/>
                    </a:solidFill>
                  </a:tcPr>
                </a:tc>
                <a:extLst>
                  <a:ext uri="{0D108BD9-81ED-4DB2-BD59-A6C34878D82A}">
                    <a16:rowId xmlns:a16="http://schemas.microsoft.com/office/drawing/2014/main" val="2096320364"/>
                  </a:ext>
                </a:extLst>
              </a:tr>
            </a:tbl>
          </a:graphicData>
        </a:graphic>
      </p:graphicFrame>
      <p:pic>
        <p:nvPicPr>
          <p:cNvPr id="6" name="Imagen 5">
            <a:extLst>
              <a:ext uri="{FF2B5EF4-FFF2-40B4-BE49-F238E27FC236}">
                <a16:creationId xmlns:a16="http://schemas.microsoft.com/office/drawing/2014/main" id="{50AA04CF-777C-E445-40FF-25E8A4D7EC7E}"/>
              </a:ext>
            </a:extLst>
          </p:cNvPr>
          <p:cNvPicPr>
            <a:picLocks noChangeAspect="1"/>
          </p:cNvPicPr>
          <p:nvPr/>
        </p:nvPicPr>
        <p:blipFill>
          <a:blip r:embed="rId2"/>
          <a:stretch>
            <a:fillRect/>
          </a:stretch>
        </p:blipFill>
        <p:spPr>
          <a:xfrm>
            <a:off x="3452812" y="4505742"/>
            <a:ext cx="8151024" cy="1720982"/>
          </a:xfrm>
          <a:prstGeom prst="rect">
            <a:avLst/>
          </a:prstGeom>
        </p:spPr>
      </p:pic>
      <p:sp>
        <p:nvSpPr>
          <p:cNvPr id="9" name="CuadroTexto 8">
            <a:extLst>
              <a:ext uri="{FF2B5EF4-FFF2-40B4-BE49-F238E27FC236}">
                <a16:creationId xmlns:a16="http://schemas.microsoft.com/office/drawing/2014/main" id="{A6B61AAA-1FCC-19B5-B1E2-AE6064513A8C}"/>
              </a:ext>
            </a:extLst>
          </p:cNvPr>
          <p:cNvSpPr txBox="1"/>
          <p:nvPr/>
        </p:nvSpPr>
        <p:spPr>
          <a:xfrm>
            <a:off x="3271838" y="1975763"/>
            <a:ext cx="8331998" cy="646331"/>
          </a:xfrm>
          <a:prstGeom prst="rect">
            <a:avLst/>
          </a:prstGeom>
          <a:noFill/>
        </p:spPr>
        <p:txBody>
          <a:bodyPr wrap="square">
            <a:spAutoFit/>
          </a:bodyPr>
          <a:lstStyle/>
          <a:p>
            <a:r>
              <a:rPr lang="es-MX" sz="1800" dirty="0">
                <a:solidFill>
                  <a:srgbClr val="0D0D0D"/>
                </a:solidFill>
                <a:highlight>
                  <a:srgbClr val="FFFFFF"/>
                </a:highlight>
                <a:latin typeface="+mj-lt"/>
              </a:rPr>
              <a:t>JavaScript permite convertir entre diferentes tipos de datos, incluidos los números</a:t>
            </a:r>
            <a:r>
              <a:rPr lang="es-MX" b="0" i="0" dirty="0">
                <a:solidFill>
                  <a:srgbClr val="0D0D0D"/>
                </a:solidFill>
                <a:effectLst/>
                <a:highlight>
                  <a:srgbClr val="FFFFFF"/>
                </a:highlight>
                <a:latin typeface="Söhne"/>
              </a:rPr>
              <a:t>.</a:t>
            </a:r>
            <a:endParaRPr lang="es-MX" dirty="0"/>
          </a:p>
        </p:txBody>
      </p:sp>
    </p:spTree>
    <p:extLst>
      <p:ext uri="{BB962C8B-B14F-4D97-AF65-F5344CB8AC3E}">
        <p14:creationId xmlns:p14="http://schemas.microsoft.com/office/powerpoint/2010/main" val="3177095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err="1"/>
              <a:t>Números</a:t>
            </a:r>
            <a:endParaRPr lang="es-MX" b="0" dirty="0">
              <a:solidFill>
                <a:srgbClr val="FFC000"/>
              </a:solidFill>
            </a:endParaRPr>
          </a:p>
        </p:txBody>
      </p:sp>
      <p:sp>
        <p:nvSpPr>
          <p:cNvPr id="11" name="CuadroTexto 10">
            <a:extLst>
              <a:ext uri="{FF2B5EF4-FFF2-40B4-BE49-F238E27FC236}">
                <a16:creationId xmlns:a16="http://schemas.microsoft.com/office/drawing/2014/main" id="{859488E7-01BC-3DE8-05D7-2FC341BD094D}"/>
              </a:ext>
            </a:extLst>
          </p:cNvPr>
          <p:cNvSpPr txBox="1"/>
          <p:nvPr/>
        </p:nvSpPr>
        <p:spPr>
          <a:xfrm>
            <a:off x="3271838" y="1259505"/>
            <a:ext cx="6772276" cy="461665"/>
          </a:xfrm>
          <a:prstGeom prst="rect">
            <a:avLst/>
          </a:prstGeom>
          <a:noFill/>
        </p:spPr>
        <p:txBody>
          <a:bodyPr wrap="square" rtlCol="0">
            <a:spAutoFit/>
          </a:bodyPr>
          <a:lstStyle/>
          <a:p>
            <a:r>
              <a:rPr lang="es-MX" sz="2400" b="1" dirty="0">
                <a:solidFill>
                  <a:schemeClr val="accent5">
                    <a:lumMod val="75000"/>
                  </a:schemeClr>
                </a:solidFill>
              </a:rPr>
              <a:t>5. Comparaciones numéricas </a:t>
            </a:r>
          </a:p>
        </p:txBody>
      </p:sp>
      <p:sp>
        <p:nvSpPr>
          <p:cNvPr id="9" name="CuadroTexto 8">
            <a:extLst>
              <a:ext uri="{FF2B5EF4-FFF2-40B4-BE49-F238E27FC236}">
                <a16:creationId xmlns:a16="http://schemas.microsoft.com/office/drawing/2014/main" id="{A6B61AAA-1FCC-19B5-B1E2-AE6064513A8C}"/>
              </a:ext>
            </a:extLst>
          </p:cNvPr>
          <p:cNvSpPr txBox="1"/>
          <p:nvPr/>
        </p:nvSpPr>
        <p:spPr>
          <a:xfrm>
            <a:off x="3271838" y="1975763"/>
            <a:ext cx="7715250" cy="923330"/>
          </a:xfrm>
          <a:prstGeom prst="rect">
            <a:avLst/>
          </a:prstGeom>
          <a:noFill/>
        </p:spPr>
        <p:txBody>
          <a:bodyPr wrap="square">
            <a:spAutoFit/>
          </a:bodyPr>
          <a:lstStyle/>
          <a:p>
            <a:r>
              <a:rPr lang="es-MX" sz="1800" dirty="0">
                <a:solidFill>
                  <a:srgbClr val="0D0D0D"/>
                </a:solidFill>
                <a:highlight>
                  <a:srgbClr val="FFFFFF"/>
                </a:highlight>
                <a:latin typeface="+mj-lt"/>
              </a:rPr>
              <a:t>Puedes comparar números utilizando operadores de comparación como &lt;, &gt;, &lt;=, &gt;=, ===, y !==. Estos operadores devolverán un valor booleano (true o false) según la comparación.</a:t>
            </a:r>
          </a:p>
        </p:txBody>
      </p:sp>
      <p:pic>
        <p:nvPicPr>
          <p:cNvPr id="7" name="Imagen 6">
            <a:extLst>
              <a:ext uri="{FF2B5EF4-FFF2-40B4-BE49-F238E27FC236}">
                <a16:creationId xmlns:a16="http://schemas.microsoft.com/office/drawing/2014/main" id="{FF94BC93-6914-0FED-D65F-2D7841F3BBEC}"/>
              </a:ext>
            </a:extLst>
          </p:cNvPr>
          <p:cNvPicPr>
            <a:picLocks noChangeAspect="1"/>
          </p:cNvPicPr>
          <p:nvPr/>
        </p:nvPicPr>
        <p:blipFill>
          <a:blip r:embed="rId2"/>
          <a:stretch>
            <a:fillRect/>
          </a:stretch>
        </p:blipFill>
        <p:spPr>
          <a:xfrm>
            <a:off x="3452300" y="3314046"/>
            <a:ext cx="7220463" cy="2618821"/>
          </a:xfrm>
          <a:prstGeom prst="rect">
            <a:avLst/>
          </a:prstGeom>
        </p:spPr>
      </p:pic>
    </p:spTree>
    <p:extLst>
      <p:ext uri="{BB962C8B-B14F-4D97-AF65-F5344CB8AC3E}">
        <p14:creationId xmlns:p14="http://schemas.microsoft.com/office/powerpoint/2010/main" val="1990123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err="1"/>
              <a:t>Números</a:t>
            </a:r>
            <a:endParaRPr lang="es-MX" b="0" dirty="0">
              <a:solidFill>
                <a:srgbClr val="FFC000"/>
              </a:solidFill>
            </a:endParaRPr>
          </a:p>
        </p:txBody>
      </p:sp>
      <p:sp>
        <p:nvSpPr>
          <p:cNvPr id="11" name="CuadroTexto 10">
            <a:extLst>
              <a:ext uri="{FF2B5EF4-FFF2-40B4-BE49-F238E27FC236}">
                <a16:creationId xmlns:a16="http://schemas.microsoft.com/office/drawing/2014/main" id="{859488E7-01BC-3DE8-05D7-2FC341BD094D}"/>
              </a:ext>
            </a:extLst>
          </p:cNvPr>
          <p:cNvSpPr txBox="1"/>
          <p:nvPr/>
        </p:nvSpPr>
        <p:spPr>
          <a:xfrm>
            <a:off x="3371850" y="2628962"/>
            <a:ext cx="6772276" cy="461665"/>
          </a:xfrm>
          <a:prstGeom prst="rect">
            <a:avLst/>
          </a:prstGeom>
          <a:noFill/>
        </p:spPr>
        <p:txBody>
          <a:bodyPr wrap="square" rtlCol="0">
            <a:spAutoFit/>
          </a:bodyPr>
          <a:lstStyle/>
          <a:p>
            <a:r>
              <a:rPr lang="es-MX" sz="2400" b="1" dirty="0">
                <a:solidFill>
                  <a:schemeClr val="accent5">
                    <a:lumMod val="75000"/>
                  </a:schemeClr>
                </a:solidFill>
              </a:rPr>
              <a:t>El objeto </a:t>
            </a:r>
            <a:r>
              <a:rPr lang="es-MX" sz="2400" b="1" dirty="0" err="1">
                <a:solidFill>
                  <a:schemeClr val="accent5">
                    <a:lumMod val="75000"/>
                  </a:schemeClr>
                </a:solidFill>
              </a:rPr>
              <a:t>Number</a:t>
            </a:r>
            <a:endParaRPr lang="es-MX" sz="2400" b="1" dirty="0">
              <a:solidFill>
                <a:schemeClr val="accent5">
                  <a:lumMod val="75000"/>
                </a:schemeClr>
              </a:solidFill>
            </a:endParaRPr>
          </a:p>
        </p:txBody>
      </p:sp>
      <p:sp>
        <p:nvSpPr>
          <p:cNvPr id="5" name="CuadroTexto 4">
            <a:extLst>
              <a:ext uri="{FF2B5EF4-FFF2-40B4-BE49-F238E27FC236}">
                <a16:creationId xmlns:a16="http://schemas.microsoft.com/office/drawing/2014/main" id="{543BE2A2-F2F3-AE18-94F1-6CEC22B6A9A3}"/>
              </a:ext>
            </a:extLst>
          </p:cNvPr>
          <p:cNvSpPr txBox="1"/>
          <p:nvPr/>
        </p:nvSpPr>
        <p:spPr>
          <a:xfrm>
            <a:off x="3371850" y="3429000"/>
            <a:ext cx="8201026" cy="646331"/>
          </a:xfrm>
          <a:prstGeom prst="rect">
            <a:avLst/>
          </a:prstGeom>
          <a:noFill/>
        </p:spPr>
        <p:txBody>
          <a:bodyPr wrap="square">
            <a:spAutoFit/>
          </a:bodyPr>
          <a:lstStyle/>
          <a:p>
            <a:r>
              <a:rPr lang="es-MX" sz="1800" dirty="0">
                <a:solidFill>
                  <a:srgbClr val="0D0D0D"/>
                </a:solidFill>
                <a:highlight>
                  <a:srgbClr val="FFFFFF"/>
                </a:highlight>
                <a:latin typeface="+mj-lt"/>
              </a:rPr>
              <a:t>En JavaScript, la clase </a:t>
            </a:r>
            <a:r>
              <a:rPr lang="es-MX" sz="1800" dirty="0" err="1">
                <a:solidFill>
                  <a:srgbClr val="0D0D0D"/>
                </a:solidFill>
                <a:highlight>
                  <a:srgbClr val="FFFFFF"/>
                </a:highlight>
                <a:latin typeface="+mj-lt"/>
              </a:rPr>
              <a:t>Number</a:t>
            </a:r>
            <a:r>
              <a:rPr lang="es-MX" sz="1800" dirty="0">
                <a:solidFill>
                  <a:srgbClr val="0D0D0D"/>
                </a:solidFill>
                <a:highlight>
                  <a:srgbClr val="FFFFFF"/>
                </a:highlight>
                <a:latin typeface="+mj-lt"/>
              </a:rPr>
              <a:t> es un objeto incorporado que proporciona funcionalidades y propiedades relacionadas con números.</a:t>
            </a:r>
          </a:p>
        </p:txBody>
      </p:sp>
    </p:spTree>
    <p:extLst>
      <p:ext uri="{BB962C8B-B14F-4D97-AF65-F5344CB8AC3E}">
        <p14:creationId xmlns:p14="http://schemas.microsoft.com/office/powerpoint/2010/main" val="3135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74BAA-0F13-61E7-B58A-8C6B62F1FBE2}"/>
              </a:ext>
            </a:extLst>
          </p:cNvPr>
          <p:cNvSpPr>
            <a:spLocks noGrp="1"/>
          </p:cNvSpPr>
          <p:nvPr>
            <p:ph type="title"/>
          </p:nvPr>
        </p:nvSpPr>
        <p:spPr>
          <a:xfrm>
            <a:off x="414338" y="4647733"/>
            <a:ext cx="2519029" cy="1440400"/>
          </a:xfrm>
        </p:spPr>
        <p:txBody>
          <a:bodyPr/>
          <a:lstStyle/>
          <a:p>
            <a:r>
              <a:rPr lang="en-US" dirty="0" err="1"/>
              <a:t>Introducción</a:t>
            </a:r>
            <a:endParaRPr lang="es-MX" b="0" dirty="0">
              <a:solidFill>
                <a:srgbClr val="FFC000"/>
              </a:solidFill>
            </a:endParaRPr>
          </a:p>
        </p:txBody>
      </p:sp>
      <p:pic>
        <p:nvPicPr>
          <p:cNvPr id="5" name="Picture 2">
            <a:extLst>
              <a:ext uri="{FF2B5EF4-FFF2-40B4-BE49-F238E27FC236}">
                <a16:creationId xmlns:a16="http://schemas.microsoft.com/office/drawing/2014/main" id="{E032C633-ABE0-D0F3-CE0B-208B76975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395" y="864178"/>
            <a:ext cx="4617679" cy="4481864"/>
          </a:xfrm>
          <a:prstGeom prst="rect">
            <a:avLst/>
          </a:prstGeom>
          <a:noFill/>
          <a:extLst>
            <a:ext uri="{909E8E84-426E-40DD-AFC4-6F175D3DCCD1}">
              <a14:hiddenFill xmlns:a14="http://schemas.microsoft.com/office/drawing/2010/main">
                <a:solidFill>
                  <a:srgbClr val="FFFFFF"/>
                </a:solidFill>
              </a14:hiddenFill>
            </a:ext>
          </a:extLst>
        </p:spPr>
      </p:pic>
      <p:sp>
        <p:nvSpPr>
          <p:cNvPr id="6" name="Cerrar llave 5">
            <a:extLst>
              <a:ext uri="{FF2B5EF4-FFF2-40B4-BE49-F238E27FC236}">
                <a16:creationId xmlns:a16="http://schemas.microsoft.com/office/drawing/2014/main" id="{DCB3E0FB-31C0-0C3B-02AA-ED626774FED9}"/>
              </a:ext>
            </a:extLst>
          </p:cNvPr>
          <p:cNvSpPr/>
          <p:nvPr/>
        </p:nvSpPr>
        <p:spPr>
          <a:xfrm>
            <a:off x="7839074" y="1485900"/>
            <a:ext cx="1085852" cy="38601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 name="CuadroTexto 6">
            <a:extLst>
              <a:ext uri="{FF2B5EF4-FFF2-40B4-BE49-F238E27FC236}">
                <a16:creationId xmlns:a16="http://schemas.microsoft.com/office/drawing/2014/main" id="{C532EDB7-2966-CF30-1134-CD8CDB12A733}"/>
              </a:ext>
            </a:extLst>
          </p:cNvPr>
          <p:cNvSpPr txBox="1"/>
          <p:nvPr/>
        </p:nvSpPr>
        <p:spPr>
          <a:xfrm>
            <a:off x="9142810" y="2962235"/>
            <a:ext cx="3049190" cy="830997"/>
          </a:xfrm>
          <a:prstGeom prst="rect">
            <a:avLst/>
          </a:prstGeom>
          <a:noFill/>
        </p:spPr>
        <p:txBody>
          <a:bodyPr wrap="square">
            <a:spAutoFit/>
          </a:bodyPr>
          <a:lstStyle/>
          <a:p>
            <a:r>
              <a:rPr lang="es-MX" sz="2400" b="0" i="0" dirty="0">
                <a:effectLst/>
                <a:latin typeface="Inter"/>
              </a:rPr>
              <a:t>Componentes de una pagina WEB</a:t>
            </a:r>
            <a:endParaRPr lang="es-MX" sz="2400" dirty="0"/>
          </a:p>
        </p:txBody>
      </p:sp>
    </p:spTree>
    <p:extLst>
      <p:ext uri="{BB962C8B-B14F-4D97-AF65-F5344CB8AC3E}">
        <p14:creationId xmlns:p14="http://schemas.microsoft.com/office/powerpoint/2010/main" val="300243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err="1"/>
              <a:t>Números</a:t>
            </a:r>
            <a:endParaRPr lang="es-MX" b="0" dirty="0">
              <a:solidFill>
                <a:srgbClr val="FFC000"/>
              </a:solidFill>
            </a:endParaRPr>
          </a:p>
        </p:txBody>
      </p:sp>
      <p:sp>
        <p:nvSpPr>
          <p:cNvPr id="11" name="CuadroTexto 10">
            <a:extLst>
              <a:ext uri="{FF2B5EF4-FFF2-40B4-BE49-F238E27FC236}">
                <a16:creationId xmlns:a16="http://schemas.microsoft.com/office/drawing/2014/main" id="{859488E7-01BC-3DE8-05D7-2FC341BD094D}"/>
              </a:ext>
            </a:extLst>
          </p:cNvPr>
          <p:cNvSpPr txBox="1"/>
          <p:nvPr/>
        </p:nvSpPr>
        <p:spPr>
          <a:xfrm>
            <a:off x="3286125" y="688005"/>
            <a:ext cx="6772276" cy="769441"/>
          </a:xfrm>
          <a:prstGeom prst="rect">
            <a:avLst/>
          </a:prstGeom>
          <a:noFill/>
        </p:spPr>
        <p:txBody>
          <a:bodyPr wrap="square" rtlCol="0">
            <a:spAutoFit/>
          </a:bodyPr>
          <a:lstStyle/>
          <a:p>
            <a:r>
              <a:rPr lang="es-MX" sz="2400" b="1" dirty="0">
                <a:solidFill>
                  <a:schemeClr val="accent5">
                    <a:lumMod val="75000"/>
                  </a:schemeClr>
                </a:solidFill>
              </a:rPr>
              <a:t>El objeto </a:t>
            </a:r>
            <a:r>
              <a:rPr lang="es-MX" sz="2400" b="1" dirty="0" err="1">
                <a:solidFill>
                  <a:schemeClr val="accent5">
                    <a:lumMod val="75000"/>
                  </a:schemeClr>
                </a:solidFill>
              </a:rPr>
              <a:t>Number</a:t>
            </a:r>
            <a:endParaRPr lang="es-MX" sz="2400" b="1" dirty="0">
              <a:solidFill>
                <a:schemeClr val="accent5">
                  <a:lumMod val="75000"/>
                </a:schemeClr>
              </a:solidFill>
            </a:endParaRPr>
          </a:p>
          <a:p>
            <a:r>
              <a:rPr lang="es-MX" sz="2000" dirty="0">
                <a:solidFill>
                  <a:schemeClr val="bg2"/>
                </a:solidFill>
              </a:rPr>
              <a:t>Funciones estáticas </a:t>
            </a:r>
          </a:p>
        </p:txBody>
      </p:sp>
      <p:graphicFrame>
        <p:nvGraphicFramePr>
          <p:cNvPr id="6" name="Tabla 5">
            <a:extLst>
              <a:ext uri="{FF2B5EF4-FFF2-40B4-BE49-F238E27FC236}">
                <a16:creationId xmlns:a16="http://schemas.microsoft.com/office/drawing/2014/main" id="{1BD21D2B-6975-86A0-6A67-3D70A1F2BBE4}"/>
              </a:ext>
            </a:extLst>
          </p:cNvPr>
          <p:cNvGraphicFramePr>
            <a:graphicFrameLocks noGrp="1"/>
          </p:cNvGraphicFramePr>
          <p:nvPr>
            <p:extLst>
              <p:ext uri="{D42A27DB-BD31-4B8C-83A1-F6EECF244321}">
                <p14:modId xmlns:p14="http://schemas.microsoft.com/office/powerpoint/2010/main" val="2847489030"/>
              </p:ext>
            </p:extLst>
          </p:nvPr>
        </p:nvGraphicFramePr>
        <p:xfrm>
          <a:off x="3410995" y="1908176"/>
          <a:ext cx="8019005" cy="4554536"/>
        </p:xfrm>
        <a:graphic>
          <a:graphicData uri="http://schemas.openxmlformats.org/drawingml/2006/table">
            <a:tbl>
              <a:tblPr>
                <a:tableStyleId>{BDBED569-4797-4DF1-A0F4-6AAB3CD982D8}</a:tableStyleId>
              </a:tblPr>
              <a:tblGrid>
                <a:gridCol w="2744252">
                  <a:extLst>
                    <a:ext uri="{9D8B030D-6E8A-4147-A177-3AD203B41FA5}">
                      <a16:colId xmlns:a16="http://schemas.microsoft.com/office/drawing/2014/main" val="3226532701"/>
                    </a:ext>
                  </a:extLst>
                </a:gridCol>
                <a:gridCol w="5274753">
                  <a:extLst>
                    <a:ext uri="{9D8B030D-6E8A-4147-A177-3AD203B41FA5}">
                      <a16:colId xmlns:a16="http://schemas.microsoft.com/office/drawing/2014/main" val="1849647290"/>
                    </a:ext>
                  </a:extLst>
                </a:gridCol>
              </a:tblGrid>
              <a:tr h="329772">
                <a:tc>
                  <a:txBody>
                    <a:bodyPr/>
                    <a:lstStyle/>
                    <a:p>
                      <a:pPr fontAlgn="b"/>
                      <a:r>
                        <a:rPr lang="es-MX" sz="1600" b="1">
                          <a:effectLst/>
                        </a:rPr>
                        <a:t>Método</a:t>
                      </a:r>
                    </a:p>
                  </a:txBody>
                  <a:tcPr marL="80201" marR="80201" marT="40101" marB="40101" anchor="b"/>
                </a:tc>
                <a:tc>
                  <a:txBody>
                    <a:bodyPr/>
                    <a:lstStyle/>
                    <a:p>
                      <a:pPr fontAlgn="b"/>
                      <a:r>
                        <a:rPr lang="es-MX" sz="1600" b="1" dirty="0">
                          <a:effectLst/>
                        </a:rPr>
                        <a:t>Descripción</a:t>
                      </a:r>
                    </a:p>
                  </a:txBody>
                  <a:tcPr marL="80201" marR="80201" marT="40101" marB="40101" anchor="b"/>
                </a:tc>
                <a:extLst>
                  <a:ext uri="{0D108BD9-81ED-4DB2-BD59-A6C34878D82A}">
                    <a16:rowId xmlns:a16="http://schemas.microsoft.com/office/drawing/2014/main" val="2358492305"/>
                  </a:ext>
                </a:extLst>
              </a:tr>
              <a:tr h="579342">
                <a:tc>
                  <a:txBody>
                    <a:bodyPr/>
                    <a:lstStyle/>
                    <a:p>
                      <a:pPr fontAlgn="base"/>
                      <a:r>
                        <a:rPr lang="es-MX" sz="1600">
                          <a:effectLst/>
                        </a:rPr>
                        <a:t>Number.parseFloat()</a:t>
                      </a:r>
                    </a:p>
                  </a:txBody>
                  <a:tcPr marL="80201" marR="80201" marT="40101" marB="40101" anchor="ctr"/>
                </a:tc>
                <a:tc>
                  <a:txBody>
                    <a:bodyPr/>
                    <a:lstStyle/>
                    <a:p>
                      <a:pPr fontAlgn="base"/>
                      <a:r>
                        <a:rPr lang="es-MX" sz="1600">
                          <a:effectLst/>
                        </a:rPr>
                        <a:t>Convierte una cadena en un número de punto flotante.</a:t>
                      </a:r>
                    </a:p>
                  </a:txBody>
                  <a:tcPr marL="80201" marR="80201" marT="40101" marB="40101" anchor="ctr"/>
                </a:tc>
                <a:extLst>
                  <a:ext uri="{0D108BD9-81ED-4DB2-BD59-A6C34878D82A}">
                    <a16:rowId xmlns:a16="http://schemas.microsoft.com/office/drawing/2014/main" val="1531191095"/>
                  </a:ext>
                </a:extLst>
              </a:tr>
              <a:tr h="579342">
                <a:tc>
                  <a:txBody>
                    <a:bodyPr/>
                    <a:lstStyle/>
                    <a:p>
                      <a:pPr fontAlgn="base"/>
                      <a:r>
                        <a:rPr lang="es-MX" sz="1600">
                          <a:effectLst/>
                        </a:rPr>
                        <a:t>Number.parseInt()</a:t>
                      </a:r>
                    </a:p>
                  </a:txBody>
                  <a:tcPr marL="80201" marR="80201" marT="40101" marB="40101" anchor="ctr"/>
                </a:tc>
                <a:tc>
                  <a:txBody>
                    <a:bodyPr/>
                    <a:lstStyle/>
                    <a:p>
                      <a:pPr fontAlgn="base"/>
                      <a:r>
                        <a:rPr lang="es-MX" sz="1600">
                          <a:effectLst/>
                        </a:rPr>
                        <a:t>Convierte una cadena en un número entero.</a:t>
                      </a:r>
                    </a:p>
                  </a:txBody>
                  <a:tcPr marL="80201" marR="80201" marT="40101" marB="40101" anchor="ctr"/>
                </a:tc>
                <a:extLst>
                  <a:ext uri="{0D108BD9-81ED-4DB2-BD59-A6C34878D82A}">
                    <a16:rowId xmlns:a16="http://schemas.microsoft.com/office/drawing/2014/main" val="3643511287"/>
                  </a:ext>
                </a:extLst>
              </a:tr>
              <a:tr h="579342">
                <a:tc>
                  <a:txBody>
                    <a:bodyPr/>
                    <a:lstStyle/>
                    <a:p>
                      <a:pPr fontAlgn="base"/>
                      <a:r>
                        <a:rPr lang="es-MX" sz="1600">
                          <a:effectLst/>
                        </a:rPr>
                        <a:t>Number.isFinite()</a:t>
                      </a:r>
                    </a:p>
                  </a:txBody>
                  <a:tcPr marL="80201" marR="80201" marT="40101" marB="40101" anchor="ctr"/>
                </a:tc>
                <a:tc>
                  <a:txBody>
                    <a:bodyPr/>
                    <a:lstStyle/>
                    <a:p>
                      <a:pPr fontAlgn="base"/>
                      <a:r>
                        <a:rPr lang="es-MX" sz="1600">
                          <a:effectLst/>
                        </a:rPr>
                        <a:t>Determina si un valor es un número finito.</a:t>
                      </a:r>
                    </a:p>
                  </a:txBody>
                  <a:tcPr marL="80201" marR="80201" marT="40101" marB="40101" anchor="ctr"/>
                </a:tc>
                <a:extLst>
                  <a:ext uri="{0D108BD9-81ED-4DB2-BD59-A6C34878D82A}">
                    <a16:rowId xmlns:a16="http://schemas.microsoft.com/office/drawing/2014/main" val="540508913"/>
                  </a:ext>
                </a:extLst>
              </a:tr>
              <a:tr h="828913">
                <a:tc>
                  <a:txBody>
                    <a:bodyPr/>
                    <a:lstStyle/>
                    <a:p>
                      <a:pPr fontAlgn="base"/>
                      <a:r>
                        <a:rPr lang="es-MX" sz="1600" dirty="0" err="1">
                          <a:effectLst/>
                        </a:rPr>
                        <a:t>Number.isNaN</a:t>
                      </a:r>
                      <a:r>
                        <a:rPr lang="es-MX" sz="1600" dirty="0">
                          <a:effectLst/>
                        </a:rPr>
                        <a:t>()</a:t>
                      </a:r>
                    </a:p>
                  </a:txBody>
                  <a:tcPr marL="80201" marR="80201" marT="40101" marB="40101" anchor="ctr"/>
                </a:tc>
                <a:tc>
                  <a:txBody>
                    <a:bodyPr/>
                    <a:lstStyle/>
                    <a:p>
                      <a:pPr fontAlgn="base"/>
                      <a:r>
                        <a:rPr lang="es-MX" sz="1600" dirty="0">
                          <a:effectLst/>
                        </a:rPr>
                        <a:t>Determina si un valor es "</a:t>
                      </a:r>
                      <a:r>
                        <a:rPr lang="es-MX" sz="1600" dirty="0" err="1">
                          <a:effectLst/>
                        </a:rPr>
                        <a:t>Not</a:t>
                      </a:r>
                      <a:r>
                        <a:rPr lang="es-MX" sz="1600" dirty="0">
                          <a:effectLst/>
                        </a:rPr>
                        <a:t>-a-</a:t>
                      </a:r>
                      <a:r>
                        <a:rPr lang="es-MX" sz="1600" dirty="0" err="1">
                          <a:effectLst/>
                        </a:rPr>
                        <a:t>Number</a:t>
                      </a:r>
                      <a:r>
                        <a:rPr lang="es-MX" sz="1600" dirty="0">
                          <a:effectLst/>
                        </a:rPr>
                        <a:t>" (no es un número).</a:t>
                      </a:r>
                    </a:p>
                  </a:txBody>
                  <a:tcPr marL="80201" marR="80201" marT="40101" marB="40101" anchor="ctr"/>
                </a:tc>
                <a:extLst>
                  <a:ext uri="{0D108BD9-81ED-4DB2-BD59-A6C34878D82A}">
                    <a16:rowId xmlns:a16="http://schemas.microsoft.com/office/drawing/2014/main" val="16822114"/>
                  </a:ext>
                </a:extLst>
              </a:tr>
              <a:tr h="579342">
                <a:tc>
                  <a:txBody>
                    <a:bodyPr/>
                    <a:lstStyle/>
                    <a:p>
                      <a:pPr fontAlgn="base"/>
                      <a:r>
                        <a:rPr lang="es-MX" sz="1600">
                          <a:effectLst/>
                        </a:rPr>
                        <a:t>Number.isInteger()</a:t>
                      </a:r>
                    </a:p>
                  </a:txBody>
                  <a:tcPr marL="80201" marR="80201" marT="40101" marB="40101" anchor="ctr"/>
                </a:tc>
                <a:tc>
                  <a:txBody>
                    <a:bodyPr/>
                    <a:lstStyle/>
                    <a:p>
                      <a:pPr fontAlgn="base"/>
                      <a:r>
                        <a:rPr lang="es-MX" sz="1600" dirty="0">
                          <a:effectLst/>
                        </a:rPr>
                        <a:t>Determina si un valor es un número entero.</a:t>
                      </a:r>
                    </a:p>
                  </a:txBody>
                  <a:tcPr marL="80201" marR="80201" marT="40101" marB="40101" anchor="ctr"/>
                </a:tc>
                <a:extLst>
                  <a:ext uri="{0D108BD9-81ED-4DB2-BD59-A6C34878D82A}">
                    <a16:rowId xmlns:a16="http://schemas.microsoft.com/office/drawing/2014/main" val="2812122939"/>
                  </a:ext>
                </a:extLst>
              </a:tr>
              <a:tr h="1078483">
                <a:tc>
                  <a:txBody>
                    <a:bodyPr/>
                    <a:lstStyle/>
                    <a:p>
                      <a:pPr fontAlgn="base"/>
                      <a:r>
                        <a:rPr lang="es-MX" sz="1600">
                          <a:effectLst/>
                        </a:rPr>
                        <a:t>Number.isSafeInteger()</a:t>
                      </a:r>
                    </a:p>
                  </a:txBody>
                  <a:tcPr marL="80201" marR="80201" marT="40101" marB="40101" anchor="ctr"/>
                </a:tc>
                <a:tc>
                  <a:txBody>
                    <a:bodyPr/>
                    <a:lstStyle/>
                    <a:p>
                      <a:pPr fontAlgn="base"/>
                      <a:r>
                        <a:rPr lang="es-MX" sz="1600" dirty="0">
                          <a:effectLst/>
                        </a:rPr>
                        <a:t>Determina si un valor es un número entero seguro (puede ser representado de forma segura en JavaScript).</a:t>
                      </a:r>
                    </a:p>
                  </a:txBody>
                  <a:tcPr marL="80201" marR="80201" marT="40101" marB="40101" anchor="ctr"/>
                </a:tc>
                <a:extLst>
                  <a:ext uri="{0D108BD9-81ED-4DB2-BD59-A6C34878D82A}">
                    <a16:rowId xmlns:a16="http://schemas.microsoft.com/office/drawing/2014/main" val="1110250056"/>
                  </a:ext>
                </a:extLst>
              </a:tr>
            </a:tbl>
          </a:graphicData>
        </a:graphic>
      </p:graphicFrame>
    </p:spTree>
    <p:extLst>
      <p:ext uri="{BB962C8B-B14F-4D97-AF65-F5344CB8AC3E}">
        <p14:creationId xmlns:p14="http://schemas.microsoft.com/office/powerpoint/2010/main" val="840877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AC92-935E-6B8D-052E-6942EF47D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6C9B0-D886-13F7-7793-FCD28AE39788}"/>
              </a:ext>
            </a:extLst>
          </p:cNvPr>
          <p:cNvSpPr>
            <a:spLocks noGrp="1"/>
          </p:cNvSpPr>
          <p:nvPr>
            <p:ph type="title"/>
          </p:nvPr>
        </p:nvSpPr>
        <p:spPr/>
        <p:txBody>
          <a:bodyPr/>
          <a:lstStyle/>
          <a:p>
            <a:r>
              <a:rPr lang="en-US" dirty="0" err="1"/>
              <a:t>Números</a:t>
            </a:r>
            <a:endParaRPr lang="es-MX" b="0" dirty="0">
              <a:solidFill>
                <a:srgbClr val="FFC000"/>
              </a:solidFill>
            </a:endParaRPr>
          </a:p>
        </p:txBody>
      </p:sp>
      <p:sp>
        <p:nvSpPr>
          <p:cNvPr id="11" name="CuadroTexto 10">
            <a:extLst>
              <a:ext uri="{FF2B5EF4-FFF2-40B4-BE49-F238E27FC236}">
                <a16:creationId xmlns:a16="http://schemas.microsoft.com/office/drawing/2014/main" id="{859488E7-01BC-3DE8-05D7-2FC341BD094D}"/>
              </a:ext>
            </a:extLst>
          </p:cNvPr>
          <p:cNvSpPr txBox="1"/>
          <p:nvPr/>
        </p:nvSpPr>
        <p:spPr>
          <a:xfrm>
            <a:off x="3286125" y="688005"/>
            <a:ext cx="6772276" cy="769441"/>
          </a:xfrm>
          <a:prstGeom prst="rect">
            <a:avLst/>
          </a:prstGeom>
          <a:noFill/>
        </p:spPr>
        <p:txBody>
          <a:bodyPr wrap="square" rtlCol="0">
            <a:spAutoFit/>
          </a:bodyPr>
          <a:lstStyle/>
          <a:p>
            <a:r>
              <a:rPr lang="es-MX" sz="2400" b="1" dirty="0">
                <a:solidFill>
                  <a:schemeClr val="accent5">
                    <a:lumMod val="75000"/>
                  </a:schemeClr>
                </a:solidFill>
              </a:rPr>
              <a:t>El objeto </a:t>
            </a:r>
            <a:r>
              <a:rPr lang="es-MX" sz="2400" b="1" dirty="0" err="1">
                <a:solidFill>
                  <a:schemeClr val="accent5">
                    <a:lumMod val="75000"/>
                  </a:schemeClr>
                </a:solidFill>
              </a:rPr>
              <a:t>Number</a:t>
            </a:r>
            <a:endParaRPr lang="es-MX" sz="2400" b="1" dirty="0">
              <a:solidFill>
                <a:schemeClr val="accent5">
                  <a:lumMod val="75000"/>
                </a:schemeClr>
              </a:solidFill>
            </a:endParaRPr>
          </a:p>
          <a:p>
            <a:r>
              <a:rPr lang="es-MX" sz="2000" dirty="0">
                <a:solidFill>
                  <a:schemeClr val="bg2"/>
                </a:solidFill>
              </a:rPr>
              <a:t>Funciones de instancia </a:t>
            </a:r>
          </a:p>
        </p:txBody>
      </p:sp>
      <p:graphicFrame>
        <p:nvGraphicFramePr>
          <p:cNvPr id="3" name="Tabla 2">
            <a:extLst>
              <a:ext uri="{FF2B5EF4-FFF2-40B4-BE49-F238E27FC236}">
                <a16:creationId xmlns:a16="http://schemas.microsoft.com/office/drawing/2014/main" id="{ACFD3531-21BE-611C-16E2-FAE9AEB80106}"/>
              </a:ext>
            </a:extLst>
          </p:cNvPr>
          <p:cNvGraphicFramePr>
            <a:graphicFrameLocks noGrp="1"/>
          </p:cNvGraphicFramePr>
          <p:nvPr>
            <p:extLst>
              <p:ext uri="{D42A27DB-BD31-4B8C-83A1-F6EECF244321}">
                <p14:modId xmlns:p14="http://schemas.microsoft.com/office/powerpoint/2010/main" val="4289908595"/>
              </p:ext>
            </p:extLst>
          </p:nvPr>
        </p:nvGraphicFramePr>
        <p:xfrm>
          <a:off x="3399680" y="1740071"/>
          <a:ext cx="8030320" cy="4559806"/>
        </p:xfrm>
        <a:graphic>
          <a:graphicData uri="http://schemas.openxmlformats.org/drawingml/2006/table">
            <a:tbl>
              <a:tblPr>
                <a:tableStyleId>{BDBED569-4797-4DF1-A0F4-6AAB3CD982D8}</a:tableStyleId>
              </a:tblPr>
              <a:tblGrid>
                <a:gridCol w="2286745">
                  <a:extLst>
                    <a:ext uri="{9D8B030D-6E8A-4147-A177-3AD203B41FA5}">
                      <a16:colId xmlns:a16="http://schemas.microsoft.com/office/drawing/2014/main" val="2411134821"/>
                    </a:ext>
                  </a:extLst>
                </a:gridCol>
                <a:gridCol w="5743575">
                  <a:extLst>
                    <a:ext uri="{9D8B030D-6E8A-4147-A177-3AD203B41FA5}">
                      <a16:colId xmlns:a16="http://schemas.microsoft.com/office/drawing/2014/main" val="3362784108"/>
                    </a:ext>
                  </a:extLst>
                </a:gridCol>
              </a:tblGrid>
              <a:tr h="355513">
                <a:tc>
                  <a:txBody>
                    <a:bodyPr/>
                    <a:lstStyle/>
                    <a:p>
                      <a:pPr fontAlgn="b"/>
                      <a:r>
                        <a:rPr lang="es-MX" sz="1800" b="1">
                          <a:effectLst/>
                        </a:rPr>
                        <a:t>Método</a:t>
                      </a:r>
                    </a:p>
                  </a:txBody>
                  <a:tcPr marL="86461" marR="86461" marT="43231" marB="43231" anchor="b"/>
                </a:tc>
                <a:tc>
                  <a:txBody>
                    <a:bodyPr/>
                    <a:lstStyle/>
                    <a:p>
                      <a:pPr fontAlgn="b"/>
                      <a:r>
                        <a:rPr lang="es-MX" sz="1800" b="1">
                          <a:effectLst/>
                        </a:rPr>
                        <a:t>Descripción</a:t>
                      </a:r>
                    </a:p>
                  </a:txBody>
                  <a:tcPr marL="86461" marR="86461" marT="43231" marB="43231" anchor="b"/>
                </a:tc>
                <a:extLst>
                  <a:ext uri="{0D108BD9-81ED-4DB2-BD59-A6C34878D82A}">
                    <a16:rowId xmlns:a16="http://schemas.microsoft.com/office/drawing/2014/main" val="2109284111"/>
                  </a:ext>
                </a:extLst>
              </a:tr>
              <a:tr h="893615">
                <a:tc>
                  <a:txBody>
                    <a:bodyPr/>
                    <a:lstStyle/>
                    <a:p>
                      <a:pPr fontAlgn="base"/>
                      <a:r>
                        <a:rPr lang="es-MX" sz="1800">
                          <a:effectLst/>
                        </a:rPr>
                        <a:t>toExponential()</a:t>
                      </a:r>
                    </a:p>
                  </a:txBody>
                  <a:tcPr marL="86461" marR="86461" marT="43231" marB="43231" anchor="ctr"/>
                </a:tc>
                <a:tc>
                  <a:txBody>
                    <a:bodyPr/>
                    <a:lstStyle/>
                    <a:p>
                      <a:pPr fontAlgn="base"/>
                      <a:r>
                        <a:rPr lang="es-MX" sz="1800">
                          <a:effectLst/>
                        </a:rPr>
                        <a:t>Devuelve una cadena que representa el objeto en notación exponencial.</a:t>
                      </a:r>
                    </a:p>
                  </a:txBody>
                  <a:tcPr marL="86461" marR="86461" marT="43231" marB="43231" anchor="ctr"/>
                </a:tc>
                <a:extLst>
                  <a:ext uri="{0D108BD9-81ED-4DB2-BD59-A6C34878D82A}">
                    <a16:rowId xmlns:a16="http://schemas.microsoft.com/office/drawing/2014/main" val="507974345"/>
                  </a:ext>
                </a:extLst>
              </a:tr>
              <a:tr h="1162666">
                <a:tc>
                  <a:txBody>
                    <a:bodyPr/>
                    <a:lstStyle/>
                    <a:p>
                      <a:pPr fontAlgn="base"/>
                      <a:r>
                        <a:rPr lang="es-MX" sz="1800">
                          <a:effectLst/>
                        </a:rPr>
                        <a:t>toFixed()</a:t>
                      </a:r>
                    </a:p>
                  </a:txBody>
                  <a:tcPr marL="86461" marR="86461" marT="43231" marB="43231" anchor="ctr"/>
                </a:tc>
                <a:tc>
                  <a:txBody>
                    <a:bodyPr/>
                    <a:lstStyle/>
                    <a:p>
                      <a:pPr fontAlgn="base"/>
                      <a:r>
                        <a:rPr lang="es-MX" sz="1800">
                          <a:effectLst/>
                        </a:rPr>
                        <a:t>Devuelve una cadena que representa el objeto redondeado a un número específico de decimales.</a:t>
                      </a:r>
                    </a:p>
                  </a:txBody>
                  <a:tcPr marL="86461" marR="86461" marT="43231" marB="43231" anchor="ctr"/>
                </a:tc>
                <a:extLst>
                  <a:ext uri="{0D108BD9-81ED-4DB2-BD59-A6C34878D82A}">
                    <a16:rowId xmlns:a16="http://schemas.microsoft.com/office/drawing/2014/main" val="3096527059"/>
                  </a:ext>
                </a:extLst>
              </a:tr>
              <a:tr h="893615">
                <a:tc>
                  <a:txBody>
                    <a:bodyPr/>
                    <a:lstStyle/>
                    <a:p>
                      <a:pPr fontAlgn="base"/>
                      <a:r>
                        <a:rPr lang="es-MX" sz="1800">
                          <a:effectLst/>
                        </a:rPr>
                        <a:t>toPrecision()</a:t>
                      </a:r>
                    </a:p>
                  </a:txBody>
                  <a:tcPr marL="86461" marR="86461" marT="43231" marB="43231" anchor="ctr"/>
                </a:tc>
                <a:tc>
                  <a:txBody>
                    <a:bodyPr/>
                    <a:lstStyle/>
                    <a:p>
                      <a:pPr fontAlgn="base"/>
                      <a:r>
                        <a:rPr lang="es-MX" sz="1800">
                          <a:effectLst/>
                        </a:rPr>
                        <a:t>Devuelve una cadena que representa el objeto con una precisión especificada.</a:t>
                      </a:r>
                    </a:p>
                  </a:txBody>
                  <a:tcPr marL="86461" marR="86461" marT="43231" marB="43231" anchor="ctr"/>
                </a:tc>
                <a:extLst>
                  <a:ext uri="{0D108BD9-81ED-4DB2-BD59-A6C34878D82A}">
                    <a16:rowId xmlns:a16="http://schemas.microsoft.com/office/drawing/2014/main" val="1720626506"/>
                  </a:ext>
                </a:extLst>
              </a:tr>
              <a:tr h="624564">
                <a:tc>
                  <a:txBody>
                    <a:bodyPr/>
                    <a:lstStyle/>
                    <a:p>
                      <a:pPr fontAlgn="base"/>
                      <a:r>
                        <a:rPr lang="es-MX" sz="1800">
                          <a:effectLst/>
                        </a:rPr>
                        <a:t>toString()</a:t>
                      </a:r>
                    </a:p>
                  </a:txBody>
                  <a:tcPr marL="86461" marR="86461" marT="43231" marB="43231" anchor="ctr"/>
                </a:tc>
                <a:tc>
                  <a:txBody>
                    <a:bodyPr/>
                    <a:lstStyle/>
                    <a:p>
                      <a:pPr fontAlgn="base"/>
                      <a:r>
                        <a:rPr lang="es-MX" sz="1800">
                          <a:effectLst/>
                        </a:rPr>
                        <a:t>Devuelve una cadena que representa el objeto.</a:t>
                      </a:r>
                    </a:p>
                  </a:txBody>
                  <a:tcPr marL="86461" marR="86461" marT="43231" marB="43231" anchor="ctr"/>
                </a:tc>
                <a:extLst>
                  <a:ext uri="{0D108BD9-81ED-4DB2-BD59-A6C34878D82A}">
                    <a16:rowId xmlns:a16="http://schemas.microsoft.com/office/drawing/2014/main" val="904041712"/>
                  </a:ext>
                </a:extLst>
              </a:tr>
              <a:tr h="624564">
                <a:tc>
                  <a:txBody>
                    <a:bodyPr/>
                    <a:lstStyle/>
                    <a:p>
                      <a:pPr fontAlgn="base"/>
                      <a:r>
                        <a:rPr lang="es-MX" sz="1800">
                          <a:effectLst/>
                        </a:rPr>
                        <a:t>valueOf()</a:t>
                      </a:r>
                    </a:p>
                  </a:txBody>
                  <a:tcPr marL="86461" marR="86461" marT="43231" marB="43231" anchor="ctr"/>
                </a:tc>
                <a:tc>
                  <a:txBody>
                    <a:bodyPr/>
                    <a:lstStyle/>
                    <a:p>
                      <a:pPr fontAlgn="base"/>
                      <a:r>
                        <a:rPr lang="es-MX" sz="1800" dirty="0">
                          <a:effectLst/>
                        </a:rPr>
                        <a:t>Devuelve el valor primitivo del objeto.</a:t>
                      </a:r>
                    </a:p>
                  </a:txBody>
                  <a:tcPr marL="86461" marR="86461" marT="43231" marB="43231" anchor="ctr"/>
                </a:tc>
                <a:extLst>
                  <a:ext uri="{0D108BD9-81ED-4DB2-BD59-A6C34878D82A}">
                    <a16:rowId xmlns:a16="http://schemas.microsoft.com/office/drawing/2014/main" val="272049431"/>
                  </a:ext>
                </a:extLst>
              </a:tr>
            </a:tbl>
          </a:graphicData>
        </a:graphic>
      </p:graphicFrame>
    </p:spTree>
    <p:extLst>
      <p:ext uri="{BB962C8B-B14F-4D97-AF65-F5344CB8AC3E}">
        <p14:creationId xmlns:p14="http://schemas.microsoft.com/office/powerpoint/2010/main" val="629002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27C0D-6DBD-3F5C-5F4D-24A546800F1B}"/>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FF70F666-3ADB-D8A2-945C-EDD82A30697D}"/>
              </a:ext>
            </a:extLst>
          </p:cNvPr>
          <p:cNvPicPr>
            <a:picLocks noChangeAspect="1"/>
          </p:cNvPicPr>
          <p:nvPr/>
        </p:nvPicPr>
        <p:blipFill>
          <a:blip r:embed="rId2"/>
          <a:stretch>
            <a:fillRect/>
          </a:stretch>
        </p:blipFill>
        <p:spPr>
          <a:xfrm>
            <a:off x="3647786" y="3238777"/>
            <a:ext cx="5890776" cy="1408956"/>
          </a:xfrm>
          <a:prstGeom prst="rect">
            <a:avLst/>
          </a:prstGeom>
        </p:spPr>
      </p:pic>
      <p:sp>
        <p:nvSpPr>
          <p:cNvPr id="5" name="CuadroTexto 4">
            <a:extLst>
              <a:ext uri="{FF2B5EF4-FFF2-40B4-BE49-F238E27FC236}">
                <a16:creationId xmlns:a16="http://schemas.microsoft.com/office/drawing/2014/main" id="{5755FF88-485A-8FDD-DAA0-B308216BE5AB}"/>
              </a:ext>
            </a:extLst>
          </p:cNvPr>
          <p:cNvSpPr txBox="1"/>
          <p:nvPr/>
        </p:nvSpPr>
        <p:spPr>
          <a:xfrm>
            <a:off x="3647786" y="1911601"/>
            <a:ext cx="6118860" cy="400110"/>
          </a:xfrm>
          <a:prstGeom prst="rect">
            <a:avLst/>
          </a:prstGeom>
          <a:noFill/>
        </p:spPr>
        <p:txBody>
          <a:bodyPr wrap="square">
            <a:spAutoFit/>
          </a:bodyPr>
          <a:lstStyle/>
          <a:p>
            <a:r>
              <a:rPr lang="es-MX" sz="2000" dirty="0">
                <a:solidFill>
                  <a:schemeClr val="bg2"/>
                </a:solidFill>
              </a:rPr>
              <a:t>Método </a:t>
            </a:r>
            <a:r>
              <a:rPr lang="es-MX" sz="2000" dirty="0" err="1">
                <a:solidFill>
                  <a:schemeClr val="bg2"/>
                </a:solidFill>
              </a:rPr>
              <a:t>isInteger</a:t>
            </a:r>
            <a:endParaRPr lang="es-MX" sz="2000" dirty="0">
              <a:solidFill>
                <a:schemeClr val="bg2"/>
              </a:solidFill>
            </a:endParaRPr>
          </a:p>
        </p:txBody>
      </p:sp>
      <p:sp>
        <p:nvSpPr>
          <p:cNvPr id="7" name="CuadroTexto 6">
            <a:extLst>
              <a:ext uri="{FF2B5EF4-FFF2-40B4-BE49-F238E27FC236}">
                <a16:creationId xmlns:a16="http://schemas.microsoft.com/office/drawing/2014/main" id="{4FFE5C3E-9127-21C0-FBAD-3D25497D9519}"/>
              </a:ext>
            </a:extLst>
          </p:cNvPr>
          <p:cNvSpPr txBox="1"/>
          <p:nvPr/>
        </p:nvSpPr>
        <p:spPr>
          <a:xfrm>
            <a:off x="3647786" y="2421301"/>
            <a:ext cx="5890776" cy="707886"/>
          </a:xfrm>
          <a:prstGeom prst="rect">
            <a:avLst/>
          </a:prstGeom>
          <a:noFill/>
        </p:spPr>
        <p:txBody>
          <a:bodyPr wrap="square">
            <a:spAutoFit/>
          </a:bodyPr>
          <a:lstStyle/>
          <a:p>
            <a:pPr fontAlgn="base"/>
            <a:r>
              <a:rPr lang="es-MX" sz="2000" dirty="0"/>
              <a:t>Determina si el valor proporcionado es un número entero.</a:t>
            </a:r>
          </a:p>
        </p:txBody>
      </p:sp>
      <p:sp>
        <p:nvSpPr>
          <p:cNvPr id="8" name="Título 1">
            <a:extLst>
              <a:ext uri="{FF2B5EF4-FFF2-40B4-BE49-F238E27FC236}">
                <a16:creationId xmlns:a16="http://schemas.microsoft.com/office/drawing/2014/main" id="{8F2B903E-B950-5E02-B4C9-CA2B91A5253C}"/>
              </a:ext>
            </a:extLst>
          </p:cNvPr>
          <p:cNvSpPr>
            <a:spLocks noGrp="1"/>
          </p:cNvSpPr>
          <p:nvPr>
            <p:ph type="title"/>
          </p:nvPr>
        </p:nvSpPr>
        <p:spPr>
          <a:xfrm>
            <a:off x="622567" y="4647733"/>
            <a:ext cx="2310800" cy="1440400"/>
          </a:xfrm>
        </p:spPr>
        <p:txBody>
          <a:bodyPr/>
          <a:lstStyle/>
          <a:p>
            <a:r>
              <a:rPr lang="en-US" dirty="0" err="1"/>
              <a:t>Números</a:t>
            </a:r>
            <a:endParaRPr lang="es-MX" b="0" dirty="0">
              <a:solidFill>
                <a:srgbClr val="FFC000"/>
              </a:solidFill>
            </a:endParaRPr>
          </a:p>
        </p:txBody>
      </p:sp>
    </p:spTree>
    <p:extLst>
      <p:ext uri="{BB962C8B-B14F-4D97-AF65-F5344CB8AC3E}">
        <p14:creationId xmlns:p14="http://schemas.microsoft.com/office/powerpoint/2010/main" val="3573131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D2E81-5703-DAAF-DD61-C80B8EDAF77B}"/>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AB54C320-79ED-CF29-1022-1116AD7FF59F}"/>
              </a:ext>
            </a:extLst>
          </p:cNvPr>
          <p:cNvSpPr>
            <a:spLocks noChangeArrowheads="1"/>
          </p:cNvSpPr>
          <p:nvPr/>
        </p:nvSpPr>
        <p:spPr bwMode="auto">
          <a:xfrm>
            <a:off x="3294993" y="1853922"/>
            <a:ext cx="7586367"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s-MX" sz="2000" dirty="0">
                <a:solidFill>
                  <a:srgbClr val="000000"/>
                </a:solidFill>
                <a:latin typeface="Arial"/>
              </a:rPr>
              <a:t>En JavaScript, el valor </a:t>
            </a:r>
            <a:r>
              <a:rPr lang="es-MX" altLang="es-MX" sz="2000" dirty="0" err="1">
                <a:solidFill>
                  <a:srgbClr val="000000"/>
                </a:solidFill>
                <a:latin typeface="Arial"/>
              </a:rPr>
              <a:t>NaN</a:t>
            </a:r>
            <a:r>
              <a:rPr lang="es-MX" altLang="es-MX" sz="2000" dirty="0">
                <a:solidFill>
                  <a:srgbClr val="000000"/>
                </a:solidFill>
                <a:latin typeface="Arial"/>
              </a:rPr>
              <a:t> representa "</a:t>
            </a:r>
            <a:r>
              <a:rPr lang="es-MX" altLang="es-MX" sz="2000" dirty="0" err="1">
                <a:solidFill>
                  <a:srgbClr val="000000"/>
                </a:solidFill>
                <a:latin typeface="Arial"/>
              </a:rPr>
              <a:t>Not</a:t>
            </a:r>
            <a:r>
              <a:rPr lang="es-MX" altLang="es-MX" sz="2000" dirty="0">
                <a:solidFill>
                  <a:srgbClr val="000000"/>
                </a:solidFill>
                <a:latin typeface="Arial"/>
              </a:rPr>
              <a:t> a </a:t>
            </a:r>
            <a:r>
              <a:rPr lang="es-MX" altLang="es-MX" sz="2000" dirty="0" err="1">
                <a:solidFill>
                  <a:srgbClr val="000000"/>
                </a:solidFill>
                <a:latin typeface="Arial"/>
              </a:rPr>
              <a:t>Number</a:t>
            </a:r>
            <a:r>
              <a:rPr lang="es-MX" altLang="es-MX" sz="2000" dirty="0">
                <a:solidFill>
                  <a:srgbClr val="000000"/>
                </a:solidFill>
                <a:latin typeface="Arial"/>
              </a:rPr>
              <a:t>" (No es un número). Es un valor especial que se utiliza para indicar que una operación aritmética ha producido un resultado que no es un número válido </a:t>
            </a:r>
          </a:p>
        </p:txBody>
      </p:sp>
      <p:pic>
        <p:nvPicPr>
          <p:cNvPr id="6" name="Imagen 5">
            <a:extLst>
              <a:ext uri="{FF2B5EF4-FFF2-40B4-BE49-F238E27FC236}">
                <a16:creationId xmlns:a16="http://schemas.microsoft.com/office/drawing/2014/main" id="{65F1B77B-4A8A-EBCD-C041-788A0299D6DD}"/>
              </a:ext>
            </a:extLst>
          </p:cNvPr>
          <p:cNvPicPr>
            <a:picLocks noChangeAspect="1"/>
          </p:cNvPicPr>
          <p:nvPr/>
        </p:nvPicPr>
        <p:blipFill>
          <a:blip r:embed="rId2"/>
          <a:stretch>
            <a:fillRect/>
          </a:stretch>
        </p:blipFill>
        <p:spPr>
          <a:xfrm>
            <a:off x="3402649" y="3429000"/>
            <a:ext cx="7371053" cy="1323439"/>
          </a:xfrm>
          <a:prstGeom prst="rect">
            <a:avLst/>
          </a:prstGeom>
        </p:spPr>
      </p:pic>
      <p:sp>
        <p:nvSpPr>
          <p:cNvPr id="7" name="Título 1">
            <a:extLst>
              <a:ext uri="{FF2B5EF4-FFF2-40B4-BE49-F238E27FC236}">
                <a16:creationId xmlns:a16="http://schemas.microsoft.com/office/drawing/2014/main" id="{A11091F9-FD79-53BB-5298-27D537988E7E}"/>
              </a:ext>
            </a:extLst>
          </p:cNvPr>
          <p:cNvSpPr>
            <a:spLocks noGrp="1"/>
          </p:cNvSpPr>
          <p:nvPr>
            <p:ph type="title"/>
          </p:nvPr>
        </p:nvSpPr>
        <p:spPr>
          <a:xfrm>
            <a:off x="622567" y="4647733"/>
            <a:ext cx="2310800" cy="1440400"/>
          </a:xfrm>
        </p:spPr>
        <p:txBody>
          <a:bodyPr/>
          <a:lstStyle/>
          <a:p>
            <a:r>
              <a:rPr lang="en-US" dirty="0" err="1"/>
              <a:t>Números</a:t>
            </a:r>
            <a:endParaRPr lang="es-MX" b="0" dirty="0">
              <a:solidFill>
                <a:srgbClr val="FFC000"/>
              </a:solidFill>
            </a:endParaRPr>
          </a:p>
        </p:txBody>
      </p:sp>
    </p:spTree>
    <p:extLst>
      <p:ext uri="{BB962C8B-B14F-4D97-AF65-F5344CB8AC3E}">
        <p14:creationId xmlns:p14="http://schemas.microsoft.com/office/powerpoint/2010/main" val="352058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FBD1D-0225-BA81-4F6B-4FEB121ED962}"/>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013E89DD-B775-29C2-0E91-85F16B24F10B}"/>
              </a:ext>
            </a:extLst>
          </p:cNvPr>
          <p:cNvSpPr txBox="1"/>
          <p:nvPr/>
        </p:nvSpPr>
        <p:spPr>
          <a:xfrm>
            <a:off x="3541106" y="1911601"/>
            <a:ext cx="6118860" cy="400110"/>
          </a:xfrm>
          <a:prstGeom prst="rect">
            <a:avLst/>
          </a:prstGeom>
          <a:noFill/>
        </p:spPr>
        <p:txBody>
          <a:bodyPr wrap="square">
            <a:spAutoFit/>
          </a:bodyPr>
          <a:lstStyle/>
          <a:p>
            <a:r>
              <a:rPr lang="es-MX" sz="2000" dirty="0">
                <a:solidFill>
                  <a:schemeClr val="bg2"/>
                </a:solidFill>
              </a:rPr>
              <a:t>Método </a:t>
            </a:r>
            <a:r>
              <a:rPr lang="es-MX" sz="2000" dirty="0" err="1">
                <a:solidFill>
                  <a:schemeClr val="bg2"/>
                </a:solidFill>
              </a:rPr>
              <a:t>isNaN</a:t>
            </a:r>
            <a:endParaRPr lang="es-MX" sz="2000" dirty="0">
              <a:solidFill>
                <a:schemeClr val="bg2"/>
              </a:solidFill>
            </a:endParaRPr>
          </a:p>
        </p:txBody>
      </p:sp>
      <p:sp>
        <p:nvSpPr>
          <p:cNvPr id="6" name="CuadroTexto 5">
            <a:extLst>
              <a:ext uri="{FF2B5EF4-FFF2-40B4-BE49-F238E27FC236}">
                <a16:creationId xmlns:a16="http://schemas.microsoft.com/office/drawing/2014/main" id="{D22CD6C7-345B-AB31-6CAA-C816DF1138A0}"/>
              </a:ext>
            </a:extLst>
          </p:cNvPr>
          <p:cNvSpPr txBox="1"/>
          <p:nvPr/>
        </p:nvSpPr>
        <p:spPr>
          <a:xfrm>
            <a:off x="3541106" y="2362013"/>
            <a:ext cx="6385072" cy="707886"/>
          </a:xfrm>
          <a:prstGeom prst="rect">
            <a:avLst/>
          </a:prstGeom>
          <a:noFill/>
        </p:spPr>
        <p:txBody>
          <a:bodyPr wrap="square">
            <a:spAutoFit/>
          </a:bodyPr>
          <a:lstStyle/>
          <a:p>
            <a:pPr fontAlgn="base"/>
            <a:r>
              <a:rPr lang="es-MX" sz="2000" dirty="0"/>
              <a:t>Determina si el valor proporcionado no es un número (</a:t>
            </a:r>
            <a:r>
              <a:rPr lang="es-MX" sz="2000" dirty="0" err="1"/>
              <a:t>NaN</a:t>
            </a:r>
            <a:r>
              <a:rPr lang="es-MX" sz="2000" dirty="0"/>
              <a:t>).</a:t>
            </a:r>
          </a:p>
        </p:txBody>
      </p:sp>
      <p:pic>
        <p:nvPicPr>
          <p:cNvPr id="12" name="Imagen 11">
            <a:extLst>
              <a:ext uri="{FF2B5EF4-FFF2-40B4-BE49-F238E27FC236}">
                <a16:creationId xmlns:a16="http://schemas.microsoft.com/office/drawing/2014/main" id="{41CE8264-47A8-FE2C-B368-9C972153CE97}"/>
              </a:ext>
            </a:extLst>
          </p:cNvPr>
          <p:cNvPicPr>
            <a:picLocks noChangeAspect="1"/>
          </p:cNvPicPr>
          <p:nvPr/>
        </p:nvPicPr>
        <p:blipFill>
          <a:blip r:embed="rId2"/>
          <a:stretch>
            <a:fillRect/>
          </a:stretch>
        </p:blipFill>
        <p:spPr>
          <a:xfrm>
            <a:off x="3541106" y="3169840"/>
            <a:ext cx="6385072" cy="1477893"/>
          </a:xfrm>
          <a:prstGeom prst="rect">
            <a:avLst/>
          </a:prstGeom>
        </p:spPr>
      </p:pic>
      <p:sp>
        <p:nvSpPr>
          <p:cNvPr id="7" name="Título 1">
            <a:extLst>
              <a:ext uri="{FF2B5EF4-FFF2-40B4-BE49-F238E27FC236}">
                <a16:creationId xmlns:a16="http://schemas.microsoft.com/office/drawing/2014/main" id="{6212B9D5-1BEC-613C-6E00-3652E9A92B6E}"/>
              </a:ext>
            </a:extLst>
          </p:cNvPr>
          <p:cNvSpPr>
            <a:spLocks noGrp="1"/>
          </p:cNvSpPr>
          <p:nvPr>
            <p:ph type="title"/>
          </p:nvPr>
        </p:nvSpPr>
        <p:spPr>
          <a:xfrm>
            <a:off x="622567" y="4647733"/>
            <a:ext cx="2310800" cy="1440400"/>
          </a:xfrm>
        </p:spPr>
        <p:txBody>
          <a:bodyPr/>
          <a:lstStyle/>
          <a:p>
            <a:r>
              <a:rPr lang="en-US" dirty="0" err="1"/>
              <a:t>Números</a:t>
            </a:r>
            <a:endParaRPr lang="es-MX" b="0" dirty="0">
              <a:solidFill>
                <a:srgbClr val="FFC000"/>
              </a:solidFill>
            </a:endParaRPr>
          </a:p>
        </p:txBody>
      </p:sp>
    </p:spTree>
    <p:extLst>
      <p:ext uri="{BB962C8B-B14F-4D97-AF65-F5344CB8AC3E}">
        <p14:creationId xmlns:p14="http://schemas.microsoft.com/office/powerpoint/2010/main" val="1261691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9FBE6-3B38-1735-2114-0C1495752FC5}"/>
            </a:ext>
          </a:extLst>
        </p:cNvPr>
        <p:cNvGrpSpPr/>
        <p:nvPr/>
      </p:nvGrpSpPr>
      <p:grpSpPr>
        <a:xfrm>
          <a:off x="0" y="0"/>
          <a:ext cx="0" cy="0"/>
          <a:chOff x="0" y="0"/>
          <a:chExt cx="0" cy="0"/>
        </a:xfrm>
      </p:grpSpPr>
      <p:pic>
        <p:nvPicPr>
          <p:cNvPr id="2050" name="Picture 2" descr="r/ProgrammerHumor - Null vs undefined">
            <a:extLst>
              <a:ext uri="{FF2B5EF4-FFF2-40B4-BE49-F238E27FC236}">
                <a16:creationId xmlns:a16="http://schemas.microsoft.com/office/drawing/2014/main" id="{0553EA1D-83C0-BAAB-4CB6-67322526B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237" y="1511617"/>
            <a:ext cx="5244123" cy="383476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32FD08F-007A-2BCE-85C8-66E4A13A8CDE}"/>
              </a:ext>
            </a:extLst>
          </p:cNvPr>
          <p:cNvSpPr txBox="1"/>
          <p:nvPr/>
        </p:nvSpPr>
        <p:spPr>
          <a:xfrm>
            <a:off x="3118827" y="1806952"/>
            <a:ext cx="3661410" cy="3539430"/>
          </a:xfrm>
          <a:prstGeom prst="rect">
            <a:avLst/>
          </a:prstGeom>
          <a:noFill/>
        </p:spPr>
        <p:txBody>
          <a:bodyPr wrap="square">
            <a:spAutoFit/>
          </a:bodyPr>
          <a:lstStyle/>
          <a:p>
            <a:pPr marL="285750" indent="-285750">
              <a:buFont typeface="Arial" panose="020B0604020202020204" pitchFamily="34" charset="0"/>
              <a:buChar char="•"/>
            </a:pPr>
            <a:r>
              <a:rPr lang="es-MX" sz="1600" b="1" dirty="0"/>
              <a:t>Non-</a:t>
            </a:r>
            <a:r>
              <a:rPr lang="es-MX" sz="1600" b="1" dirty="0" err="1"/>
              <a:t>zero</a:t>
            </a:r>
            <a:r>
              <a:rPr lang="es-MX" sz="1600" b="1" dirty="0"/>
              <a:t> (Distinto de cero): </a:t>
            </a:r>
            <a:r>
              <a:rPr lang="es-MX" sz="1600" dirty="0"/>
              <a:t>Este término se refiere a cualquier valor numérico que no sea igual a cero.</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b="1" dirty="0"/>
              <a:t>0: </a:t>
            </a:r>
            <a:r>
              <a:rPr lang="es-MX" sz="1600" dirty="0"/>
              <a:t>Es simplemente el valor numérico cero.</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b="1" dirty="0" err="1"/>
              <a:t>null</a:t>
            </a:r>
            <a:r>
              <a:rPr lang="es-MX" sz="1600" b="1" dirty="0"/>
              <a:t>: </a:t>
            </a:r>
            <a:r>
              <a:rPr lang="es-MX" sz="1600" dirty="0"/>
              <a:t>Es un valor especial en JavaScript que indica la ausencia  de un objeto o valor.</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b="1" dirty="0" err="1"/>
              <a:t>undefined</a:t>
            </a:r>
            <a:r>
              <a:rPr lang="es-MX" sz="1600" b="1" dirty="0"/>
              <a:t>: </a:t>
            </a:r>
            <a:r>
              <a:rPr lang="es-MX" sz="1600" dirty="0"/>
              <a:t>Es un valor que tiene una variable cuando no se le ha asignado un valor.</a:t>
            </a:r>
          </a:p>
        </p:txBody>
      </p:sp>
      <p:sp>
        <p:nvSpPr>
          <p:cNvPr id="6" name="Título 1">
            <a:extLst>
              <a:ext uri="{FF2B5EF4-FFF2-40B4-BE49-F238E27FC236}">
                <a16:creationId xmlns:a16="http://schemas.microsoft.com/office/drawing/2014/main" id="{5819BA11-9E59-71D3-E227-27DDB099AD84}"/>
              </a:ext>
            </a:extLst>
          </p:cNvPr>
          <p:cNvSpPr>
            <a:spLocks noGrp="1"/>
          </p:cNvSpPr>
          <p:nvPr>
            <p:ph type="title"/>
          </p:nvPr>
        </p:nvSpPr>
        <p:spPr>
          <a:xfrm>
            <a:off x="622567" y="4647733"/>
            <a:ext cx="2310800" cy="1440400"/>
          </a:xfrm>
        </p:spPr>
        <p:txBody>
          <a:bodyPr/>
          <a:lstStyle/>
          <a:p>
            <a:r>
              <a:rPr lang="en-US" dirty="0" err="1"/>
              <a:t>Números</a:t>
            </a:r>
            <a:endParaRPr lang="es-MX" b="0" dirty="0">
              <a:solidFill>
                <a:srgbClr val="FFC000"/>
              </a:solidFill>
            </a:endParaRPr>
          </a:p>
        </p:txBody>
      </p:sp>
    </p:spTree>
    <p:extLst>
      <p:ext uri="{BB962C8B-B14F-4D97-AF65-F5344CB8AC3E}">
        <p14:creationId xmlns:p14="http://schemas.microsoft.com/office/powerpoint/2010/main" val="3086921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9A67E-0313-967C-C881-63C8E671688E}"/>
            </a:ext>
          </a:extLst>
        </p:cNvPr>
        <p:cNvGrpSpPr/>
        <p:nvPr/>
      </p:nvGrpSpPr>
      <p:grpSpPr>
        <a:xfrm>
          <a:off x="0" y="0"/>
          <a:ext cx="0" cy="0"/>
          <a:chOff x="0" y="0"/>
          <a:chExt cx="0" cy="0"/>
        </a:xfrm>
      </p:grpSpPr>
      <p:sp>
        <p:nvSpPr>
          <p:cNvPr id="12" name="CuadroTexto 11">
            <a:extLst>
              <a:ext uri="{FF2B5EF4-FFF2-40B4-BE49-F238E27FC236}">
                <a16:creationId xmlns:a16="http://schemas.microsoft.com/office/drawing/2014/main" id="{3691714E-B2B9-AA9E-D15A-2DC69BA2825E}"/>
              </a:ext>
            </a:extLst>
          </p:cNvPr>
          <p:cNvSpPr txBox="1"/>
          <p:nvPr/>
        </p:nvSpPr>
        <p:spPr>
          <a:xfrm>
            <a:off x="3470910" y="1689110"/>
            <a:ext cx="6118860" cy="707886"/>
          </a:xfrm>
          <a:prstGeom prst="rect">
            <a:avLst/>
          </a:prstGeom>
          <a:noFill/>
        </p:spPr>
        <p:txBody>
          <a:bodyPr wrap="square">
            <a:spAutoFit/>
          </a:bodyPr>
          <a:lstStyle/>
          <a:p>
            <a:r>
              <a:rPr lang="es-MX" sz="2000" dirty="0">
                <a:solidFill>
                  <a:schemeClr val="tx1"/>
                </a:solidFill>
                <a:latin typeface="+mn-lt"/>
                <a:ea typeface="+mn-ea"/>
                <a:cs typeface="+mn-cs"/>
              </a:rPr>
              <a:t>Un entero seguro en JavaScript es aquel que se encuentra en el rango -2^53 hasta 2^53, inclusive. </a:t>
            </a:r>
          </a:p>
        </p:txBody>
      </p:sp>
      <p:pic>
        <p:nvPicPr>
          <p:cNvPr id="14" name="Imagen 13">
            <a:extLst>
              <a:ext uri="{FF2B5EF4-FFF2-40B4-BE49-F238E27FC236}">
                <a16:creationId xmlns:a16="http://schemas.microsoft.com/office/drawing/2014/main" id="{C9E3B61E-6E32-9175-AFA1-462DEC983D12}"/>
              </a:ext>
            </a:extLst>
          </p:cNvPr>
          <p:cNvPicPr>
            <a:picLocks noChangeAspect="1"/>
          </p:cNvPicPr>
          <p:nvPr/>
        </p:nvPicPr>
        <p:blipFill>
          <a:blip r:embed="rId2"/>
          <a:stretch>
            <a:fillRect/>
          </a:stretch>
        </p:blipFill>
        <p:spPr>
          <a:xfrm>
            <a:off x="3578197" y="2607855"/>
            <a:ext cx="7192400" cy="1856997"/>
          </a:xfrm>
          <a:prstGeom prst="rect">
            <a:avLst/>
          </a:prstGeom>
        </p:spPr>
      </p:pic>
      <p:sp>
        <p:nvSpPr>
          <p:cNvPr id="5" name="Título 1">
            <a:extLst>
              <a:ext uri="{FF2B5EF4-FFF2-40B4-BE49-F238E27FC236}">
                <a16:creationId xmlns:a16="http://schemas.microsoft.com/office/drawing/2014/main" id="{9E5ADE99-B7C5-07AC-B511-A46BF0C16CE4}"/>
              </a:ext>
            </a:extLst>
          </p:cNvPr>
          <p:cNvSpPr>
            <a:spLocks noGrp="1"/>
          </p:cNvSpPr>
          <p:nvPr>
            <p:ph type="title"/>
          </p:nvPr>
        </p:nvSpPr>
        <p:spPr>
          <a:xfrm>
            <a:off x="622567" y="4647733"/>
            <a:ext cx="2310800" cy="1440400"/>
          </a:xfrm>
        </p:spPr>
        <p:txBody>
          <a:bodyPr/>
          <a:lstStyle/>
          <a:p>
            <a:r>
              <a:rPr lang="en-US" dirty="0" err="1"/>
              <a:t>Números</a:t>
            </a:r>
            <a:endParaRPr lang="es-MX" b="0" dirty="0">
              <a:solidFill>
                <a:srgbClr val="FFC000"/>
              </a:solidFill>
            </a:endParaRPr>
          </a:p>
        </p:txBody>
      </p:sp>
    </p:spTree>
    <p:extLst>
      <p:ext uri="{BB962C8B-B14F-4D97-AF65-F5344CB8AC3E}">
        <p14:creationId xmlns:p14="http://schemas.microsoft.com/office/powerpoint/2010/main" val="232631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BFFA47E4-D06D-D662-70B7-AF76771EC076}"/>
              </a:ext>
            </a:extLst>
          </p:cNvPr>
          <p:cNvSpPr txBox="1"/>
          <p:nvPr/>
        </p:nvSpPr>
        <p:spPr>
          <a:xfrm>
            <a:off x="3541106" y="1911601"/>
            <a:ext cx="6118860" cy="400110"/>
          </a:xfrm>
          <a:prstGeom prst="rect">
            <a:avLst/>
          </a:prstGeom>
          <a:noFill/>
        </p:spPr>
        <p:txBody>
          <a:bodyPr wrap="square">
            <a:spAutoFit/>
          </a:bodyPr>
          <a:lstStyle/>
          <a:p>
            <a:r>
              <a:rPr lang="es-MX" sz="2000" dirty="0">
                <a:solidFill>
                  <a:schemeClr val="bg2"/>
                </a:solidFill>
              </a:rPr>
              <a:t>Método </a:t>
            </a:r>
            <a:r>
              <a:rPr lang="es-MX" sz="2000" dirty="0" err="1">
                <a:solidFill>
                  <a:schemeClr val="bg2"/>
                </a:solidFill>
              </a:rPr>
              <a:t>isSafeInteger</a:t>
            </a:r>
            <a:endParaRPr lang="es-MX" sz="2000" dirty="0">
              <a:solidFill>
                <a:schemeClr val="bg2"/>
              </a:solidFill>
            </a:endParaRPr>
          </a:p>
        </p:txBody>
      </p:sp>
      <p:sp>
        <p:nvSpPr>
          <p:cNvPr id="6" name="CuadroTexto 5">
            <a:extLst>
              <a:ext uri="{FF2B5EF4-FFF2-40B4-BE49-F238E27FC236}">
                <a16:creationId xmlns:a16="http://schemas.microsoft.com/office/drawing/2014/main" id="{E6E73817-381E-6B38-FED6-118CA0000852}"/>
              </a:ext>
            </a:extLst>
          </p:cNvPr>
          <p:cNvSpPr txBox="1"/>
          <p:nvPr/>
        </p:nvSpPr>
        <p:spPr>
          <a:xfrm>
            <a:off x="3541106" y="2413337"/>
            <a:ext cx="6118860" cy="1015663"/>
          </a:xfrm>
          <a:prstGeom prst="rect">
            <a:avLst/>
          </a:prstGeom>
          <a:noFill/>
        </p:spPr>
        <p:txBody>
          <a:bodyPr wrap="square">
            <a:spAutoFit/>
          </a:bodyPr>
          <a:lstStyle/>
          <a:p>
            <a:r>
              <a:rPr lang="es-MX" sz="2000" b="0" i="0" u="none" strike="noStrike" cap="none" dirty="0">
                <a:solidFill>
                  <a:schemeClr val="tx1"/>
                </a:solidFill>
                <a:effectLst/>
                <a:latin typeface="+mn-lt"/>
                <a:ea typeface="+mn-ea"/>
                <a:cs typeface="+mn-cs"/>
                <a:sym typeface="Arial"/>
              </a:rPr>
              <a:t>Determina si el valor proporcionado es un número entero seguro en términos de representación precisa</a:t>
            </a:r>
            <a:endParaRPr lang="es-MX" sz="2000" dirty="0"/>
          </a:p>
        </p:txBody>
      </p:sp>
      <p:pic>
        <p:nvPicPr>
          <p:cNvPr id="9" name="Imagen 8">
            <a:extLst>
              <a:ext uri="{FF2B5EF4-FFF2-40B4-BE49-F238E27FC236}">
                <a16:creationId xmlns:a16="http://schemas.microsoft.com/office/drawing/2014/main" id="{9E2F2CC0-DFB5-BFD3-F380-F20BA59962D9}"/>
              </a:ext>
            </a:extLst>
          </p:cNvPr>
          <p:cNvPicPr>
            <a:picLocks noChangeAspect="1"/>
          </p:cNvPicPr>
          <p:nvPr/>
        </p:nvPicPr>
        <p:blipFill>
          <a:blip r:embed="rId2"/>
          <a:stretch>
            <a:fillRect/>
          </a:stretch>
        </p:blipFill>
        <p:spPr>
          <a:xfrm>
            <a:off x="3541106" y="3606359"/>
            <a:ext cx="5870771" cy="1655532"/>
          </a:xfrm>
          <a:prstGeom prst="rect">
            <a:avLst/>
          </a:prstGeom>
        </p:spPr>
      </p:pic>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Números</a:t>
            </a:r>
            <a:endParaRPr lang="es-MX" b="0" dirty="0">
              <a:solidFill>
                <a:srgbClr val="FFC000"/>
              </a:solidFill>
            </a:endParaRPr>
          </a:p>
        </p:txBody>
      </p:sp>
    </p:spTree>
    <p:extLst>
      <p:ext uri="{BB962C8B-B14F-4D97-AF65-F5344CB8AC3E}">
        <p14:creationId xmlns:p14="http://schemas.microsoft.com/office/powerpoint/2010/main" val="3886035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5</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err="1"/>
              <a:t>Arreglos</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5</a:t>
            </a:r>
            <a:endParaRPr lang="es-MX" dirty="0"/>
          </a:p>
        </p:txBody>
      </p:sp>
    </p:spTree>
    <p:extLst>
      <p:ext uri="{BB962C8B-B14F-4D97-AF65-F5344CB8AC3E}">
        <p14:creationId xmlns:p14="http://schemas.microsoft.com/office/powerpoint/2010/main" val="24046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7A570-A619-2958-14D4-DAB067C76AA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443392A-B1D8-F209-1DCE-91A1059E7BC8}"/>
              </a:ext>
            </a:extLst>
          </p:cNvPr>
          <p:cNvSpPr>
            <a:spLocks noGrp="1"/>
          </p:cNvSpPr>
          <p:nvPr>
            <p:ph type="title"/>
          </p:nvPr>
        </p:nvSpPr>
        <p:spPr>
          <a:xfrm>
            <a:off x="381000" y="4647733"/>
            <a:ext cx="2552367" cy="1440400"/>
          </a:xfrm>
        </p:spPr>
        <p:txBody>
          <a:bodyPr/>
          <a:lstStyle/>
          <a:p>
            <a:r>
              <a:rPr lang="en-US" dirty="0" err="1"/>
              <a:t>Arreglos</a:t>
            </a:r>
            <a:endParaRPr lang="es-MX" b="0" dirty="0">
              <a:solidFill>
                <a:srgbClr val="FFC000"/>
              </a:solidFill>
            </a:endParaRPr>
          </a:p>
        </p:txBody>
      </p:sp>
      <p:sp>
        <p:nvSpPr>
          <p:cNvPr id="5" name="CuadroTexto 4">
            <a:extLst>
              <a:ext uri="{FF2B5EF4-FFF2-40B4-BE49-F238E27FC236}">
                <a16:creationId xmlns:a16="http://schemas.microsoft.com/office/drawing/2014/main" id="{DA86EB38-96B3-78FB-8EC7-4CFE35B47240}"/>
              </a:ext>
            </a:extLst>
          </p:cNvPr>
          <p:cNvSpPr txBox="1"/>
          <p:nvPr/>
        </p:nvSpPr>
        <p:spPr>
          <a:xfrm>
            <a:off x="3391454" y="1313206"/>
            <a:ext cx="6093618" cy="707886"/>
          </a:xfrm>
          <a:prstGeom prst="rect">
            <a:avLst/>
          </a:prstGeom>
          <a:noFill/>
        </p:spPr>
        <p:txBody>
          <a:bodyPr wrap="square">
            <a:spAutoFit/>
          </a:bodyPr>
          <a:lstStyle/>
          <a:p>
            <a:r>
              <a:rPr lang="es-MX" sz="2000" dirty="0"/>
              <a:t>Es una estructura o colección para insertar datos de forma </a:t>
            </a:r>
            <a:r>
              <a:rPr lang="es-MX" sz="2000" dirty="0" err="1"/>
              <a:t>ordenanda</a:t>
            </a:r>
            <a:r>
              <a:rPr lang="es-MX" sz="2000" dirty="0"/>
              <a:t>.</a:t>
            </a:r>
          </a:p>
        </p:txBody>
      </p:sp>
      <p:graphicFrame>
        <p:nvGraphicFramePr>
          <p:cNvPr id="7" name="Tabla 3">
            <a:extLst>
              <a:ext uri="{FF2B5EF4-FFF2-40B4-BE49-F238E27FC236}">
                <a16:creationId xmlns:a16="http://schemas.microsoft.com/office/drawing/2014/main" id="{B338D4C6-1572-E857-26E8-B6A10707E227}"/>
              </a:ext>
            </a:extLst>
          </p:cNvPr>
          <p:cNvGraphicFramePr>
            <a:graphicFrameLocks noGrp="1"/>
          </p:cNvGraphicFramePr>
          <p:nvPr>
            <p:extLst>
              <p:ext uri="{D42A27DB-BD31-4B8C-83A1-F6EECF244321}">
                <p14:modId xmlns:p14="http://schemas.microsoft.com/office/powerpoint/2010/main" val="1255414280"/>
              </p:ext>
            </p:extLst>
          </p:nvPr>
        </p:nvGraphicFramePr>
        <p:xfrm>
          <a:off x="3683000" y="4088593"/>
          <a:ext cx="8128000" cy="7924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031155381"/>
                    </a:ext>
                  </a:extLst>
                </a:gridCol>
                <a:gridCol w="812800">
                  <a:extLst>
                    <a:ext uri="{9D8B030D-6E8A-4147-A177-3AD203B41FA5}">
                      <a16:colId xmlns:a16="http://schemas.microsoft.com/office/drawing/2014/main" val="385348469"/>
                    </a:ext>
                  </a:extLst>
                </a:gridCol>
                <a:gridCol w="812800">
                  <a:extLst>
                    <a:ext uri="{9D8B030D-6E8A-4147-A177-3AD203B41FA5}">
                      <a16:colId xmlns:a16="http://schemas.microsoft.com/office/drawing/2014/main" val="2614900847"/>
                    </a:ext>
                  </a:extLst>
                </a:gridCol>
                <a:gridCol w="812800">
                  <a:extLst>
                    <a:ext uri="{9D8B030D-6E8A-4147-A177-3AD203B41FA5}">
                      <a16:colId xmlns:a16="http://schemas.microsoft.com/office/drawing/2014/main" val="2482955961"/>
                    </a:ext>
                  </a:extLst>
                </a:gridCol>
                <a:gridCol w="812800">
                  <a:extLst>
                    <a:ext uri="{9D8B030D-6E8A-4147-A177-3AD203B41FA5}">
                      <a16:colId xmlns:a16="http://schemas.microsoft.com/office/drawing/2014/main" val="3937462193"/>
                    </a:ext>
                  </a:extLst>
                </a:gridCol>
                <a:gridCol w="812800">
                  <a:extLst>
                    <a:ext uri="{9D8B030D-6E8A-4147-A177-3AD203B41FA5}">
                      <a16:colId xmlns:a16="http://schemas.microsoft.com/office/drawing/2014/main" val="3644675230"/>
                    </a:ext>
                  </a:extLst>
                </a:gridCol>
                <a:gridCol w="812800">
                  <a:extLst>
                    <a:ext uri="{9D8B030D-6E8A-4147-A177-3AD203B41FA5}">
                      <a16:colId xmlns:a16="http://schemas.microsoft.com/office/drawing/2014/main" val="3920628729"/>
                    </a:ext>
                  </a:extLst>
                </a:gridCol>
                <a:gridCol w="812800">
                  <a:extLst>
                    <a:ext uri="{9D8B030D-6E8A-4147-A177-3AD203B41FA5}">
                      <a16:colId xmlns:a16="http://schemas.microsoft.com/office/drawing/2014/main" val="2747609899"/>
                    </a:ext>
                  </a:extLst>
                </a:gridCol>
                <a:gridCol w="812800">
                  <a:extLst>
                    <a:ext uri="{9D8B030D-6E8A-4147-A177-3AD203B41FA5}">
                      <a16:colId xmlns:a16="http://schemas.microsoft.com/office/drawing/2014/main" val="880309299"/>
                    </a:ext>
                  </a:extLst>
                </a:gridCol>
                <a:gridCol w="812800">
                  <a:extLst>
                    <a:ext uri="{9D8B030D-6E8A-4147-A177-3AD203B41FA5}">
                      <a16:colId xmlns:a16="http://schemas.microsoft.com/office/drawing/2014/main" val="97873467"/>
                    </a:ext>
                  </a:extLst>
                </a:gridCol>
              </a:tblGrid>
              <a:tr h="370840">
                <a:tc>
                  <a:txBody>
                    <a:bodyPr/>
                    <a:lstStyle/>
                    <a:p>
                      <a:pPr algn="ctr"/>
                      <a:r>
                        <a:rPr lang="es-MX" sz="2000" dirty="0"/>
                        <a:t>0</a:t>
                      </a:r>
                    </a:p>
                  </a:txBody>
                  <a:tcPr/>
                </a:tc>
                <a:tc>
                  <a:txBody>
                    <a:bodyPr/>
                    <a:lstStyle/>
                    <a:p>
                      <a:pPr algn="ctr"/>
                      <a:r>
                        <a:rPr lang="es-MX" sz="2000" dirty="0"/>
                        <a:t>1</a:t>
                      </a:r>
                    </a:p>
                  </a:txBody>
                  <a:tcPr/>
                </a:tc>
                <a:tc>
                  <a:txBody>
                    <a:bodyPr/>
                    <a:lstStyle/>
                    <a:p>
                      <a:pPr algn="ctr"/>
                      <a:r>
                        <a:rPr lang="es-MX" sz="2000" dirty="0"/>
                        <a:t>2</a:t>
                      </a:r>
                    </a:p>
                  </a:txBody>
                  <a:tcPr/>
                </a:tc>
                <a:tc>
                  <a:txBody>
                    <a:bodyPr/>
                    <a:lstStyle/>
                    <a:p>
                      <a:pPr algn="ctr"/>
                      <a:r>
                        <a:rPr lang="es-MX" sz="2000" dirty="0"/>
                        <a:t>3</a:t>
                      </a:r>
                    </a:p>
                  </a:txBody>
                  <a:tcPr/>
                </a:tc>
                <a:tc>
                  <a:txBody>
                    <a:bodyPr/>
                    <a:lstStyle/>
                    <a:p>
                      <a:pPr algn="ctr"/>
                      <a:r>
                        <a:rPr lang="es-MX" sz="2000" dirty="0"/>
                        <a:t>4</a:t>
                      </a:r>
                    </a:p>
                  </a:txBody>
                  <a:tcPr/>
                </a:tc>
                <a:tc>
                  <a:txBody>
                    <a:bodyPr/>
                    <a:lstStyle/>
                    <a:p>
                      <a:pPr algn="ctr"/>
                      <a:r>
                        <a:rPr lang="es-MX" sz="2000" dirty="0"/>
                        <a:t>5</a:t>
                      </a:r>
                    </a:p>
                  </a:txBody>
                  <a:tcPr/>
                </a:tc>
                <a:tc>
                  <a:txBody>
                    <a:bodyPr/>
                    <a:lstStyle/>
                    <a:p>
                      <a:pPr algn="ctr"/>
                      <a:r>
                        <a:rPr lang="es-MX" sz="2000" dirty="0"/>
                        <a:t>6</a:t>
                      </a:r>
                    </a:p>
                  </a:txBody>
                  <a:tcPr/>
                </a:tc>
                <a:tc>
                  <a:txBody>
                    <a:bodyPr/>
                    <a:lstStyle/>
                    <a:p>
                      <a:pPr algn="ctr"/>
                      <a:r>
                        <a:rPr lang="es-MX" sz="2000" dirty="0"/>
                        <a:t>7</a:t>
                      </a:r>
                    </a:p>
                  </a:txBody>
                  <a:tcPr/>
                </a:tc>
                <a:tc>
                  <a:txBody>
                    <a:bodyPr/>
                    <a:lstStyle/>
                    <a:p>
                      <a:pPr algn="ctr"/>
                      <a:r>
                        <a:rPr lang="es-MX" sz="2000" dirty="0"/>
                        <a:t>8</a:t>
                      </a:r>
                    </a:p>
                  </a:txBody>
                  <a:tcPr/>
                </a:tc>
                <a:tc>
                  <a:txBody>
                    <a:bodyPr/>
                    <a:lstStyle/>
                    <a:p>
                      <a:pPr algn="ctr"/>
                      <a:r>
                        <a:rPr lang="es-MX" sz="2000" dirty="0"/>
                        <a:t>9</a:t>
                      </a:r>
                    </a:p>
                  </a:txBody>
                  <a:tcPr/>
                </a:tc>
                <a:extLst>
                  <a:ext uri="{0D108BD9-81ED-4DB2-BD59-A6C34878D82A}">
                    <a16:rowId xmlns:a16="http://schemas.microsoft.com/office/drawing/2014/main" val="1909908691"/>
                  </a:ext>
                </a:extLst>
              </a:tr>
              <a:tr h="370840">
                <a:tc>
                  <a:txBody>
                    <a:bodyPr/>
                    <a:lstStyle/>
                    <a:p>
                      <a:r>
                        <a:rPr lang="es-MX" sz="2000" b="1" dirty="0"/>
                        <a:t>10</a:t>
                      </a:r>
                    </a:p>
                  </a:txBody>
                  <a:tcPr/>
                </a:tc>
                <a:tc>
                  <a:txBody>
                    <a:bodyPr/>
                    <a:lstStyle/>
                    <a:p>
                      <a:r>
                        <a:rPr lang="es-MX" sz="2000" b="1" dirty="0"/>
                        <a:t>20</a:t>
                      </a:r>
                    </a:p>
                  </a:txBody>
                  <a:tcPr/>
                </a:tc>
                <a:tc>
                  <a:txBody>
                    <a:bodyPr/>
                    <a:lstStyle/>
                    <a:p>
                      <a:r>
                        <a:rPr lang="es-MX" sz="2000" b="1" dirty="0"/>
                        <a:t>30</a:t>
                      </a:r>
                    </a:p>
                  </a:txBody>
                  <a:tcPr/>
                </a:tc>
                <a:tc>
                  <a:txBody>
                    <a:bodyPr/>
                    <a:lstStyle/>
                    <a:p>
                      <a:r>
                        <a:rPr lang="es-MX" sz="2000" b="1" dirty="0"/>
                        <a:t>40</a:t>
                      </a:r>
                    </a:p>
                  </a:txBody>
                  <a:tcPr/>
                </a:tc>
                <a:tc>
                  <a:txBody>
                    <a:bodyPr/>
                    <a:lstStyle/>
                    <a:p>
                      <a:r>
                        <a:rPr lang="es-MX" sz="2000" b="1" dirty="0"/>
                        <a:t>50</a:t>
                      </a:r>
                    </a:p>
                  </a:txBody>
                  <a:tcPr/>
                </a:tc>
                <a:tc>
                  <a:txBody>
                    <a:bodyPr/>
                    <a:lstStyle/>
                    <a:p>
                      <a:r>
                        <a:rPr lang="es-MX" sz="2000" b="1" dirty="0"/>
                        <a:t>60</a:t>
                      </a:r>
                    </a:p>
                  </a:txBody>
                  <a:tcPr/>
                </a:tc>
                <a:tc>
                  <a:txBody>
                    <a:bodyPr/>
                    <a:lstStyle/>
                    <a:p>
                      <a:r>
                        <a:rPr lang="es-MX" sz="2000" b="1" dirty="0"/>
                        <a:t>70</a:t>
                      </a:r>
                    </a:p>
                  </a:txBody>
                  <a:tcPr/>
                </a:tc>
                <a:tc>
                  <a:txBody>
                    <a:bodyPr/>
                    <a:lstStyle/>
                    <a:p>
                      <a:r>
                        <a:rPr lang="es-MX" sz="2000" b="1" dirty="0"/>
                        <a:t>80</a:t>
                      </a:r>
                    </a:p>
                  </a:txBody>
                  <a:tcPr/>
                </a:tc>
                <a:tc>
                  <a:txBody>
                    <a:bodyPr/>
                    <a:lstStyle/>
                    <a:p>
                      <a:r>
                        <a:rPr lang="es-MX" sz="2000" b="1" dirty="0"/>
                        <a:t>90</a:t>
                      </a:r>
                    </a:p>
                  </a:txBody>
                  <a:tcPr/>
                </a:tc>
                <a:tc>
                  <a:txBody>
                    <a:bodyPr/>
                    <a:lstStyle/>
                    <a:p>
                      <a:r>
                        <a:rPr lang="es-MX" sz="2000" b="1" dirty="0"/>
                        <a:t>100</a:t>
                      </a:r>
                    </a:p>
                  </a:txBody>
                  <a:tcPr/>
                </a:tc>
                <a:extLst>
                  <a:ext uri="{0D108BD9-81ED-4DB2-BD59-A6C34878D82A}">
                    <a16:rowId xmlns:a16="http://schemas.microsoft.com/office/drawing/2014/main" val="4165436008"/>
                  </a:ext>
                </a:extLst>
              </a:tr>
            </a:tbl>
          </a:graphicData>
        </a:graphic>
      </p:graphicFrame>
      <p:sp>
        <p:nvSpPr>
          <p:cNvPr id="8" name="Rectángulo 7">
            <a:extLst>
              <a:ext uri="{FF2B5EF4-FFF2-40B4-BE49-F238E27FC236}">
                <a16:creationId xmlns:a16="http://schemas.microsoft.com/office/drawing/2014/main" id="{F4069ACA-9D6C-7BD5-25B6-F1CBBACB2EFD}"/>
              </a:ext>
            </a:extLst>
          </p:cNvPr>
          <p:cNvSpPr/>
          <p:nvPr/>
        </p:nvSpPr>
        <p:spPr>
          <a:xfrm>
            <a:off x="3391454" y="3001619"/>
            <a:ext cx="1400313" cy="543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tx1"/>
                </a:solidFill>
              </a:rPr>
              <a:t>Índice</a:t>
            </a:r>
          </a:p>
        </p:txBody>
      </p:sp>
      <p:cxnSp>
        <p:nvCxnSpPr>
          <p:cNvPr id="9" name="Conector recto de flecha 8">
            <a:extLst>
              <a:ext uri="{FF2B5EF4-FFF2-40B4-BE49-F238E27FC236}">
                <a16:creationId xmlns:a16="http://schemas.microsoft.com/office/drawing/2014/main" id="{14B29EA2-E0C4-9FE5-8DEB-E459690ED21E}"/>
              </a:ext>
            </a:extLst>
          </p:cNvPr>
          <p:cNvCxnSpPr>
            <a:cxnSpLocks/>
          </p:cNvCxnSpPr>
          <p:nvPr/>
        </p:nvCxnSpPr>
        <p:spPr>
          <a:xfrm>
            <a:off x="4091611" y="3630269"/>
            <a:ext cx="0" cy="458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473A3E3E-B9AF-770E-C618-675B3DCA546A}"/>
              </a:ext>
            </a:extLst>
          </p:cNvPr>
          <p:cNvSpPr/>
          <p:nvPr/>
        </p:nvSpPr>
        <p:spPr>
          <a:xfrm>
            <a:off x="4246218" y="5544794"/>
            <a:ext cx="1400313" cy="543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tx1"/>
                </a:solidFill>
              </a:rPr>
              <a:t>Valor</a:t>
            </a:r>
          </a:p>
        </p:txBody>
      </p:sp>
      <p:cxnSp>
        <p:nvCxnSpPr>
          <p:cNvPr id="11" name="Conector recto de flecha 10">
            <a:extLst>
              <a:ext uri="{FF2B5EF4-FFF2-40B4-BE49-F238E27FC236}">
                <a16:creationId xmlns:a16="http://schemas.microsoft.com/office/drawing/2014/main" id="{EBAE6A23-06AD-8EFA-3B73-D1CD67313A8C}"/>
              </a:ext>
            </a:extLst>
          </p:cNvPr>
          <p:cNvCxnSpPr>
            <a:cxnSpLocks/>
          </p:cNvCxnSpPr>
          <p:nvPr/>
        </p:nvCxnSpPr>
        <p:spPr>
          <a:xfrm flipV="1">
            <a:off x="4946375" y="4881073"/>
            <a:ext cx="0" cy="6637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41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74BAA-0F13-61E7-B58A-8C6B62F1FBE2}"/>
              </a:ext>
            </a:extLst>
          </p:cNvPr>
          <p:cNvSpPr>
            <a:spLocks noGrp="1"/>
          </p:cNvSpPr>
          <p:nvPr>
            <p:ph type="title"/>
          </p:nvPr>
        </p:nvSpPr>
        <p:spPr>
          <a:xfrm>
            <a:off x="414338" y="4647733"/>
            <a:ext cx="2519029" cy="1440400"/>
          </a:xfrm>
        </p:spPr>
        <p:txBody>
          <a:bodyPr/>
          <a:lstStyle/>
          <a:p>
            <a:r>
              <a:rPr lang="en-US" dirty="0" err="1"/>
              <a:t>Introducción</a:t>
            </a:r>
            <a:endParaRPr lang="es-MX" b="0" dirty="0">
              <a:solidFill>
                <a:srgbClr val="FFC000"/>
              </a:solidFill>
            </a:endParaRPr>
          </a:p>
        </p:txBody>
      </p:sp>
      <p:pic>
        <p:nvPicPr>
          <p:cNvPr id="4" name="Gráfico 3" descr="Servidor">
            <a:extLst>
              <a:ext uri="{FF2B5EF4-FFF2-40B4-BE49-F238E27FC236}">
                <a16:creationId xmlns:a16="http://schemas.microsoft.com/office/drawing/2014/main" id="{DD1CC726-32AF-011D-CFD2-DBE4C648EB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7553" y="807240"/>
            <a:ext cx="1357313" cy="1357313"/>
          </a:xfrm>
          <a:prstGeom prst="rect">
            <a:avLst/>
          </a:prstGeom>
        </p:spPr>
      </p:pic>
      <p:pic>
        <p:nvPicPr>
          <p:cNvPr id="9" name="Gráfico 8" descr="Internet">
            <a:extLst>
              <a:ext uri="{FF2B5EF4-FFF2-40B4-BE49-F238E27FC236}">
                <a16:creationId xmlns:a16="http://schemas.microsoft.com/office/drawing/2014/main" id="{66FFB56B-D7AA-A512-4032-2A4FA73FF7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7136" y="3714749"/>
            <a:ext cx="1357313" cy="1357313"/>
          </a:xfrm>
          <a:prstGeom prst="rect">
            <a:avLst/>
          </a:prstGeom>
        </p:spPr>
      </p:pic>
      <p:pic>
        <p:nvPicPr>
          <p:cNvPr id="11" name="Gráfico 10" descr="Documento">
            <a:extLst>
              <a:ext uri="{FF2B5EF4-FFF2-40B4-BE49-F238E27FC236}">
                <a16:creationId xmlns:a16="http://schemas.microsoft.com/office/drawing/2014/main" id="{3AFB8474-DA31-05AC-043E-9915FAEC33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53600" y="3714749"/>
            <a:ext cx="1357313" cy="1357313"/>
          </a:xfrm>
          <a:prstGeom prst="rect">
            <a:avLst/>
          </a:prstGeom>
        </p:spPr>
      </p:pic>
      <p:cxnSp>
        <p:nvCxnSpPr>
          <p:cNvPr id="13" name="Conector recto de flecha 12">
            <a:extLst>
              <a:ext uri="{FF2B5EF4-FFF2-40B4-BE49-F238E27FC236}">
                <a16:creationId xmlns:a16="http://schemas.microsoft.com/office/drawing/2014/main" id="{AF8D1D0F-6542-D566-67EB-F9747B58E7D4}"/>
              </a:ext>
            </a:extLst>
          </p:cNvPr>
          <p:cNvCxnSpPr>
            <a:cxnSpLocks/>
          </p:cNvCxnSpPr>
          <p:nvPr/>
        </p:nvCxnSpPr>
        <p:spPr>
          <a:xfrm flipV="1">
            <a:off x="4643438" y="1485900"/>
            <a:ext cx="2400300" cy="2228849"/>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F932769C-BAE7-1087-8423-B77923317412}"/>
              </a:ext>
            </a:extLst>
          </p:cNvPr>
          <p:cNvCxnSpPr>
            <a:cxnSpLocks/>
            <a:endCxn id="11" idx="0"/>
          </p:cNvCxnSpPr>
          <p:nvPr/>
        </p:nvCxnSpPr>
        <p:spPr>
          <a:xfrm>
            <a:off x="8274866" y="1485896"/>
            <a:ext cx="2457391" cy="2228853"/>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013B0A7-6F96-9984-1D8F-B3B49D0CA1FD}"/>
              </a:ext>
            </a:extLst>
          </p:cNvPr>
          <p:cNvCxnSpPr>
            <a:cxnSpLocks/>
          </p:cNvCxnSpPr>
          <p:nvPr/>
        </p:nvCxnSpPr>
        <p:spPr>
          <a:xfrm flipH="1">
            <a:off x="5274448" y="4393402"/>
            <a:ext cx="492682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F83B9688-0D2B-CAED-E6A9-8649D923C120}"/>
              </a:ext>
            </a:extLst>
          </p:cNvPr>
          <p:cNvSpPr txBox="1"/>
          <p:nvPr/>
        </p:nvSpPr>
        <p:spPr>
          <a:xfrm>
            <a:off x="9673783" y="2336509"/>
            <a:ext cx="1600200" cy="400110"/>
          </a:xfrm>
          <a:prstGeom prst="rect">
            <a:avLst/>
          </a:prstGeom>
          <a:noFill/>
        </p:spPr>
        <p:txBody>
          <a:bodyPr wrap="square">
            <a:spAutoFit/>
          </a:bodyPr>
          <a:lstStyle/>
          <a:p>
            <a:pPr algn="ctr"/>
            <a:r>
              <a:rPr lang="es-MX" sz="2000" b="1" i="0" dirty="0">
                <a:effectLst/>
                <a:latin typeface="BlinkMacSystemFont"/>
              </a:rPr>
              <a:t>HTML/JS</a:t>
            </a:r>
            <a:endParaRPr lang="es-MX" sz="2000" b="1" dirty="0"/>
          </a:p>
        </p:txBody>
      </p:sp>
      <p:sp>
        <p:nvSpPr>
          <p:cNvPr id="27" name="CuadroTexto 26">
            <a:extLst>
              <a:ext uri="{FF2B5EF4-FFF2-40B4-BE49-F238E27FC236}">
                <a16:creationId xmlns:a16="http://schemas.microsoft.com/office/drawing/2014/main" id="{DBDCAB47-036A-91C3-7F3D-4FE7BB310377}"/>
              </a:ext>
            </a:extLst>
          </p:cNvPr>
          <p:cNvSpPr txBox="1"/>
          <p:nvPr/>
        </p:nvSpPr>
        <p:spPr>
          <a:xfrm>
            <a:off x="3795692" y="2200215"/>
            <a:ext cx="1600200" cy="1015663"/>
          </a:xfrm>
          <a:prstGeom prst="rect">
            <a:avLst/>
          </a:prstGeom>
          <a:noFill/>
        </p:spPr>
        <p:txBody>
          <a:bodyPr wrap="square">
            <a:spAutoFit/>
          </a:bodyPr>
          <a:lstStyle/>
          <a:p>
            <a:pPr algn="ctr"/>
            <a:r>
              <a:rPr lang="es-MX" sz="2000" b="1" i="0" dirty="0">
                <a:effectLst/>
                <a:latin typeface="BlinkMacSystemFont"/>
              </a:rPr>
              <a:t>Petición </a:t>
            </a:r>
          </a:p>
          <a:p>
            <a:pPr algn="ctr"/>
            <a:r>
              <a:rPr lang="es-MX" sz="2000" b="1" dirty="0">
                <a:latin typeface="BlinkMacSystemFont"/>
              </a:rPr>
              <a:t>al </a:t>
            </a:r>
          </a:p>
          <a:p>
            <a:pPr algn="ctr"/>
            <a:r>
              <a:rPr lang="es-MX" sz="2000" b="1" dirty="0">
                <a:latin typeface="BlinkMacSystemFont"/>
              </a:rPr>
              <a:t>servidor</a:t>
            </a:r>
            <a:endParaRPr lang="es-MX" sz="2000" b="1" dirty="0"/>
          </a:p>
        </p:txBody>
      </p:sp>
    </p:spTree>
    <p:extLst>
      <p:ext uri="{BB962C8B-B14F-4D97-AF65-F5344CB8AC3E}">
        <p14:creationId xmlns:p14="http://schemas.microsoft.com/office/powerpoint/2010/main" val="2624645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7A570-A619-2958-14D4-DAB067C76AA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443392A-B1D8-F209-1DCE-91A1059E7BC8}"/>
              </a:ext>
            </a:extLst>
          </p:cNvPr>
          <p:cNvSpPr>
            <a:spLocks noGrp="1"/>
          </p:cNvSpPr>
          <p:nvPr>
            <p:ph type="title"/>
          </p:nvPr>
        </p:nvSpPr>
        <p:spPr>
          <a:xfrm>
            <a:off x="381000" y="4647733"/>
            <a:ext cx="2552367" cy="1440400"/>
          </a:xfrm>
        </p:spPr>
        <p:txBody>
          <a:bodyPr/>
          <a:lstStyle/>
          <a:p>
            <a:r>
              <a:rPr lang="en-US" dirty="0" err="1"/>
              <a:t>Arreglos</a:t>
            </a:r>
            <a:endParaRPr lang="es-MX" b="0" dirty="0">
              <a:solidFill>
                <a:srgbClr val="FFC000"/>
              </a:solidFill>
            </a:endParaRPr>
          </a:p>
        </p:txBody>
      </p:sp>
      <p:sp>
        <p:nvSpPr>
          <p:cNvPr id="3" name="CuadroTexto 2">
            <a:extLst>
              <a:ext uri="{FF2B5EF4-FFF2-40B4-BE49-F238E27FC236}">
                <a16:creationId xmlns:a16="http://schemas.microsoft.com/office/drawing/2014/main" id="{81CD2F2B-40C1-506A-A8EC-71B6166DA799}"/>
              </a:ext>
            </a:extLst>
          </p:cNvPr>
          <p:cNvSpPr txBox="1"/>
          <p:nvPr/>
        </p:nvSpPr>
        <p:spPr>
          <a:xfrm>
            <a:off x="3259815" y="1456866"/>
            <a:ext cx="6093618" cy="707886"/>
          </a:xfrm>
          <a:prstGeom prst="rect">
            <a:avLst/>
          </a:prstGeom>
          <a:noFill/>
        </p:spPr>
        <p:txBody>
          <a:bodyPr wrap="square">
            <a:spAutoFit/>
          </a:bodyPr>
          <a:lstStyle/>
          <a:p>
            <a:r>
              <a:rPr lang="es-MX" sz="2000" dirty="0"/>
              <a:t>Es una estructura o colección para insertar datos de forma </a:t>
            </a:r>
            <a:r>
              <a:rPr lang="es-MX" sz="2000" dirty="0" err="1"/>
              <a:t>ordenanda</a:t>
            </a:r>
            <a:r>
              <a:rPr lang="es-MX" sz="2000" dirty="0"/>
              <a:t>.</a:t>
            </a:r>
          </a:p>
        </p:txBody>
      </p:sp>
      <p:pic>
        <p:nvPicPr>
          <p:cNvPr id="4" name="Imagen 3">
            <a:extLst>
              <a:ext uri="{FF2B5EF4-FFF2-40B4-BE49-F238E27FC236}">
                <a16:creationId xmlns:a16="http://schemas.microsoft.com/office/drawing/2014/main" id="{2D27BE1F-F864-3669-D5EC-9F6B75AF52C0}"/>
              </a:ext>
            </a:extLst>
          </p:cNvPr>
          <p:cNvPicPr>
            <a:picLocks noChangeAspect="1"/>
          </p:cNvPicPr>
          <p:nvPr/>
        </p:nvPicPr>
        <p:blipFill>
          <a:blip r:embed="rId2"/>
          <a:stretch>
            <a:fillRect/>
          </a:stretch>
        </p:blipFill>
        <p:spPr>
          <a:xfrm>
            <a:off x="3525116" y="2575622"/>
            <a:ext cx="5141768" cy="961895"/>
          </a:xfrm>
          <a:prstGeom prst="rect">
            <a:avLst/>
          </a:prstGeom>
        </p:spPr>
      </p:pic>
      <p:pic>
        <p:nvPicPr>
          <p:cNvPr id="6" name="Imagen 5">
            <a:extLst>
              <a:ext uri="{FF2B5EF4-FFF2-40B4-BE49-F238E27FC236}">
                <a16:creationId xmlns:a16="http://schemas.microsoft.com/office/drawing/2014/main" id="{1F9C5375-8174-DF4F-FC8A-45662F6A6351}"/>
              </a:ext>
            </a:extLst>
          </p:cNvPr>
          <p:cNvPicPr>
            <a:picLocks noChangeAspect="1"/>
          </p:cNvPicPr>
          <p:nvPr/>
        </p:nvPicPr>
        <p:blipFill>
          <a:blip r:embed="rId3"/>
          <a:stretch>
            <a:fillRect/>
          </a:stretch>
        </p:blipFill>
        <p:spPr>
          <a:xfrm>
            <a:off x="3525116" y="3788404"/>
            <a:ext cx="5141768" cy="1718658"/>
          </a:xfrm>
          <a:prstGeom prst="rect">
            <a:avLst/>
          </a:prstGeom>
        </p:spPr>
      </p:pic>
    </p:spTree>
    <p:extLst>
      <p:ext uri="{BB962C8B-B14F-4D97-AF65-F5344CB8AC3E}">
        <p14:creationId xmlns:p14="http://schemas.microsoft.com/office/powerpoint/2010/main" val="3196589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414F5-007B-A856-EE58-93759BEB007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D3D4A9D-B276-6E3E-682F-B37EA1D0A730}"/>
              </a:ext>
            </a:extLst>
          </p:cNvPr>
          <p:cNvSpPr>
            <a:spLocks noGrp="1"/>
          </p:cNvSpPr>
          <p:nvPr>
            <p:ph type="title"/>
          </p:nvPr>
        </p:nvSpPr>
        <p:spPr>
          <a:xfrm>
            <a:off x="381000" y="4647733"/>
            <a:ext cx="2552367" cy="1440400"/>
          </a:xfrm>
        </p:spPr>
        <p:txBody>
          <a:bodyPr/>
          <a:lstStyle/>
          <a:p>
            <a:r>
              <a:rPr lang="en-US" dirty="0" err="1"/>
              <a:t>Arreglos</a:t>
            </a:r>
            <a:endParaRPr lang="es-MX" b="0" dirty="0">
              <a:solidFill>
                <a:srgbClr val="FFC000"/>
              </a:solidFill>
            </a:endParaRPr>
          </a:p>
        </p:txBody>
      </p:sp>
      <p:sp>
        <p:nvSpPr>
          <p:cNvPr id="3" name="CuadroTexto 2">
            <a:extLst>
              <a:ext uri="{FF2B5EF4-FFF2-40B4-BE49-F238E27FC236}">
                <a16:creationId xmlns:a16="http://schemas.microsoft.com/office/drawing/2014/main" id="{603BF4EB-E3EC-BB78-4E6D-0ED548BBB261}"/>
              </a:ext>
            </a:extLst>
          </p:cNvPr>
          <p:cNvSpPr txBox="1"/>
          <p:nvPr/>
        </p:nvSpPr>
        <p:spPr>
          <a:xfrm>
            <a:off x="3214867" y="1767845"/>
            <a:ext cx="6093618" cy="707886"/>
          </a:xfrm>
          <a:prstGeom prst="rect">
            <a:avLst/>
          </a:prstGeom>
          <a:noFill/>
        </p:spPr>
        <p:txBody>
          <a:bodyPr wrap="square">
            <a:spAutoFit/>
          </a:bodyPr>
          <a:lstStyle/>
          <a:p>
            <a:r>
              <a:rPr lang="es-MX" sz="2000" dirty="0"/>
              <a:t>Podemos acceder a los métodos de manipulación de arreglos a través de:</a:t>
            </a:r>
          </a:p>
        </p:txBody>
      </p:sp>
      <p:pic>
        <p:nvPicPr>
          <p:cNvPr id="5" name="Imagen 4">
            <a:extLst>
              <a:ext uri="{FF2B5EF4-FFF2-40B4-BE49-F238E27FC236}">
                <a16:creationId xmlns:a16="http://schemas.microsoft.com/office/drawing/2014/main" id="{EDA8F871-41E7-FBC0-F076-CAEE8AFD65FD}"/>
              </a:ext>
            </a:extLst>
          </p:cNvPr>
          <p:cNvPicPr>
            <a:picLocks noChangeAspect="1"/>
          </p:cNvPicPr>
          <p:nvPr/>
        </p:nvPicPr>
        <p:blipFill>
          <a:blip r:embed="rId2"/>
          <a:stretch>
            <a:fillRect/>
          </a:stretch>
        </p:blipFill>
        <p:spPr>
          <a:xfrm>
            <a:off x="3214867" y="2825038"/>
            <a:ext cx="6520439" cy="2036522"/>
          </a:xfrm>
          <a:prstGeom prst="rect">
            <a:avLst/>
          </a:prstGeom>
        </p:spPr>
      </p:pic>
    </p:spTree>
    <p:extLst>
      <p:ext uri="{BB962C8B-B14F-4D97-AF65-F5344CB8AC3E}">
        <p14:creationId xmlns:p14="http://schemas.microsoft.com/office/powerpoint/2010/main" val="66698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0EAEA-02A0-6546-D515-E32C8E93FFA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43DC442-B519-BD05-79F4-BD40527A33D1}"/>
              </a:ext>
            </a:extLst>
          </p:cNvPr>
          <p:cNvSpPr>
            <a:spLocks noGrp="1"/>
          </p:cNvSpPr>
          <p:nvPr>
            <p:ph type="title"/>
          </p:nvPr>
        </p:nvSpPr>
        <p:spPr>
          <a:xfrm>
            <a:off x="381000" y="4647733"/>
            <a:ext cx="2552367" cy="1440400"/>
          </a:xfrm>
        </p:spPr>
        <p:txBody>
          <a:bodyPr/>
          <a:lstStyle/>
          <a:p>
            <a:r>
              <a:rPr lang="en-US" dirty="0" err="1"/>
              <a:t>Arreglos</a:t>
            </a:r>
            <a:endParaRPr lang="es-MX" b="0" dirty="0">
              <a:solidFill>
                <a:srgbClr val="FFC000"/>
              </a:solidFill>
            </a:endParaRPr>
          </a:p>
        </p:txBody>
      </p:sp>
      <p:graphicFrame>
        <p:nvGraphicFramePr>
          <p:cNvPr id="4" name="Tabla 3">
            <a:extLst>
              <a:ext uri="{FF2B5EF4-FFF2-40B4-BE49-F238E27FC236}">
                <a16:creationId xmlns:a16="http://schemas.microsoft.com/office/drawing/2014/main" id="{14FB6040-9E29-7B97-AD9B-9C01F24671CE}"/>
              </a:ext>
            </a:extLst>
          </p:cNvPr>
          <p:cNvGraphicFramePr>
            <a:graphicFrameLocks noGrp="1"/>
          </p:cNvGraphicFramePr>
          <p:nvPr/>
        </p:nvGraphicFramePr>
        <p:xfrm>
          <a:off x="3474720" y="1023523"/>
          <a:ext cx="8336280" cy="5408535"/>
        </p:xfrm>
        <a:graphic>
          <a:graphicData uri="http://schemas.openxmlformats.org/drawingml/2006/table">
            <a:tbl>
              <a:tblPr firstRow="1" firstCol="1">
                <a:tableStyleId>{BDBED569-4797-4DF1-A0F4-6AAB3CD982D8}</a:tableStyleId>
              </a:tblPr>
              <a:tblGrid>
                <a:gridCol w="1508760">
                  <a:extLst>
                    <a:ext uri="{9D8B030D-6E8A-4147-A177-3AD203B41FA5}">
                      <a16:colId xmlns:a16="http://schemas.microsoft.com/office/drawing/2014/main" val="741117135"/>
                    </a:ext>
                  </a:extLst>
                </a:gridCol>
                <a:gridCol w="6827520">
                  <a:extLst>
                    <a:ext uri="{9D8B030D-6E8A-4147-A177-3AD203B41FA5}">
                      <a16:colId xmlns:a16="http://schemas.microsoft.com/office/drawing/2014/main" val="665555334"/>
                    </a:ext>
                  </a:extLst>
                </a:gridCol>
              </a:tblGrid>
              <a:tr h="525303">
                <a:tc>
                  <a:txBody>
                    <a:bodyPr/>
                    <a:lstStyle/>
                    <a:p>
                      <a:pPr algn="ctr" fontAlgn="b"/>
                      <a:r>
                        <a:rPr lang="es-MX" sz="1400" b="1" dirty="0">
                          <a:effectLst/>
                        </a:rPr>
                        <a:t>Método</a:t>
                      </a:r>
                    </a:p>
                  </a:txBody>
                  <a:tcPr marL="25614" marR="25614" marT="12807" marB="12807" anchor="ctr"/>
                </a:tc>
                <a:tc>
                  <a:txBody>
                    <a:bodyPr/>
                    <a:lstStyle/>
                    <a:p>
                      <a:pPr algn="ctr" fontAlgn="b"/>
                      <a:r>
                        <a:rPr lang="es-MX" sz="1400" b="1" dirty="0">
                          <a:effectLst/>
                        </a:rPr>
                        <a:t>Descripción</a:t>
                      </a:r>
                    </a:p>
                  </a:txBody>
                  <a:tcPr marL="25614" marR="25614" marT="12807" marB="12807" anchor="ctr"/>
                </a:tc>
                <a:extLst>
                  <a:ext uri="{0D108BD9-81ED-4DB2-BD59-A6C34878D82A}">
                    <a16:rowId xmlns:a16="http://schemas.microsoft.com/office/drawing/2014/main" val="3137641983"/>
                  </a:ext>
                </a:extLst>
              </a:tr>
              <a:tr h="264732">
                <a:tc>
                  <a:txBody>
                    <a:bodyPr/>
                    <a:lstStyle/>
                    <a:p>
                      <a:pPr fontAlgn="base"/>
                      <a:r>
                        <a:rPr lang="es-MX" sz="1400">
                          <a:effectLst/>
                        </a:rPr>
                        <a:t>push()</a:t>
                      </a:r>
                    </a:p>
                  </a:txBody>
                  <a:tcPr marL="25614" marR="25614" marT="12807" marB="12807" anchor="ctr"/>
                </a:tc>
                <a:tc>
                  <a:txBody>
                    <a:bodyPr/>
                    <a:lstStyle/>
                    <a:p>
                      <a:pPr fontAlgn="base"/>
                      <a:r>
                        <a:rPr lang="es-MX" sz="1400" dirty="0">
                          <a:effectLst/>
                        </a:rPr>
                        <a:t>Añade uno o más elementos al final del arreglo.</a:t>
                      </a:r>
                    </a:p>
                  </a:txBody>
                  <a:tcPr marL="25614" marR="25614" marT="12807" marB="12807" anchor="ctr"/>
                </a:tc>
                <a:extLst>
                  <a:ext uri="{0D108BD9-81ED-4DB2-BD59-A6C34878D82A}">
                    <a16:rowId xmlns:a16="http://schemas.microsoft.com/office/drawing/2014/main" val="2997949151"/>
                  </a:ext>
                </a:extLst>
              </a:tr>
              <a:tr h="185026">
                <a:tc>
                  <a:txBody>
                    <a:bodyPr/>
                    <a:lstStyle/>
                    <a:p>
                      <a:pPr fontAlgn="base"/>
                      <a:r>
                        <a:rPr lang="es-MX" sz="1400">
                          <a:effectLst/>
                        </a:rPr>
                        <a:t>pop()</a:t>
                      </a:r>
                    </a:p>
                  </a:txBody>
                  <a:tcPr marL="25614" marR="25614" marT="12807" marB="12807" anchor="ctr"/>
                </a:tc>
                <a:tc>
                  <a:txBody>
                    <a:bodyPr/>
                    <a:lstStyle/>
                    <a:p>
                      <a:pPr fontAlgn="base"/>
                      <a:r>
                        <a:rPr lang="es-MX" sz="1400">
                          <a:effectLst/>
                        </a:rPr>
                        <a:t>Elimina el último elemento del arreglo.</a:t>
                      </a:r>
                    </a:p>
                  </a:txBody>
                  <a:tcPr marL="25614" marR="25614" marT="12807" marB="12807" anchor="ctr"/>
                </a:tc>
                <a:extLst>
                  <a:ext uri="{0D108BD9-81ED-4DB2-BD59-A6C34878D82A}">
                    <a16:rowId xmlns:a16="http://schemas.microsoft.com/office/drawing/2014/main" val="2964520996"/>
                  </a:ext>
                </a:extLst>
              </a:tr>
              <a:tr h="185026">
                <a:tc>
                  <a:txBody>
                    <a:bodyPr/>
                    <a:lstStyle/>
                    <a:p>
                      <a:pPr fontAlgn="base"/>
                      <a:r>
                        <a:rPr lang="es-MX" sz="1400">
                          <a:effectLst/>
                        </a:rPr>
                        <a:t>shift()</a:t>
                      </a:r>
                    </a:p>
                  </a:txBody>
                  <a:tcPr marL="25614" marR="25614" marT="12807" marB="12807" anchor="ctr"/>
                </a:tc>
                <a:tc>
                  <a:txBody>
                    <a:bodyPr/>
                    <a:lstStyle/>
                    <a:p>
                      <a:pPr fontAlgn="base"/>
                      <a:r>
                        <a:rPr lang="es-MX" sz="1400" dirty="0">
                          <a:effectLst/>
                        </a:rPr>
                        <a:t>Elimina el primer elemento del arreglo.</a:t>
                      </a:r>
                    </a:p>
                  </a:txBody>
                  <a:tcPr marL="25614" marR="25614" marT="12807" marB="12807" anchor="ctr"/>
                </a:tc>
                <a:extLst>
                  <a:ext uri="{0D108BD9-81ED-4DB2-BD59-A6C34878D82A}">
                    <a16:rowId xmlns:a16="http://schemas.microsoft.com/office/drawing/2014/main" val="909116726"/>
                  </a:ext>
                </a:extLst>
              </a:tr>
              <a:tr h="264732">
                <a:tc>
                  <a:txBody>
                    <a:bodyPr/>
                    <a:lstStyle/>
                    <a:p>
                      <a:pPr fontAlgn="base"/>
                      <a:r>
                        <a:rPr lang="es-MX" sz="1400">
                          <a:effectLst/>
                        </a:rPr>
                        <a:t>unshift()</a:t>
                      </a:r>
                    </a:p>
                  </a:txBody>
                  <a:tcPr marL="25614" marR="25614" marT="12807" marB="12807" anchor="ctr"/>
                </a:tc>
                <a:tc>
                  <a:txBody>
                    <a:bodyPr/>
                    <a:lstStyle/>
                    <a:p>
                      <a:pPr fontAlgn="base"/>
                      <a:r>
                        <a:rPr lang="es-MX" sz="1400">
                          <a:effectLst/>
                        </a:rPr>
                        <a:t>Añade uno o más elementos al principio del arreglo.</a:t>
                      </a:r>
                    </a:p>
                  </a:txBody>
                  <a:tcPr marL="25614" marR="25614" marT="12807" marB="12807" anchor="ctr"/>
                </a:tc>
                <a:extLst>
                  <a:ext uri="{0D108BD9-81ED-4DB2-BD59-A6C34878D82A}">
                    <a16:rowId xmlns:a16="http://schemas.microsoft.com/office/drawing/2014/main" val="3879248417"/>
                  </a:ext>
                </a:extLst>
              </a:tr>
              <a:tr h="344438">
                <a:tc>
                  <a:txBody>
                    <a:bodyPr/>
                    <a:lstStyle/>
                    <a:p>
                      <a:pPr fontAlgn="base"/>
                      <a:r>
                        <a:rPr lang="es-MX" sz="1400">
                          <a:effectLst/>
                        </a:rPr>
                        <a:t>splice()</a:t>
                      </a:r>
                    </a:p>
                  </a:txBody>
                  <a:tcPr marL="25614" marR="25614" marT="12807" marB="12807" anchor="ctr"/>
                </a:tc>
                <a:tc>
                  <a:txBody>
                    <a:bodyPr/>
                    <a:lstStyle/>
                    <a:p>
                      <a:pPr fontAlgn="base"/>
                      <a:r>
                        <a:rPr lang="es-MX" sz="1400">
                          <a:effectLst/>
                        </a:rPr>
                        <a:t>Permite agregar o eliminar elementos de cualquier posición en el arreglo.</a:t>
                      </a:r>
                    </a:p>
                  </a:txBody>
                  <a:tcPr marL="25614" marR="25614" marT="12807" marB="12807" anchor="ctr"/>
                </a:tc>
                <a:extLst>
                  <a:ext uri="{0D108BD9-81ED-4DB2-BD59-A6C34878D82A}">
                    <a16:rowId xmlns:a16="http://schemas.microsoft.com/office/drawing/2014/main" val="4122325215"/>
                  </a:ext>
                </a:extLst>
              </a:tr>
              <a:tr h="264732">
                <a:tc>
                  <a:txBody>
                    <a:bodyPr/>
                    <a:lstStyle/>
                    <a:p>
                      <a:pPr fontAlgn="base"/>
                      <a:r>
                        <a:rPr lang="es-MX" sz="1400" dirty="0" err="1">
                          <a:effectLst/>
                        </a:rPr>
                        <a:t>filter</a:t>
                      </a:r>
                      <a:r>
                        <a:rPr lang="es-MX" sz="1400" dirty="0">
                          <a:effectLst/>
                        </a:rPr>
                        <a:t>()</a:t>
                      </a:r>
                    </a:p>
                  </a:txBody>
                  <a:tcPr marL="25614" marR="25614" marT="12807" marB="12807" anchor="ctr"/>
                </a:tc>
                <a:tc>
                  <a:txBody>
                    <a:bodyPr/>
                    <a:lstStyle/>
                    <a:p>
                      <a:pPr fontAlgn="base"/>
                      <a:r>
                        <a:rPr lang="es-MX" sz="1400" dirty="0">
                          <a:effectLst/>
                        </a:rPr>
                        <a:t>Retorna una porción del arreglo en base a una condición.</a:t>
                      </a:r>
                    </a:p>
                  </a:txBody>
                  <a:tcPr marL="25614" marR="25614" marT="12807" marB="12807" anchor="ctr"/>
                </a:tc>
                <a:extLst>
                  <a:ext uri="{0D108BD9-81ED-4DB2-BD59-A6C34878D82A}">
                    <a16:rowId xmlns:a16="http://schemas.microsoft.com/office/drawing/2014/main" val="665060042"/>
                  </a:ext>
                </a:extLst>
              </a:tr>
              <a:tr h="185026">
                <a:tc>
                  <a:txBody>
                    <a:bodyPr/>
                    <a:lstStyle/>
                    <a:p>
                      <a:pPr fontAlgn="base"/>
                      <a:r>
                        <a:rPr lang="es-MX" sz="1400">
                          <a:effectLst/>
                        </a:rPr>
                        <a:t>concat()</a:t>
                      </a:r>
                    </a:p>
                  </a:txBody>
                  <a:tcPr marL="25614" marR="25614" marT="12807" marB="12807" anchor="ctr"/>
                </a:tc>
                <a:tc>
                  <a:txBody>
                    <a:bodyPr/>
                    <a:lstStyle/>
                    <a:p>
                      <a:pPr fontAlgn="base"/>
                      <a:r>
                        <a:rPr lang="es-MX" sz="1400">
                          <a:effectLst/>
                        </a:rPr>
                        <a:t>Combina dos o más arreglos.</a:t>
                      </a:r>
                    </a:p>
                  </a:txBody>
                  <a:tcPr marL="25614" marR="25614" marT="12807" marB="12807" anchor="ctr"/>
                </a:tc>
                <a:extLst>
                  <a:ext uri="{0D108BD9-81ED-4DB2-BD59-A6C34878D82A}">
                    <a16:rowId xmlns:a16="http://schemas.microsoft.com/office/drawing/2014/main" val="2721788884"/>
                  </a:ext>
                </a:extLst>
              </a:tr>
              <a:tr h="344438">
                <a:tc>
                  <a:txBody>
                    <a:bodyPr/>
                    <a:lstStyle/>
                    <a:p>
                      <a:pPr fontAlgn="base"/>
                      <a:r>
                        <a:rPr lang="es-MX" sz="1400" dirty="0" err="1">
                          <a:effectLst/>
                        </a:rPr>
                        <a:t>forEach</a:t>
                      </a:r>
                      <a:r>
                        <a:rPr lang="es-MX" sz="1400" dirty="0">
                          <a:effectLst/>
                        </a:rPr>
                        <a:t>()</a:t>
                      </a:r>
                    </a:p>
                  </a:txBody>
                  <a:tcPr marL="25614" marR="25614" marT="12807" marB="12807" anchor="ctr"/>
                </a:tc>
                <a:tc>
                  <a:txBody>
                    <a:bodyPr/>
                    <a:lstStyle/>
                    <a:p>
                      <a:pPr fontAlgn="base"/>
                      <a:r>
                        <a:rPr lang="es-MX" sz="1400">
                          <a:effectLst/>
                        </a:rPr>
                        <a:t>Itera sobre cada elemento del arreglo y ejecuta una función proporcionada.</a:t>
                      </a:r>
                    </a:p>
                  </a:txBody>
                  <a:tcPr marL="25614" marR="25614" marT="12807" marB="12807" anchor="ctr"/>
                </a:tc>
                <a:extLst>
                  <a:ext uri="{0D108BD9-81ED-4DB2-BD59-A6C34878D82A}">
                    <a16:rowId xmlns:a16="http://schemas.microsoft.com/office/drawing/2014/main" val="1461177816"/>
                  </a:ext>
                </a:extLst>
              </a:tr>
              <a:tr h="424144">
                <a:tc>
                  <a:txBody>
                    <a:bodyPr/>
                    <a:lstStyle/>
                    <a:p>
                      <a:pPr fontAlgn="base"/>
                      <a:r>
                        <a:rPr lang="es-MX" sz="1400">
                          <a:effectLst/>
                        </a:rPr>
                        <a:t>map()</a:t>
                      </a:r>
                    </a:p>
                  </a:txBody>
                  <a:tcPr marL="25614" marR="25614" marT="12807" marB="12807" anchor="ctr"/>
                </a:tc>
                <a:tc>
                  <a:txBody>
                    <a:bodyPr/>
                    <a:lstStyle/>
                    <a:p>
                      <a:pPr fontAlgn="base"/>
                      <a:r>
                        <a:rPr lang="es-MX" sz="1400">
                          <a:effectLst/>
                        </a:rPr>
                        <a:t>Crea un nuevo arreglo con los resultados de aplicar una función a cada elemento del arreglo.</a:t>
                      </a:r>
                    </a:p>
                  </a:txBody>
                  <a:tcPr marL="25614" marR="25614" marT="12807" marB="12807" anchor="ctr"/>
                </a:tc>
                <a:extLst>
                  <a:ext uri="{0D108BD9-81ED-4DB2-BD59-A6C34878D82A}">
                    <a16:rowId xmlns:a16="http://schemas.microsoft.com/office/drawing/2014/main" val="1211403308"/>
                  </a:ext>
                </a:extLst>
              </a:tr>
              <a:tr h="344438">
                <a:tc>
                  <a:txBody>
                    <a:bodyPr/>
                    <a:lstStyle/>
                    <a:p>
                      <a:pPr fontAlgn="base"/>
                      <a:r>
                        <a:rPr lang="es-MX" sz="1400">
                          <a:effectLst/>
                        </a:rPr>
                        <a:t>find()</a:t>
                      </a:r>
                    </a:p>
                  </a:txBody>
                  <a:tcPr marL="25614" marR="25614" marT="12807" marB="12807" anchor="ctr"/>
                </a:tc>
                <a:tc>
                  <a:txBody>
                    <a:bodyPr/>
                    <a:lstStyle/>
                    <a:p>
                      <a:pPr fontAlgn="base"/>
                      <a:r>
                        <a:rPr lang="es-MX" sz="1400">
                          <a:effectLst/>
                        </a:rPr>
                        <a:t>Retorna el primer elemento que cumple con una condición dada en la función proporcionada.</a:t>
                      </a:r>
                    </a:p>
                  </a:txBody>
                  <a:tcPr marL="25614" marR="25614" marT="12807" marB="12807" anchor="ctr"/>
                </a:tc>
                <a:extLst>
                  <a:ext uri="{0D108BD9-81ED-4DB2-BD59-A6C34878D82A}">
                    <a16:rowId xmlns:a16="http://schemas.microsoft.com/office/drawing/2014/main" val="2163246311"/>
                  </a:ext>
                </a:extLst>
              </a:tr>
              <a:tr h="424144">
                <a:tc>
                  <a:txBody>
                    <a:bodyPr/>
                    <a:lstStyle/>
                    <a:p>
                      <a:pPr fontAlgn="base"/>
                      <a:r>
                        <a:rPr lang="es-MX" sz="1400">
                          <a:effectLst/>
                        </a:rPr>
                        <a:t>findIndex()</a:t>
                      </a:r>
                    </a:p>
                  </a:txBody>
                  <a:tcPr marL="25614" marR="25614" marT="12807" marB="12807" anchor="ctr"/>
                </a:tc>
                <a:tc>
                  <a:txBody>
                    <a:bodyPr/>
                    <a:lstStyle/>
                    <a:p>
                      <a:pPr fontAlgn="base"/>
                      <a:r>
                        <a:rPr lang="es-MX" sz="1400">
                          <a:effectLst/>
                        </a:rPr>
                        <a:t>Retorna el índice del primer elemento que cumple con una condición dada en la función proporcionada.</a:t>
                      </a:r>
                    </a:p>
                  </a:txBody>
                  <a:tcPr marL="25614" marR="25614" marT="12807" marB="12807" anchor="ctr"/>
                </a:tc>
                <a:extLst>
                  <a:ext uri="{0D108BD9-81ED-4DB2-BD59-A6C34878D82A}">
                    <a16:rowId xmlns:a16="http://schemas.microsoft.com/office/drawing/2014/main" val="1956352022"/>
                  </a:ext>
                </a:extLst>
              </a:tr>
              <a:tr h="344438">
                <a:tc>
                  <a:txBody>
                    <a:bodyPr/>
                    <a:lstStyle/>
                    <a:p>
                      <a:pPr fontAlgn="base"/>
                      <a:r>
                        <a:rPr lang="es-MX" sz="1400">
                          <a:effectLst/>
                        </a:rPr>
                        <a:t>keys()</a:t>
                      </a:r>
                    </a:p>
                  </a:txBody>
                  <a:tcPr marL="25614" marR="25614" marT="12807" marB="12807" anchor="ctr"/>
                </a:tc>
                <a:tc>
                  <a:txBody>
                    <a:bodyPr/>
                    <a:lstStyle/>
                    <a:p>
                      <a:pPr fontAlgn="base"/>
                      <a:r>
                        <a:rPr lang="es-MX" sz="1400">
                          <a:effectLst/>
                        </a:rPr>
                        <a:t>Retorna un nuevo objeto Iterador que contiene las claves de índice del arreglo.</a:t>
                      </a:r>
                    </a:p>
                  </a:txBody>
                  <a:tcPr marL="25614" marR="25614" marT="12807" marB="12807" anchor="ctr"/>
                </a:tc>
                <a:extLst>
                  <a:ext uri="{0D108BD9-81ED-4DB2-BD59-A6C34878D82A}">
                    <a16:rowId xmlns:a16="http://schemas.microsoft.com/office/drawing/2014/main" val="3385736195"/>
                  </a:ext>
                </a:extLst>
              </a:tr>
              <a:tr h="264732">
                <a:tc>
                  <a:txBody>
                    <a:bodyPr/>
                    <a:lstStyle/>
                    <a:p>
                      <a:pPr fontAlgn="base"/>
                      <a:r>
                        <a:rPr lang="es-MX" sz="1400">
                          <a:effectLst/>
                        </a:rPr>
                        <a:t>values()</a:t>
                      </a:r>
                    </a:p>
                  </a:txBody>
                  <a:tcPr marL="25614" marR="25614" marT="12807" marB="12807" anchor="ctr"/>
                </a:tc>
                <a:tc>
                  <a:txBody>
                    <a:bodyPr/>
                    <a:lstStyle/>
                    <a:p>
                      <a:pPr fontAlgn="base"/>
                      <a:r>
                        <a:rPr lang="es-MX" sz="1400">
                          <a:effectLst/>
                        </a:rPr>
                        <a:t>Retorna un nuevo objeto Iterador que contiene los valores del arreglo.</a:t>
                      </a:r>
                    </a:p>
                  </a:txBody>
                  <a:tcPr marL="25614" marR="25614" marT="12807" marB="12807" anchor="ctr"/>
                </a:tc>
                <a:extLst>
                  <a:ext uri="{0D108BD9-81ED-4DB2-BD59-A6C34878D82A}">
                    <a16:rowId xmlns:a16="http://schemas.microsoft.com/office/drawing/2014/main" val="3840812674"/>
                  </a:ext>
                </a:extLst>
              </a:tr>
              <a:tr h="264732">
                <a:tc>
                  <a:txBody>
                    <a:bodyPr/>
                    <a:lstStyle/>
                    <a:p>
                      <a:pPr fontAlgn="base"/>
                      <a:r>
                        <a:rPr lang="es-MX" sz="1400">
                          <a:effectLst/>
                        </a:rPr>
                        <a:t>fill()</a:t>
                      </a:r>
                    </a:p>
                  </a:txBody>
                  <a:tcPr marL="25614" marR="25614" marT="12807" marB="12807" anchor="ctr"/>
                </a:tc>
                <a:tc>
                  <a:txBody>
                    <a:bodyPr/>
                    <a:lstStyle/>
                    <a:p>
                      <a:pPr fontAlgn="base"/>
                      <a:r>
                        <a:rPr lang="es-MX" sz="1400">
                          <a:effectLst/>
                        </a:rPr>
                        <a:t>Rellena todos los elementos de un arreglo con un valor estático.</a:t>
                      </a:r>
                    </a:p>
                  </a:txBody>
                  <a:tcPr marL="25614" marR="25614" marT="12807" marB="12807" anchor="ctr"/>
                </a:tc>
                <a:extLst>
                  <a:ext uri="{0D108BD9-81ED-4DB2-BD59-A6C34878D82A}">
                    <a16:rowId xmlns:a16="http://schemas.microsoft.com/office/drawing/2014/main" val="4157934827"/>
                  </a:ext>
                </a:extLst>
              </a:tr>
              <a:tr h="344438">
                <a:tc>
                  <a:txBody>
                    <a:bodyPr/>
                    <a:lstStyle/>
                    <a:p>
                      <a:pPr fontAlgn="base"/>
                      <a:r>
                        <a:rPr lang="es-MX" sz="1400" dirty="0" err="1">
                          <a:effectLst/>
                        </a:rPr>
                        <a:t>from</a:t>
                      </a:r>
                      <a:r>
                        <a:rPr lang="es-MX" sz="1400" dirty="0">
                          <a:effectLst/>
                        </a:rPr>
                        <a:t>()</a:t>
                      </a:r>
                    </a:p>
                  </a:txBody>
                  <a:tcPr marL="25614" marR="25614" marT="12807" marB="12807" anchor="ctr"/>
                </a:tc>
                <a:tc>
                  <a:txBody>
                    <a:bodyPr/>
                    <a:lstStyle/>
                    <a:p>
                      <a:pPr fontAlgn="base"/>
                      <a:r>
                        <a:rPr lang="es-MX" sz="1400" dirty="0">
                          <a:effectLst/>
                        </a:rPr>
                        <a:t>Crea un nuevo arreglo a partir de un objeto iterable o de un arreglo similar a un arreglo.</a:t>
                      </a:r>
                    </a:p>
                  </a:txBody>
                  <a:tcPr marL="25614" marR="25614" marT="12807" marB="12807" anchor="ctr"/>
                </a:tc>
                <a:extLst>
                  <a:ext uri="{0D108BD9-81ED-4DB2-BD59-A6C34878D82A}">
                    <a16:rowId xmlns:a16="http://schemas.microsoft.com/office/drawing/2014/main" val="2452132515"/>
                  </a:ext>
                </a:extLst>
              </a:tr>
            </a:tbl>
          </a:graphicData>
        </a:graphic>
      </p:graphicFrame>
      <p:sp>
        <p:nvSpPr>
          <p:cNvPr id="6" name="CuadroTexto 5">
            <a:extLst>
              <a:ext uri="{FF2B5EF4-FFF2-40B4-BE49-F238E27FC236}">
                <a16:creationId xmlns:a16="http://schemas.microsoft.com/office/drawing/2014/main" id="{C66D1406-49E7-8802-470E-50BDFAA27E42}"/>
              </a:ext>
            </a:extLst>
          </p:cNvPr>
          <p:cNvSpPr txBox="1"/>
          <p:nvPr/>
        </p:nvSpPr>
        <p:spPr>
          <a:xfrm>
            <a:off x="3474720" y="425942"/>
            <a:ext cx="6118860" cy="400110"/>
          </a:xfrm>
          <a:prstGeom prst="rect">
            <a:avLst/>
          </a:prstGeom>
          <a:noFill/>
        </p:spPr>
        <p:txBody>
          <a:bodyPr wrap="square">
            <a:spAutoFit/>
          </a:bodyPr>
          <a:lstStyle/>
          <a:p>
            <a:r>
              <a:rPr lang="es-MX" sz="2000" dirty="0">
                <a:solidFill>
                  <a:schemeClr val="bg2"/>
                </a:solidFill>
              </a:rPr>
              <a:t>Principales métodos</a:t>
            </a:r>
          </a:p>
        </p:txBody>
      </p:sp>
    </p:spTree>
    <p:extLst>
      <p:ext uri="{BB962C8B-B14F-4D97-AF65-F5344CB8AC3E}">
        <p14:creationId xmlns:p14="http://schemas.microsoft.com/office/powerpoint/2010/main" val="2548935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362F7-A3F3-206D-97CF-06A6FE05511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389F688-5D01-4F66-7C70-D8BB63396730}"/>
              </a:ext>
            </a:extLst>
          </p:cNvPr>
          <p:cNvSpPr>
            <a:spLocks noGrp="1"/>
          </p:cNvSpPr>
          <p:nvPr>
            <p:ph type="title"/>
          </p:nvPr>
        </p:nvSpPr>
        <p:spPr>
          <a:xfrm>
            <a:off x="381000" y="4647733"/>
            <a:ext cx="2552367" cy="1440400"/>
          </a:xfrm>
        </p:spPr>
        <p:txBody>
          <a:bodyPr/>
          <a:lstStyle/>
          <a:p>
            <a:r>
              <a:rPr lang="en-US" dirty="0" err="1"/>
              <a:t>Arreglos</a:t>
            </a:r>
            <a:br>
              <a:rPr lang="en-US" dirty="0"/>
            </a:br>
            <a:r>
              <a:rPr lang="en-US" sz="2000" b="0" dirty="0">
                <a:solidFill>
                  <a:srgbClr val="FFC000"/>
                </a:solidFill>
              </a:rPr>
              <a:t>Push/Shift</a:t>
            </a:r>
            <a:endParaRPr lang="es-MX" b="0" dirty="0">
              <a:solidFill>
                <a:srgbClr val="FFC000"/>
              </a:solidFill>
            </a:endParaRPr>
          </a:p>
        </p:txBody>
      </p:sp>
      <p:pic>
        <p:nvPicPr>
          <p:cNvPr id="3" name="Picture 2">
            <a:extLst>
              <a:ext uri="{FF2B5EF4-FFF2-40B4-BE49-F238E27FC236}">
                <a16:creationId xmlns:a16="http://schemas.microsoft.com/office/drawing/2014/main" id="{4469E884-BF40-18E7-E43E-AD0A0E5B3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407" y="667294"/>
            <a:ext cx="3539883" cy="212393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911121B-F9BD-FA84-FC42-C685DE72E23B}"/>
              </a:ext>
            </a:extLst>
          </p:cNvPr>
          <p:cNvPicPr>
            <a:picLocks noChangeAspect="1"/>
          </p:cNvPicPr>
          <p:nvPr/>
        </p:nvPicPr>
        <p:blipFill>
          <a:blip r:embed="rId3"/>
          <a:stretch>
            <a:fillRect/>
          </a:stretch>
        </p:blipFill>
        <p:spPr>
          <a:xfrm>
            <a:off x="5021247" y="3002995"/>
            <a:ext cx="4742966" cy="3289476"/>
          </a:xfrm>
          <a:prstGeom prst="rect">
            <a:avLst/>
          </a:prstGeom>
        </p:spPr>
      </p:pic>
    </p:spTree>
    <p:extLst>
      <p:ext uri="{BB962C8B-B14F-4D97-AF65-F5344CB8AC3E}">
        <p14:creationId xmlns:p14="http://schemas.microsoft.com/office/powerpoint/2010/main" val="3189751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F9E4-C2DE-D8C1-DE52-93074AF4957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7F04929-58BA-61FE-0380-44AB24C62321}"/>
              </a:ext>
            </a:extLst>
          </p:cNvPr>
          <p:cNvSpPr>
            <a:spLocks noGrp="1"/>
          </p:cNvSpPr>
          <p:nvPr>
            <p:ph type="title"/>
          </p:nvPr>
        </p:nvSpPr>
        <p:spPr>
          <a:xfrm>
            <a:off x="381000" y="4647733"/>
            <a:ext cx="2552367" cy="1440400"/>
          </a:xfrm>
        </p:spPr>
        <p:txBody>
          <a:bodyPr/>
          <a:lstStyle/>
          <a:p>
            <a:r>
              <a:rPr lang="en-US" dirty="0" err="1"/>
              <a:t>Arreglos</a:t>
            </a:r>
            <a:br>
              <a:rPr lang="en-US" dirty="0"/>
            </a:br>
            <a:r>
              <a:rPr lang="en-US" sz="2000" b="0" dirty="0">
                <a:solidFill>
                  <a:srgbClr val="FFC000"/>
                </a:solidFill>
              </a:rPr>
              <a:t>Push/Pop</a:t>
            </a:r>
            <a:endParaRPr lang="es-MX" b="0" dirty="0">
              <a:solidFill>
                <a:srgbClr val="FFC000"/>
              </a:solidFill>
            </a:endParaRPr>
          </a:p>
        </p:txBody>
      </p:sp>
      <p:pic>
        <p:nvPicPr>
          <p:cNvPr id="4" name="Picture 2">
            <a:extLst>
              <a:ext uri="{FF2B5EF4-FFF2-40B4-BE49-F238E27FC236}">
                <a16:creationId xmlns:a16="http://schemas.microsoft.com/office/drawing/2014/main" id="{63427DF4-5DE3-386F-8FDB-1792BBB3F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94145"/>
            <a:ext cx="2554604" cy="183931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DDE5C065-824F-F083-EADB-EE1BFEC3069E}"/>
              </a:ext>
            </a:extLst>
          </p:cNvPr>
          <p:cNvPicPr>
            <a:picLocks noChangeAspect="1"/>
          </p:cNvPicPr>
          <p:nvPr/>
        </p:nvPicPr>
        <p:blipFill>
          <a:blip r:embed="rId3"/>
          <a:stretch>
            <a:fillRect/>
          </a:stretch>
        </p:blipFill>
        <p:spPr>
          <a:xfrm>
            <a:off x="4773494" y="582729"/>
            <a:ext cx="5199616" cy="3362252"/>
          </a:xfrm>
          <a:prstGeom prst="rect">
            <a:avLst/>
          </a:prstGeom>
        </p:spPr>
      </p:pic>
    </p:spTree>
    <p:extLst>
      <p:ext uri="{BB962C8B-B14F-4D97-AF65-F5344CB8AC3E}">
        <p14:creationId xmlns:p14="http://schemas.microsoft.com/office/powerpoint/2010/main" val="1927944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E4004-FB2C-6303-E774-A38AFBC0C0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8D8CA5C-DECD-6AE5-4DB6-7188718E4D74}"/>
              </a:ext>
            </a:extLst>
          </p:cNvPr>
          <p:cNvSpPr>
            <a:spLocks noGrp="1"/>
          </p:cNvSpPr>
          <p:nvPr>
            <p:ph type="title"/>
          </p:nvPr>
        </p:nvSpPr>
        <p:spPr>
          <a:xfrm>
            <a:off x="381000" y="4647733"/>
            <a:ext cx="2552367" cy="1440400"/>
          </a:xfrm>
        </p:spPr>
        <p:txBody>
          <a:bodyPr/>
          <a:lstStyle/>
          <a:p>
            <a:r>
              <a:rPr lang="en-US" dirty="0" err="1"/>
              <a:t>Arreglos</a:t>
            </a:r>
            <a:br>
              <a:rPr lang="en-US" dirty="0"/>
            </a:br>
            <a:r>
              <a:rPr lang="en-US" sz="2000" b="0" dirty="0">
                <a:solidFill>
                  <a:srgbClr val="FFC000"/>
                </a:solidFill>
              </a:rPr>
              <a:t>Spread operator</a:t>
            </a:r>
            <a:endParaRPr lang="es-MX" b="0" dirty="0">
              <a:solidFill>
                <a:srgbClr val="FFC000"/>
              </a:solidFill>
            </a:endParaRPr>
          </a:p>
        </p:txBody>
      </p:sp>
      <p:sp>
        <p:nvSpPr>
          <p:cNvPr id="4" name="CuadroTexto 3">
            <a:extLst>
              <a:ext uri="{FF2B5EF4-FFF2-40B4-BE49-F238E27FC236}">
                <a16:creationId xmlns:a16="http://schemas.microsoft.com/office/drawing/2014/main" id="{0A4D86F0-3236-AA81-6130-4C74E885F658}"/>
              </a:ext>
            </a:extLst>
          </p:cNvPr>
          <p:cNvSpPr txBox="1"/>
          <p:nvPr/>
        </p:nvSpPr>
        <p:spPr>
          <a:xfrm>
            <a:off x="3699510" y="848827"/>
            <a:ext cx="7059930" cy="1631216"/>
          </a:xfrm>
          <a:prstGeom prst="rect">
            <a:avLst/>
          </a:prstGeom>
          <a:noFill/>
        </p:spPr>
        <p:txBody>
          <a:bodyPr wrap="square">
            <a:spAutoFit/>
          </a:bodyPr>
          <a:lstStyle/>
          <a:p>
            <a:r>
              <a:rPr lang="es-MX" sz="2000" dirty="0">
                <a:solidFill>
                  <a:schemeClr val="tx1"/>
                </a:solidFill>
                <a:latin typeface="+mj-lt"/>
              </a:rPr>
              <a:t>En JavaScript, el operador de propagación (spread </a:t>
            </a:r>
            <a:r>
              <a:rPr lang="es-MX" sz="2000" dirty="0" err="1">
                <a:solidFill>
                  <a:schemeClr val="tx1"/>
                </a:solidFill>
                <a:latin typeface="+mj-lt"/>
              </a:rPr>
              <a:t>operator</a:t>
            </a:r>
            <a:r>
              <a:rPr lang="es-MX" sz="2000" dirty="0">
                <a:solidFill>
                  <a:schemeClr val="tx1"/>
                </a:solidFill>
                <a:latin typeface="+mj-lt"/>
              </a:rPr>
              <a:t>) es un operador que se introdujo en ECMAScript 6 (también conocido como ES6) y se utiliza para descomponer elementos en varias ubicaciones. Este operador se representa con tres puntos consecutivos (...).</a:t>
            </a:r>
          </a:p>
        </p:txBody>
      </p:sp>
      <p:pic>
        <p:nvPicPr>
          <p:cNvPr id="7" name="Imagen 6">
            <a:extLst>
              <a:ext uri="{FF2B5EF4-FFF2-40B4-BE49-F238E27FC236}">
                <a16:creationId xmlns:a16="http://schemas.microsoft.com/office/drawing/2014/main" id="{25F1D2FE-3989-61A8-6ED6-82E65B6CBCC6}"/>
              </a:ext>
            </a:extLst>
          </p:cNvPr>
          <p:cNvPicPr>
            <a:picLocks noChangeAspect="1"/>
          </p:cNvPicPr>
          <p:nvPr/>
        </p:nvPicPr>
        <p:blipFill>
          <a:blip r:embed="rId2"/>
          <a:stretch>
            <a:fillRect/>
          </a:stretch>
        </p:blipFill>
        <p:spPr>
          <a:xfrm>
            <a:off x="3699510" y="2890762"/>
            <a:ext cx="5619760" cy="1487196"/>
          </a:xfrm>
          <a:prstGeom prst="rect">
            <a:avLst/>
          </a:prstGeom>
        </p:spPr>
      </p:pic>
      <p:pic>
        <p:nvPicPr>
          <p:cNvPr id="10" name="Imagen 9">
            <a:extLst>
              <a:ext uri="{FF2B5EF4-FFF2-40B4-BE49-F238E27FC236}">
                <a16:creationId xmlns:a16="http://schemas.microsoft.com/office/drawing/2014/main" id="{F42EA57E-01E8-66E1-CB8D-585F64B81C0A}"/>
              </a:ext>
            </a:extLst>
          </p:cNvPr>
          <p:cNvPicPr>
            <a:picLocks noChangeAspect="1"/>
          </p:cNvPicPr>
          <p:nvPr/>
        </p:nvPicPr>
        <p:blipFill>
          <a:blip r:embed="rId3"/>
          <a:stretch>
            <a:fillRect/>
          </a:stretch>
        </p:blipFill>
        <p:spPr>
          <a:xfrm>
            <a:off x="3699510" y="4647732"/>
            <a:ext cx="5619760" cy="1422031"/>
          </a:xfrm>
          <a:prstGeom prst="rect">
            <a:avLst/>
          </a:prstGeom>
        </p:spPr>
      </p:pic>
    </p:spTree>
    <p:extLst>
      <p:ext uri="{BB962C8B-B14F-4D97-AF65-F5344CB8AC3E}">
        <p14:creationId xmlns:p14="http://schemas.microsoft.com/office/powerpoint/2010/main" val="10145992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6</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err="1"/>
              <a:t>Cadenas</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6</a:t>
            </a:r>
            <a:endParaRPr lang="es-MX" dirty="0"/>
          </a:p>
        </p:txBody>
      </p:sp>
    </p:spTree>
    <p:extLst>
      <p:ext uri="{BB962C8B-B14F-4D97-AF65-F5344CB8AC3E}">
        <p14:creationId xmlns:p14="http://schemas.microsoft.com/office/powerpoint/2010/main" val="3941643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4" name="CuadroTexto 3">
            <a:extLst>
              <a:ext uri="{FF2B5EF4-FFF2-40B4-BE49-F238E27FC236}">
                <a16:creationId xmlns:a16="http://schemas.microsoft.com/office/drawing/2014/main" id="{96AA3506-697B-E4D1-335C-B8A464635AE4}"/>
              </a:ext>
            </a:extLst>
          </p:cNvPr>
          <p:cNvSpPr txBox="1"/>
          <p:nvPr/>
        </p:nvSpPr>
        <p:spPr>
          <a:xfrm>
            <a:off x="3657600" y="1546295"/>
            <a:ext cx="6115050" cy="830997"/>
          </a:xfrm>
          <a:prstGeom prst="rect">
            <a:avLst/>
          </a:prstGeom>
          <a:noFill/>
        </p:spPr>
        <p:txBody>
          <a:bodyPr wrap="square">
            <a:spAutoFit/>
          </a:bodyPr>
          <a:lstStyle/>
          <a:p>
            <a:r>
              <a:rPr lang="es-MX" sz="2400" dirty="0">
                <a:solidFill>
                  <a:schemeClr val="tx1"/>
                </a:solidFill>
                <a:latin typeface="+mn-lt"/>
                <a:ea typeface="+mn-ea"/>
                <a:cs typeface="+mn-cs"/>
              </a:rPr>
              <a:t>El objeto </a:t>
            </a:r>
            <a:r>
              <a:rPr lang="es-MX" sz="2400" b="1" dirty="0" err="1">
                <a:solidFill>
                  <a:schemeClr val="tx1"/>
                </a:solidFill>
                <a:latin typeface="+mn-lt"/>
                <a:ea typeface="+mn-ea"/>
                <a:cs typeface="+mn-cs"/>
              </a:rPr>
              <a:t>String</a:t>
            </a:r>
            <a:r>
              <a:rPr lang="es-MX" sz="2400" dirty="0">
                <a:solidFill>
                  <a:schemeClr val="tx1"/>
                </a:solidFill>
                <a:latin typeface="+mn-lt"/>
                <a:ea typeface="+mn-ea"/>
                <a:cs typeface="+mn-cs"/>
              </a:rPr>
              <a:t> se utiliza para representar y manipular una secuencia de caracteres</a:t>
            </a:r>
            <a:r>
              <a:rPr lang="es-MX" sz="1600" dirty="0"/>
              <a:t>.</a:t>
            </a:r>
          </a:p>
        </p:txBody>
      </p:sp>
      <p:sp>
        <p:nvSpPr>
          <p:cNvPr id="11" name="CuadroTexto 10">
            <a:extLst>
              <a:ext uri="{FF2B5EF4-FFF2-40B4-BE49-F238E27FC236}">
                <a16:creationId xmlns:a16="http://schemas.microsoft.com/office/drawing/2014/main" id="{B5218253-9227-AC57-3A6E-9B3CE2E56745}"/>
              </a:ext>
            </a:extLst>
          </p:cNvPr>
          <p:cNvSpPr txBox="1"/>
          <p:nvPr/>
        </p:nvSpPr>
        <p:spPr>
          <a:xfrm>
            <a:off x="3657600" y="3003381"/>
            <a:ext cx="6115050" cy="2308324"/>
          </a:xfrm>
          <a:prstGeom prst="rect">
            <a:avLst/>
          </a:prstGeom>
          <a:noFill/>
        </p:spPr>
        <p:txBody>
          <a:bodyPr wrap="square">
            <a:spAutoFit/>
          </a:bodyPr>
          <a:lstStyle/>
          <a:p>
            <a:r>
              <a:rPr lang="es-MX" sz="2400" dirty="0">
                <a:solidFill>
                  <a:schemeClr val="tx1"/>
                </a:solidFill>
                <a:latin typeface="+mn-lt"/>
                <a:ea typeface="+mn-ea"/>
                <a:cs typeface="+mn-cs"/>
              </a:rPr>
              <a:t>Las cadenas son útiles para almacenar datos que se pueden representar en forma de texto. Algunas de las operaciones más utilizadas en cadenas son verificar su </a:t>
            </a:r>
            <a:r>
              <a:rPr lang="es-MX" sz="2400" dirty="0" err="1">
                <a:solidFill>
                  <a:schemeClr val="tx1"/>
                </a:solidFill>
                <a:latin typeface="+mn-lt"/>
                <a:ea typeface="+mn-ea"/>
                <a:cs typeface="+mn-cs"/>
              </a:rPr>
              <a:t>length</a:t>
            </a:r>
            <a:r>
              <a:rPr lang="es-MX" sz="2400" dirty="0">
                <a:solidFill>
                  <a:schemeClr val="tx1"/>
                </a:solidFill>
                <a:latin typeface="+mn-lt"/>
                <a:ea typeface="+mn-ea"/>
                <a:cs typeface="+mn-cs"/>
              </a:rPr>
              <a:t>, para construirlas y concatenarlas usando operadores de cadena + y +=</a:t>
            </a:r>
          </a:p>
        </p:txBody>
      </p:sp>
    </p:spTree>
    <p:extLst>
      <p:ext uri="{BB962C8B-B14F-4D97-AF65-F5344CB8AC3E}">
        <p14:creationId xmlns:p14="http://schemas.microsoft.com/office/powerpoint/2010/main" val="1036163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pic>
        <p:nvPicPr>
          <p:cNvPr id="3" name="Imagen 2">
            <a:extLst>
              <a:ext uri="{FF2B5EF4-FFF2-40B4-BE49-F238E27FC236}">
                <a16:creationId xmlns:a16="http://schemas.microsoft.com/office/drawing/2014/main" id="{3F93EF95-0E80-E75B-888B-96360D27B113}"/>
              </a:ext>
            </a:extLst>
          </p:cNvPr>
          <p:cNvPicPr>
            <a:picLocks noChangeAspect="1"/>
          </p:cNvPicPr>
          <p:nvPr/>
        </p:nvPicPr>
        <p:blipFill>
          <a:blip r:embed="rId2"/>
          <a:stretch>
            <a:fillRect/>
          </a:stretch>
        </p:blipFill>
        <p:spPr>
          <a:xfrm>
            <a:off x="3528653" y="2590682"/>
            <a:ext cx="6515459" cy="2127497"/>
          </a:xfrm>
          <a:prstGeom prst="rect">
            <a:avLst/>
          </a:prstGeom>
        </p:spPr>
      </p:pic>
      <p:sp>
        <p:nvSpPr>
          <p:cNvPr id="9" name="CuadroTexto 8">
            <a:extLst>
              <a:ext uri="{FF2B5EF4-FFF2-40B4-BE49-F238E27FC236}">
                <a16:creationId xmlns:a16="http://schemas.microsoft.com/office/drawing/2014/main" id="{9B138A0A-BEC4-5706-8828-FDAD5C5AB7CC}"/>
              </a:ext>
            </a:extLst>
          </p:cNvPr>
          <p:cNvSpPr txBox="1"/>
          <p:nvPr/>
        </p:nvSpPr>
        <p:spPr>
          <a:xfrm>
            <a:off x="3400423" y="909965"/>
            <a:ext cx="7472363" cy="1200329"/>
          </a:xfrm>
          <a:prstGeom prst="rect">
            <a:avLst/>
          </a:prstGeom>
          <a:noFill/>
        </p:spPr>
        <p:txBody>
          <a:bodyPr wrap="square">
            <a:spAutoFit/>
          </a:bodyPr>
          <a:lstStyle/>
          <a:p>
            <a:r>
              <a:rPr lang="es-MX" sz="2400" b="0" i="0" dirty="0">
                <a:solidFill>
                  <a:srgbClr val="1B1B1B"/>
                </a:solidFill>
                <a:effectLst/>
                <a:highlight>
                  <a:srgbClr val="FFFFFF"/>
                </a:highlight>
                <a:latin typeface="+mj-lt"/>
              </a:rPr>
              <a:t>Las cadenas se pueden crear como primitivas, a partir de cadena literales o como objetos, usando el constructor</a:t>
            </a:r>
            <a:endParaRPr lang="es-MX" sz="2400" dirty="0">
              <a:latin typeface="+mj-lt"/>
            </a:endParaRPr>
          </a:p>
        </p:txBody>
      </p:sp>
      <p:sp>
        <p:nvSpPr>
          <p:cNvPr id="13" name="CuadroTexto 12">
            <a:extLst>
              <a:ext uri="{FF2B5EF4-FFF2-40B4-BE49-F238E27FC236}">
                <a16:creationId xmlns:a16="http://schemas.microsoft.com/office/drawing/2014/main" id="{3B7209C1-26D5-554B-7D08-C0722C13638F}"/>
              </a:ext>
            </a:extLst>
          </p:cNvPr>
          <p:cNvSpPr txBox="1"/>
          <p:nvPr/>
        </p:nvSpPr>
        <p:spPr>
          <a:xfrm>
            <a:off x="3528652" y="5347870"/>
            <a:ext cx="7744185" cy="830997"/>
          </a:xfrm>
          <a:prstGeom prst="rect">
            <a:avLst/>
          </a:prstGeom>
          <a:noFill/>
        </p:spPr>
        <p:txBody>
          <a:bodyPr wrap="square">
            <a:spAutoFit/>
          </a:bodyPr>
          <a:lstStyle/>
          <a:p>
            <a:r>
              <a:rPr lang="es-MX" sz="2400" dirty="0">
                <a:solidFill>
                  <a:srgbClr val="1B1B1B"/>
                </a:solidFill>
                <a:highlight>
                  <a:srgbClr val="FFFFFF"/>
                </a:highlight>
                <a:latin typeface="+mj-lt"/>
              </a:rPr>
              <a:t>Las </a:t>
            </a:r>
            <a:r>
              <a:rPr lang="es-MX" sz="2400" dirty="0" err="1">
                <a:solidFill>
                  <a:srgbClr val="1B1B1B"/>
                </a:solidFill>
                <a:highlight>
                  <a:srgbClr val="FFFFFF"/>
                </a:highlight>
                <a:latin typeface="+mj-lt"/>
              </a:rPr>
              <a:t>strings</a:t>
            </a:r>
            <a:r>
              <a:rPr lang="es-MX" sz="2400" dirty="0">
                <a:solidFill>
                  <a:srgbClr val="1B1B1B"/>
                </a:solidFill>
                <a:highlight>
                  <a:srgbClr val="FFFFFF"/>
                </a:highlight>
                <a:latin typeface="+mj-lt"/>
              </a:rPr>
              <a:t> primitivas y los objetos </a:t>
            </a:r>
            <a:r>
              <a:rPr lang="es-MX" sz="2400" dirty="0" err="1">
                <a:solidFill>
                  <a:srgbClr val="1B1B1B"/>
                </a:solidFill>
                <a:highlight>
                  <a:srgbClr val="FFFFFF"/>
                </a:highlight>
                <a:latin typeface="+mj-lt"/>
              </a:rPr>
              <a:t>string</a:t>
            </a:r>
            <a:r>
              <a:rPr lang="es-MX" sz="2400" dirty="0">
                <a:solidFill>
                  <a:srgbClr val="1B1B1B"/>
                </a:solidFill>
                <a:highlight>
                  <a:srgbClr val="FFFFFF"/>
                </a:highlight>
                <a:latin typeface="+mj-lt"/>
              </a:rPr>
              <a:t> se pueden usar indistintamente en la mayoría de las situaciones. </a:t>
            </a:r>
          </a:p>
        </p:txBody>
      </p:sp>
    </p:spTree>
    <p:extLst>
      <p:ext uri="{BB962C8B-B14F-4D97-AF65-F5344CB8AC3E}">
        <p14:creationId xmlns:p14="http://schemas.microsoft.com/office/powerpoint/2010/main" val="263825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a:solidFill>
                  <a:schemeClr val="tx2"/>
                </a:solidFill>
              </a:rPr>
              <a:t>Acceder a los caracteres de una cadena</a:t>
            </a:r>
          </a:p>
        </p:txBody>
      </p:sp>
      <p:sp>
        <p:nvSpPr>
          <p:cNvPr id="5" name="CuadroTexto 4">
            <a:extLst>
              <a:ext uri="{FF2B5EF4-FFF2-40B4-BE49-F238E27FC236}">
                <a16:creationId xmlns:a16="http://schemas.microsoft.com/office/drawing/2014/main" id="{7A5C13D5-78B7-B0FB-65D7-AE512230ABA9}"/>
              </a:ext>
            </a:extLst>
          </p:cNvPr>
          <p:cNvSpPr txBox="1"/>
          <p:nvPr/>
        </p:nvSpPr>
        <p:spPr>
          <a:xfrm>
            <a:off x="3426806" y="1460599"/>
            <a:ext cx="8086726" cy="400110"/>
          </a:xfrm>
          <a:prstGeom prst="rect">
            <a:avLst/>
          </a:prstGeom>
          <a:noFill/>
        </p:spPr>
        <p:txBody>
          <a:bodyPr wrap="square">
            <a:spAutoFit/>
          </a:bodyPr>
          <a:lstStyle/>
          <a:p>
            <a:r>
              <a:rPr lang="es-MX" sz="2000" b="0" i="0" dirty="0">
                <a:solidFill>
                  <a:srgbClr val="1B1B1B"/>
                </a:solidFill>
                <a:effectLst/>
                <a:highlight>
                  <a:srgbClr val="FFFFFF"/>
                </a:highlight>
                <a:latin typeface="+mj-lt"/>
              </a:rPr>
              <a:t>Hay dos formas de acceder a un carácter individual en una cadena.</a:t>
            </a:r>
            <a:endParaRPr lang="es-MX" sz="2000" dirty="0">
              <a:latin typeface="+mj-lt"/>
            </a:endParaRPr>
          </a:p>
        </p:txBody>
      </p:sp>
      <p:sp>
        <p:nvSpPr>
          <p:cNvPr id="10" name="CuadroTexto 9">
            <a:extLst>
              <a:ext uri="{FF2B5EF4-FFF2-40B4-BE49-F238E27FC236}">
                <a16:creationId xmlns:a16="http://schemas.microsoft.com/office/drawing/2014/main" id="{AECDD2A3-023E-5C42-7DBA-94D7AB42D76A}"/>
              </a:ext>
            </a:extLst>
          </p:cNvPr>
          <p:cNvSpPr txBox="1"/>
          <p:nvPr/>
        </p:nvSpPr>
        <p:spPr>
          <a:xfrm>
            <a:off x="3426806" y="2346423"/>
            <a:ext cx="6115050" cy="400110"/>
          </a:xfrm>
          <a:prstGeom prst="rect">
            <a:avLst/>
          </a:prstGeom>
          <a:noFill/>
        </p:spPr>
        <p:txBody>
          <a:bodyPr wrap="square">
            <a:spAutoFit/>
          </a:bodyPr>
          <a:lstStyle/>
          <a:p>
            <a:r>
              <a:rPr lang="es-MX" sz="2000" dirty="0">
                <a:solidFill>
                  <a:srgbClr val="1B1B1B"/>
                </a:solidFill>
                <a:highlight>
                  <a:srgbClr val="FFFFFF"/>
                </a:highlight>
                <a:latin typeface="+mj-lt"/>
              </a:rPr>
              <a:t>La primera es con el método </a:t>
            </a:r>
            <a:r>
              <a:rPr lang="es-MX" sz="2000" i="1" dirty="0" err="1">
                <a:solidFill>
                  <a:srgbClr val="1B1B1B"/>
                </a:solidFill>
                <a:highlight>
                  <a:srgbClr val="FFFFFF"/>
                </a:highlight>
                <a:latin typeface="+mj-lt"/>
              </a:rPr>
              <a:t>charAt</a:t>
            </a:r>
            <a:r>
              <a:rPr lang="es-MX" sz="2000" i="1" dirty="0">
                <a:solidFill>
                  <a:srgbClr val="1B1B1B"/>
                </a:solidFill>
                <a:highlight>
                  <a:srgbClr val="FFFFFF"/>
                </a:highlight>
                <a:latin typeface="+mj-lt"/>
              </a:rPr>
              <a:t>()</a:t>
            </a:r>
          </a:p>
        </p:txBody>
      </p:sp>
      <p:pic>
        <p:nvPicPr>
          <p:cNvPr id="12" name="Imagen 11">
            <a:extLst>
              <a:ext uri="{FF2B5EF4-FFF2-40B4-BE49-F238E27FC236}">
                <a16:creationId xmlns:a16="http://schemas.microsoft.com/office/drawing/2014/main" id="{49FA6CA7-E986-90A1-62A9-3A71A94A08AB}"/>
              </a:ext>
            </a:extLst>
          </p:cNvPr>
          <p:cNvPicPr>
            <a:picLocks noChangeAspect="1"/>
          </p:cNvPicPr>
          <p:nvPr/>
        </p:nvPicPr>
        <p:blipFill>
          <a:blip r:embed="rId2"/>
          <a:stretch>
            <a:fillRect/>
          </a:stretch>
        </p:blipFill>
        <p:spPr>
          <a:xfrm>
            <a:off x="3538257" y="2930584"/>
            <a:ext cx="5675355" cy="1053995"/>
          </a:xfrm>
          <a:prstGeom prst="rect">
            <a:avLst/>
          </a:prstGeom>
        </p:spPr>
      </p:pic>
      <p:sp>
        <p:nvSpPr>
          <p:cNvPr id="15" name="CuadroTexto 14">
            <a:extLst>
              <a:ext uri="{FF2B5EF4-FFF2-40B4-BE49-F238E27FC236}">
                <a16:creationId xmlns:a16="http://schemas.microsoft.com/office/drawing/2014/main" id="{4FBC1D36-3392-5E01-7C37-6C980E0C4363}"/>
              </a:ext>
            </a:extLst>
          </p:cNvPr>
          <p:cNvSpPr txBox="1"/>
          <p:nvPr/>
        </p:nvSpPr>
        <p:spPr>
          <a:xfrm>
            <a:off x="3444801" y="4386123"/>
            <a:ext cx="8068731" cy="707886"/>
          </a:xfrm>
          <a:prstGeom prst="rect">
            <a:avLst/>
          </a:prstGeom>
          <a:noFill/>
        </p:spPr>
        <p:txBody>
          <a:bodyPr wrap="square">
            <a:spAutoFit/>
          </a:bodyPr>
          <a:lstStyle/>
          <a:p>
            <a:r>
              <a:rPr lang="es-MX" sz="2000" b="0" i="0" dirty="0">
                <a:solidFill>
                  <a:srgbClr val="1B1B1B"/>
                </a:solidFill>
                <a:effectLst/>
                <a:highlight>
                  <a:srgbClr val="FFFFFF"/>
                </a:highlight>
                <a:latin typeface="+mj-lt"/>
              </a:rPr>
              <a:t>La otra forma es tratar a la cadena como un objeto similar a un arreglo, donde los caracteres individuales corresponden a un índice</a:t>
            </a:r>
            <a:endParaRPr lang="es-MX" sz="2000" dirty="0">
              <a:latin typeface="+mj-lt"/>
            </a:endParaRPr>
          </a:p>
        </p:txBody>
      </p:sp>
      <p:pic>
        <p:nvPicPr>
          <p:cNvPr id="19" name="Imagen 18">
            <a:extLst>
              <a:ext uri="{FF2B5EF4-FFF2-40B4-BE49-F238E27FC236}">
                <a16:creationId xmlns:a16="http://schemas.microsoft.com/office/drawing/2014/main" id="{8D0C8695-C76A-8DBF-D4D4-41076CCBA8B6}"/>
              </a:ext>
            </a:extLst>
          </p:cNvPr>
          <p:cNvPicPr>
            <a:picLocks noChangeAspect="1"/>
          </p:cNvPicPr>
          <p:nvPr/>
        </p:nvPicPr>
        <p:blipFill>
          <a:blip r:embed="rId3"/>
          <a:stretch>
            <a:fillRect/>
          </a:stretch>
        </p:blipFill>
        <p:spPr>
          <a:xfrm>
            <a:off x="3538257" y="5271947"/>
            <a:ext cx="5675355" cy="1209975"/>
          </a:xfrm>
          <a:prstGeom prst="rect">
            <a:avLst/>
          </a:prstGeom>
        </p:spPr>
      </p:pic>
    </p:spTree>
    <p:extLst>
      <p:ext uri="{BB962C8B-B14F-4D97-AF65-F5344CB8AC3E}">
        <p14:creationId xmlns:p14="http://schemas.microsoft.com/office/powerpoint/2010/main" val="359713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74BAA-0F13-61E7-B58A-8C6B62F1FBE2}"/>
              </a:ext>
            </a:extLst>
          </p:cNvPr>
          <p:cNvSpPr>
            <a:spLocks noGrp="1"/>
          </p:cNvSpPr>
          <p:nvPr>
            <p:ph type="title"/>
          </p:nvPr>
        </p:nvSpPr>
        <p:spPr>
          <a:xfrm>
            <a:off x="414338" y="4647733"/>
            <a:ext cx="2519029" cy="1440400"/>
          </a:xfrm>
        </p:spPr>
        <p:txBody>
          <a:bodyPr/>
          <a:lstStyle/>
          <a:p>
            <a:r>
              <a:rPr lang="en-US" dirty="0" err="1"/>
              <a:t>Introducción</a:t>
            </a:r>
            <a:endParaRPr lang="es-MX" b="0" dirty="0">
              <a:solidFill>
                <a:srgbClr val="FFC000"/>
              </a:solidFill>
            </a:endParaRPr>
          </a:p>
        </p:txBody>
      </p:sp>
      <p:sp>
        <p:nvSpPr>
          <p:cNvPr id="3" name="CuadroTexto 2">
            <a:extLst>
              <a:ext uri="{FF2B5EF4-FFF2-40B4-BE49-F238E27FC236}">
                <a16:creationId xmlns:a16="http://schemas.microsoft.com/office/drawing/2014/main" id="{E3ED8A1F-6F5A-2E4F-01ED-2C364520FA7B}"/>
              </a:ext>
            </a:extLst>
          </p:cNvPr>
          <p:cNvSpPr txBox="1"/>
          <p:nvPr/>
        </p:nvSpPr>
        <p:spPr>
          <a:xfrm>
            <a:off x="3221945" y="660248"/>
            <a:ext cx="8365893" cy="523220"/>
          </a:xfrm>
          <a:prstGeom prst="rect">
            <a:avLst/>
          </a:prstGeom>
          <a:noFill/>
        </p:spPr>
        <p:txBody>
          <a:bodyPr wrap="square" rtlCol="0">
            <a:spAutoFit/>
          </a:bodyPr>
          <a:lstStyle>
            <a:defPPr>
              <a:defRPr lang="en-US"/>
            </a:defPPr>
            <a:lvl1pPr>
              <a:defRPr sz="2800" b="1">
                <a:solidFill>
                  <a:schemeClr val="accent5">
                    <a:lumMod val="75000"/>
                  </a:schemeClr>
                </a:solidFill>
              </a:defRPr>
            </a:lvl1pPr>
          </a:lstStyle>
          <a:p>
            <a:r>
              <a:rPr lang="es-MX" dirty="0"/>
              <a:t>¿Qué puede hacer </a:t>
            </a:r>
            <a:r>
              <a:rPr lang="es-MX" dirty="0" err="1"/>
              <a:t>Javascript</a:t>
            </a:r>
            <a:r>
              <a:rPr lang="es-MX" dirty="0"/>
              <a:t>?</a:t>
            </a:r>
          </a:p>
        </p:txBody>
      </p:sp>
      <p:sp>
        <p:nvSpPr>
          <p:cNvPr id="4" name="CuadroTexto 3">
            <a:extLst>
              <a:ext uri="{FF2B5EF4-FFF2-40B4-BE49-F238E27FC236}">
                <a16:creationId xmlns:a16="http://schemas.microsoft.com/office/drawing/2014/main" id="{DF063E9F-8DDE-F18C-96EC-704759EC4273}"/>
              </a:ext>
            </a:extLst>
          </p:cNvPr>
          <p:cNvSpPr txBox="1"/>
          <p:nvPr/>
        </p:nvSpPr>
        <p:spPr>
          <a:xfrm>
            <a:off x="3221946" y="1647559"/>
            <a:ext cx="8497266" cy="4832092"/>
          </a:xfrm>
          <a:prstGeom prst="rect">
            <a:avLst/>
          </a:prstGeom>
          <a:noFill/>
        </p:spPr>
        <p:txBody>
          <a:bodyPr wrap="square">
            <a:spAutoFit/>
          </a:bodyPr>
          <a:lstStyle/>
          <a:p>
            <a:pPr marL="342900" indent="-342900" algn="l">
              <a:buFont typeface="Arial" panose="020B0604020202020204" pitchFamily="34" charset="0"/>
              <a:buChar char="•"/>
            </a:pPr>
            <a:r>
              <a:rPr lang="es-MX" sz="2200" b="0" i="0" dirty="0">
                <a:effectLst/>
                <a:latin typeface="BlinkMacSystemFont"/>
              </a:rPr>
              <a:t>Agregar nuevo HTML a la página, cambiar el contenido existente y modificar estilos.</a:t>
            </a:r>
          </a:p>
          <a:p>
            <a:pPr marL="342900" indent="-342900" algn="l">
              <a:buFont typeface="Arial" panose="020B0604020202020204" pitchFamily="34" charset="0"/>
              <a:buChar char="•"/>
            </a:pPr>
            <a:endParaRPr lang="es-MX" sz="2200" b="0" i="0" dirty="0">
              <a:effectLst/>
              <a:latin typeface="BlinkMacSystemFont"/>
            </a:endParaRPr>
          </a:p>
          <a:p>
            <a:pPr marL="342900" indent="-342900" algn="l">
              <a:buFont typeface="Arial" panose="020B0604020202020204" pitchFamily="34" charset="0"/>
              <a:buChar char="•"/>
            </a:pPr>
            <a:r>
              <a:rPr lang="es-MX" sz="2200" b="0" i="0" dirty="0">
                <a:effectLst/>
                <a:latin typeface="BlinkMacSystemFont"/>
              </a:rPr>
              <a:t>Reaccionar a las acciones del usuario, ejecutarse con los clics del ratón, movimientos del puntero y al oprimir teclas.</a:t>
            </a:r>
          </a:p>
          <a:p>
            <a:pPr marL="342900" indent="-342900" algn="l">
              <a:buFont typeface="Arial" panose="020B0604020202020204" pitchFamily="34" charset="0"/>
              <a:buChar char="•"/>
            </a:pPr>
            <a:endParaRPr lang="es-MX" sz="2200" b="0" i="0" dirty="0">
              <a:effectLst/>
              <a:latin typeface="BlinkMacSystemFont"/>
            </a:endParaRPr>
          </a:p>
          <a:p>
            <a:pPr marL="342900" indent="-342900" algn="l">
              <a:buFont typeface="Arial" panose="020B0604020202020204" pitchFamily="34" charset="0"/>
              <a:buChar char="•"/>
            </a:pPr>
            <a:r>
              <a:rPr lang="es-MX" sz="2200" b="0" i="0" dirty="0">
                <a:effectLst/>
                <a:latin typeface="BlinkMacSystemFont"/>
              </a:rPr>
              <a:t>Enviar solicitudes de red a servidores remotos, descargar y cargar archivos.</a:t>
            </a:r>
          </a:p>
          <a:p>
            <a:pPr marL="342900" indent="-342900" algn="l">
              <a:buFont typeface="Arial" panose="020B0604020202020204" pitchFamily="34" charset="0"/>
              <a:buChar char="•"/>
            </a:pPr>
            <a:endParaRPr lang="es-MX" sz="2200" b="0" i="0" dirty="0">
              <a:effectLst/>
              <a:latin typeface="BlinkMacSystemFont"/>
            </a:endParaRPr>
          </a:p>
          <a:p>
            <a:pPr marL="342900" indent="-342900" algn="l">
              <a:buFont typeface="Arial" panose="020B0604020202020204" pitchFamily="34" charset="0"/>
              <a:buChar char="•"/>
            </a:pPr>
            <a:r>
              <a:rPr lang="es-MX" sz="2200" b="0" i="0" dirty="0">
                <a:effectLst/>
                <a:latin typeface="BlinkMacSystemFont"/>
              </a:rPr>
              <a:t>Obtener y configurar cookies, hacer preguntas al visitante y mostrar mensajes.</a:t>
            </a:r>
          </a:p>
          <a:p>
            <a:pPr marL="342900" indent="-342900" algn="l">
              <a:buFont typeface="Arial" panose="020B0604020202020204" pitchFamily="34" charset="0"/>
              <a:buChar char="•"/>
            </a:pPr>
            <a:endParaRPr lang="es-MX" sz="2200" b="0" i="0" dirty="0">
              <a:effectLst/>
              <a:latin typeface="BlinkMacSystemFont"/>
            </a:endParaRPr>
          </a:p>
          <a:p>
            <a:pPr marL="342900" indent="-342900" algn="l">
              <a:buFont typeface="Arial" panose="020B0604020202020204" pitchFamily="34" charset="0"/>
              <a:buChar char="•"/>
            </a:pPr>
            <a:r>
              <a:rPr lang="es-MX" sz="2200" b="0" i="0" dirty="0">
                <a:effectLst/>
                <a:latin typeface="BlinkMacSystemFont"/>
              </a:rPr>
              <a:t>Recordar datos en el lado del cliente con el almacenamiento local (“local </a:t>
            </a:r>
            <a:r>
              <a:rPr lang="es-MX" sz="2200" b="0" i="0" dirty="0" err="1">
                <a:effectLst/>
                <a:latin typeface="BlinkMacSystemFont"/>
              </a:rPr>
              <a:t>storage</a:t>
            </a:r>
            <a:r>
              <a:rPr lang="es-MX" sz="2200" b="0" i="0" dirty="0">
                <a:effectLst/>
                <a:latin typeface="BlinkMacSystemFont"/>
              </a:rPr>
              <a:t>”).</a:t>
            </a:r>
          </a:p>
        </p:txBody>
      </p:sp>
    </p:spTree>
    <p:extLst>
      <p:ext uri="{BB962C8B-B14F-4D97-AF65-F5344CB8AC3E}">
        <p14:creationId xmlns:p14="http://schemas.microsoft.com/office/powerpoint/2010/main" val="2501625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a:solidFill>
                  <a:schemeClr val="tx2"/>
                </a:solidFill>
              </a:rPr>
              <a:t>Comparar cadenas</a:t>
            </a:r>
          </a:p>
        </p:txBody>
      </p:sp>
      <p:pic>
        <p:nvPicPr>
          <p:cNvPr id="4" name="Imagen 3">
            <a:extLst>
              <a:ext uri="{FF2B5EF4-FFF2-40B4-BE49-F238E27FC236}">
                <a16:creationId xmlns:a16="http://schemas.microsoft.com/office/drawing/2014/main" id="{6E6D4DEC-232A-F654-5CBD-9BC89A58AAE1}"/>
              </a:ext>
            </a:extLst>
          </p:cNvPr>
          <p:cNvPicPr>
            <a:picLocks noChangeAspect="1"/>
          </p:cNvPicPr>
          <p:nvPr/>
        </p:nvPicPr>
        <p:blipFill>
          <a:blip r:embed="rId2"/>
          <a:stretch>
            <a:fillRect/>
          </a:stretch>
        </p:blipFill>
        <p:spPr>
          <a:xfrm>
            <a:off x="3566850" y="1776544"/>
            <a:ext cx="6258704" cy="3951202"/>
          </a:xfrm>
          <a:prstGeom prst="rect">
            <a:avLst/>
          </a:prstGeom>
        </p:spPr>
      </p:pic>
    </p:spTree>
    <p:extLst>
      <p:ext uri="{BB962C8B-B14F-4D97-AF65-F5344CB8AC3E}">
        <p14:creationId xmlns:p14="http://schemas.microsoft.com/office/powerpoint/2010/main" val="17153478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a:solidFill>
                  <a:schemeClr val="tx2"/>
                </a:solidFill>
              </a:rPr>
              <a:t>Comparar cadenas a vacío </a:t>
            </a:r>
          </a:p>
        </p:txBody>
      </p:sp>
      <p:sp>
        <p:nvSpPr>
          <p:cNvPr id="5" name="CuadroTexto 4">
            <a:extLst>
              <a:ext uri="{FF2B5EF4-FFF2-40B4-BE49-F238E27FC236}">
                <a16:creationId xmlns:a16="http://schemas.microsoft.com/office/drawing/2014/main" id="{7F18370B-C5D8-7C1E-B502-92DBE8A0A6A3}"/>
              </a:ext>
            </a:extLst>
          </p:cNvPr>
          <p:cNvSpPr txBox="1"/>
          <p:nvPr/>
        </p:nvSpPr>
        <p:spPr>
          <a:xfrm>
            <a:off x="3430616" y="2551837"/>
            <a:ext cx="6115050" cy="2246769"/>
          </a:xfrm>
          <a:prstGeom prst="rect">
            <a:avLst/>
          </a:prstGeom>
          <a:noFill/>
        </p:spPr>
        <p:txBody>
          <a:bodyPr wrap="square">
            <a:spAutoFit/>
          </a:bodyPr>
          <a:lstStyle/>
          <a:p>
            <a:r>
              <a:rPr lang="es-MX" sz="2000" b="0" i="0" dirty="0">
                <a:solidFill>
                  <a:srgbClr val="0A0A23"/>
                </a:solidFill>
                <a:effectLst/>
                <a:highlight>
                  <a:srgbClr val="FFFFFF"/>
                </a:highlight>
                <a:latin typeface="+mj-lt"/>
              </a:rPr>
              <a:t>En JavaScript, es importante comprobar si una cadena está vacía o nula antes de realizar cualquier operación.</a:t>
            </a:r>
          </a:p>
          <a:p>
            <a:endParaRPr lang="es-MX" sz="2000" dirty="0">
              <a:solidFill>
                <a:srgbClr val="0A0A23"/>
              </a:solidFill>
              <a:highlight>
                <a:srgbClr val="FFFFFF"/>
              </a:highlight>
              <a:latin typeface="+mj-lt"/>
            </a:endParaRPr>
          </a:p>
          <a:p>
            <a:r>
              <a:rPr lang="es-MX" sz="2000" dirty="0">
                <a:latin typeface="+mj-lt"/>
              </a:rPr>
              <a:t>Una cadena vacía es una cadena que no tiene caracteres, mientras que una cadena nula es una cadena que no tiene ningún valor asignado.</a:t>
            </a:r>
          </a:p>
        </p:txBody>
      </p:sp>
    </p:spTree>
    <p:extLst>
      <p:ext uri="{BB962C8B-B14F-4D97-AF65-F5344CB8AC3E}">
        <p14:creationId xmlns:p14="http://schemas.microsoft.com/office/powerpoint/2010/main" val="2857639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a:solidFill>
                  <a:schemeClr val="tx2"/>
                </a:solidFill>
              </a:rPr>
              <a:t>Comparar cadenas a vacío </a:t>
            </a:r>
          </a:p>
        </p:txBody>
      </p:sp>
      <p:pic>
        <p:nvPicPr>
          <p:cNvPr id="4" name="Imagen 3">
            <a:extLst>
              <a:ext uri="{FF2B5EF4-FFF2-40B4-BE49-F238E27FC236}">
                <a16:creationId xmlns:a16="http://schemas.microsoft.com/office/drawing/2014/main" id="{416FEC74-3AF1-1E7D-345D-FFEF68C28252}"/>
              </a:ext>
            </a:extLst>
          </p:cNvPr>
          <p:cNvPicPr>
            <a:picLocks noChangeAspect="1"/>
          </p:cNvPicPr>
          <p:nvPr/>
        </p:nvPicPr>
        <p:blipFill>
          <a:blip r:embed="rId2"/>
          <a:stretch>
            <a:fillRect/>
          </a:stretch>
        </p:blipFill>
        <p:spPr>
          <a:xfrm>
            <a:off x="3426806" y="2071110"/>
            <a:ext cx="5606930" cy="2362311"/>
          </a:xfrm>
          <a:prstGeom prst="rect">
            <a:avLst/>
          </a:prstGeom>
        </p:spPr>
      </p:pic>
      <p:sp>
        <p:nvSpPr>
          <p:cNvPr id="8" name="CuadroTexto 7">
            <a:extLst>
              <a:ext uri="{FF2B5EF4-FFF2-40B4-BE49-F238E27FC236}">
                <a16:creationId xmlns:a16="http://schemas.microsoft.com/office/drawing/2014/main" id="{834799FA-ACDE-71E9-7933-02C9FC093E63}"/>
              </a:ext>
            </a:extLst>
          </p:cNvPr>
          <p:cNvSpPr txBox="1"/>
          <p:nvPr/>
        </p:nvSpPr>
        <p:spPr>
          <a:xfrm>
            <a:off x="3426806" y="4892011"/>
            <a:ext cx="5606930" cy="1015663"/>
          </a:xfrm>
          <a:prstGeom prst="rect">
            <a:avLst/>
          </a:prstGeom>
          <a:noFill/>
        </p:spPr>
        <p:txBody>
          <a:bodyPr wrap="square">
            <a:spAutoFit/>
          </a:bodyPr>
          <a:lstStyle/>
          <a:p>
            <a:r>
              <a:rPr lang="es-MX" sz="2000" dirty="0"/>
              <a:t>En este ejemplo, se usa la propiedad </a:t>
            </a:r>
            <a:r>
              <a:rPr lang="es-MX" sz="2000" dirty="0" err="1"/>
              <a:t>length</a:t>
            </a:r>
            <a:r>
              <a:rPr lang="es-MX" sz="2000" dirty="0"/>
              <a:t> de la cadena para comprobar su longitud, si esta es 0, la cadena es vacía. </a:t>
            </a:r>
          </a:p>
        </p:txBody>
      </p:sp>
    </p:spTree>
    <p:extLst>
      <p:ext uri="{BB962C8B-B14F-4D97-AF65-F5344CB8AC3E}">
        <p14:creationId xmlns:p14="http://schemas.microsoft.com/office/powerpoint/2010/main" val="3315317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a:solidFill>
                  <a:schemeClr val="tx2"/>
                </a:solidFill>
              </a:rPr>
              <a:t>Comparar cadenas a vacío </a:t>
            </a:r>
          </a:p>
        </p:txBody>
      </p:sp>
      <p:sp>
        <p:nvSpPr>
          <p:cNvPr id="8" name="CuadroTexto 7">
            <a:extLst>
              <a:ext uri="{FF2B5EF4-FFF2-40B4-BE49-F238E27FC236}">
                <a16:creationId xmlns:a16="http://schemas.microsoft.com/office/drawing/2014/main" id="{834799FA-ACDE-71E9-7933-02C9FC093E63}"/>
              </a:ext>
            </a:extLst>
          </p:cNvPr>
          <p:cNvSpPr txBox="1"/>
          <p:nvPr/>
        </p:nvSpPr>
        <p:spPr>
          <a:xfrm>
            <a:off x="3585887" y="4938177"/>
            <a:ext cx="5606930" cy="1323439"/>
          </a:xfrm>
          <a:prstGeom prst="rect">
            <a:avLst/>
          </a:prstGeom>
          <a:noFill/>
        </p:spPr>
        <p:txBody>
          <a:bodyPr wrap="square">
            <a:spAutoFit/>
          </a:bodyPr>
          <a:lstStyle/>
          <a:p>
            <a:r>
              <a:rPr lang="es-MX" sz="2000" dirty="0"/>
              <a:t>En este ejemplo, se usa el método </a:t>
            </a:r>
            <a:r>
              <a:rPr lang="es-MX" sz="2000" dirty="0" err="1"/>
              <a:t>trim</a:t>
            </a:r>
            <a:r>
              <a:rPr lang="es-MX" sz="2000" dirty="0"/>
              <a:t> para borrar los espacios y la propiedad </a:t>
            </a:r>
            <a:r>
              <a:rPr lang="es-MX" sz="2000" dirty="0" err="1"/>
              <a:t>length</a:t>
            </a:r>
            <a:r>
              <a:rPr lang="es-MX" sz="2000" dirty="0"/>
              <a:t> para comprobar la longitud dela cadena, si esta es 0 la cadena es vacía.</a:t>
            </a:r>
          </a:p>
        </p:txBody>
      </p:sp>
      <p:pic>
        <p:nvPicPr>
          <p:cNvPr id="5" name="Imagen 4">
            <a:extLst>
              <a:ext uri="{FF2B5EF4-FFF2-40B4-BE49-F238E27FC236}">
                <a16:creationId xmlns:a16="http://schemas.microsoft.com/office/drawing/2014/main" id="{C917B5F6-C6D4-D176-050A-FD28FEB4D5B3}"/>
              </a:ext>
            </a:extLst>
          </p:cNvPr>
          <p:cNvPicPr>
            <a:picLocks noChangeAspect="1"/>
          </p:cNvPicPr>
          <p:nvPr/>
        </p:nvPicPr>
        <p:blipFill>
          <a:blip r:embed="rId2"/>
          <a:stretch>
            <a:fillRect/>
          </a:stretch>
        </p:blipFill>
        <p:spPr>
          <a:xfrm>
            <a:off x="3585887" y="1937414"/>
            <a:ext cx="5982529" cy="2505999"/>
          </a:xfrm>
          <a:prstGeom prst="rect">
            <a:avLst/>
          </a:prstGeom>
        </p:spPr>
      </p:pic>
    </p:spTree>
    <p:extLst>
      <p:ext uri="{BB962C8B-B14F-4D97-AF65-F5344CB8AC3E}">
        <p14:creationId xmlns:p14="http://schemas.microsoft.com/office/powerpoint/2010/main" val="36336071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a:solidFill>
                  <a:schemeClr val="tx2"/>
                </a:solidFill>
              </a:rPr>
              <a:t>Comparar cadenas a vacío </a:t>
            </a:r>
          </a:p>
        </p:txBody>
      </p:sp>
      <p:sp>
        <p:nvSpPr>
          <p:cNvPr id="8" name="CuadroTexto 7">
            <a:extLst>
              <a:ext uri="{FF2B5EF4-FFF2-40B4-BE49-F238E27FC236}">
                <a16:creationId xmlns:a16="http://schemas.microsoft.com/office/drawing/2014/main" id="{834799FA-ACDE-71E9-7933-02C9FC093E63}"/>
              </a:ext>
            </a:extLst>
          </p:cNvPr>
          <p:cNvSpPr txBox="1"/>
          <p:nvPr/>
        </p:nvSpPr>
        <p:spPr>
          <a:xfrm>
            <a:off x="3426805" y="4390558"/>
            <a:ext cx="5792749" cy="1015663"/>
          </a:xfrm>
          <a:prstGeom prst="rect">
            <a:avLst/>
          </a:prstGeom>
          <a:noFill/>
        </p:spPr>
        <p:txBody>
          <a:bodyPr wrap="square">
            <a:spAutoFit/>
          </a:bodyPr>
          <a:lstStyle/>
          <a:p>
            <a:r>
              <a:rPr lang="es-MX" sz="2000" dirty="0"/>
              <a:t>En este ejemplo, JavaScript trata una cadena vacía como false cuando se convierte a un valor booleano.</a:t>
            </a:r>
          </a:p>
        </p:txBody>
      </p:sp>
      <p:pic>
        <p:nvPicPr>
          <p:cNvPr id="4" name="Imagen 3">
            <a:extLst>
              <a:ext uri="{FF2B5EF4-FFF2-40B4-BE49-F238E27FC236}">
                <a16:creationId xmlns:a16="http://schemas.microsoft.com/office/drawing/2014/main" id="{592A7B02-B4BB-A31A-89BE-9FEA8971C49A}"/>
              </a:ext>
            </a:extLst>
          </p:cNvPr>
          <p:cNvPicPr>
            <a:picLocks noChangeAspect="1"/>
          </p:cNvPicPr>
          <p:nvPr/>
        </p:nvPicPr>
        <p:blipFill>
          <a:blip r:embed="rId2"/>
          <a:stretch>
            <a:fillRect/>
          </a:stretch>
        </p:blipFill>
        <p:spPr>
          <a:xfrm>
            <a:off x="3426806" y="1679205"/>
            <a:ext cx="5792749" cy="2419576"/>
          </a:xfrm>
          <a:prstGeom prst="rect">
            <a:avLst/>
          </a:prstGeom>
        </p:spPr>
      </p:pic>
    </p:spTree>
    <p:extLst>
      <p:ext uri="{BB962C8B-B14F-4D97-AF65-F5344CB8AC3E}">
        <p14:creationId xmlns:p14="http://schemas.microsoft.com/office/powerpoint/2010/main" val="2666926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a:solidFill>
                  <a:schemeClr val="tx2"/>
                </a:solidFill>
              </a:rPr>
              <a:t>Tipo primitivo vs Objeto</a:t>
            </a:r>
          </a:p>
        </p:txBody>
      </p:sp>
      <p:sp>
        <p:nvSpPr>
          <p:cNvPr id="5" name="CuadroTexto 4">
            <a:extLst>
              <a:ext uri="{FF2B5EF4-FFF2-40B4-BE49-F238E27FC236}">
                <a16:creationId xmlns:a16="http://schemas.microsoft.com/office/drawing/2014/main" id="{774FDC62-03A0-2ADA-C892-507E4B2522B9}"/>
              </a:ext>
            </a:extLst>
          </p:cNvPr>
          <p:cNvSpPr txBox="1"/>
          <p:nvPr/>
        </p:nvSpPr>
        <p:spPr>
          <a:xfrm>
            <a:off x="3428710" y="1746350"/>
            <a:ext cx="8287040" cy="369332"/>
          </a:xfrm>
          <a:prstGeom prst="rect">
            <a:avLst/>
          </a:prstGeom>
          <a:noFill/>
        </p:spPr>
        <p:txBody>
          <a:bodyPr wrap="square">
            <a:spAutoFit/>
          </a:bodyPr>
          <a:lstStyle/>
          <a:p>
            <a:r>
              <a:rPr lang="es-MX" sz="1800" dirty="0"/>
              <a:t>JavaScript distingue entre objetos </a:t>
            </a:r>
            <a:r>
              <a:rPr lang="es-MX" sz="1800" dirty="0" err="1"/>
              <a:t>String</a:t>
            </a:r>
            <a:r>
              <a:rPr lang="es-MX" sz="1800" dirty="0"/>
              <a:t> y valores de primitivas </a:t>
            </a:r>
            <a:r>
              <a:rPr lang="es-MX" sz="1800" dirty="0" err="1"/>
              <a:t>string</a:t>
            </a:r>
            <a:endParaRPr lang="es-MX" sz="1800" dirty="0"/>
          </a:p>
        </p:txBody>
      </p:sp>
      <p:sp>
        <p:nvSpPr>
          <p:cNvPr id="9" name="CuadroTexto 8">
            <a:extLst>
              <a:ext uri="{FF2B5EF4-FFF2-40B4-BE49-F238E27FC236}">
                <a16:creationId xmlns:a16="http://schemas.microsoft.com/office/drawing/2014/main" id="{8DC570B1-28E5-77DB-2E99-F427118A6CC7}"/>
              </a:ext>
            </a:extLst>
          </p:cNvPr>
          <p:cNvSpPr txBox="1"/>
          <p:nvPr/>
        </p:nvSpPr>
        <p:spPr>
          <a:xfrm>
            <a:off x="3430616" y="2362446"/>
            <a:ext cx="8285134" cy="923330"/>
          </a:xfrm>
          <a:prstGeom prst="rect">
            <a:avLst/>
          </a:prstGeom>
          <a:noFill/>
        </p:spPr>
        <p:txBody>
          <a:bodyPr wrap="square">
            <a:spAutoFit/>
          </a:bodyPr>
          <a:lstStyle/>
          <a:p>
            <a:r>
              <a:rPr lang="es-MX" sz="1800" dirty="0"/>
              <a:t>Las cadenas literales (denotadas por comillas simples o dobles en un contexto que no es de constructor (es decir, llamado sin usar la palabra clave new) son cadenas primitivas.</a:t>
            </a:r>
          </a:p>
        </p:txBody>
      </p:sp>
      <p:pic>
        <p:nvPicPr>
          <p:cNvPr id="11" name="Imagen 10">
            <a:extLst>
              <a:ext uri="{FF2B5EF4-FFF2-40B4-BE49-F238E27FC236}">
                <a16:creationId xmlns:a16="http://schemas.microsoft.com/office/drawing/2014/main" id="{48AF4326-C2D1-2D84-8E38-B23B24969619}"/>
              </a:ext>
            </a:extLst>
          </p:cNvPr>
          <p:cNvPicPr>
            <a:picLocks noChangeAspect="1"/>
          </p:cNvPicPr>
          <p:nvPr/>
        </p:nvPicPr>
        <p:blipFill>
          <a:blip r:embed="rId2"/>
          <a:stretch>
            <a:fillRect/>
          </a:stretch>
        </p:blipFill>
        <p:spPr>
          <a:xfrm>
            <a:off x="3528738" y="3719408"/>
            <a:ext cx="5915300" cy="2262996"/>
          </a:xfrm>
          <a:prstGeom prst="rect">
            <a:avLst/>
          </a:prstGeom>
        </p:spPr>
      </p:pic>
    </p:spTree>
    <p:extLst>
      <p:ext uri="{BB962C8B-B14F-4D97-AF65-F5344CB8AC3E}">
        <p14:creationId xmlns:p14="http://schemas.microsoft.com/office/powerpoint/2010/main" val="1127256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a:solidFill>
                  <a:schemeClr val="tx2"/>
                </a:solidFill>
              </a:rPr>
              <a:t>Tipo primitivo vs Objeto</a:t>
            </a:r>
          </a:p>
        </p:txBody>
      </p:sp>
      <p:sp>
        <p:nvSpPr>
          <p:cNvPr id="4" name="CuadroTexto 3">
            <a:extLst>
              <a:ext uri="{FF2B5EF4-FFF2-40B4-BE49-F238E27FC236}">
                <a16:creationId xmlns:a16="http://schemas.microsoft.com/office/drawing/2014/main" id="{EFB54C83-9C82-A8D6-D8E2-BC73411189AF}"/>
              </a:ext>
            </a:extLst>
          </p:cNvPr>
          <p:cNvSpPr txBox="1"/>
          <p:nvPr/>
        </p:nvSpPr>
        <p:spPr>
          <a:xfrm>
            <a:off x="3430616" y="1708935"/>
            <a:ext cx="7942234" cy="1200329"/>
          </a:xfrm>
          <a:prstGeom prst="rect">
            <a:avLst/>
          </a:prstGeom>
          <a:noFill/>
        </p:spPr>
        <p:txBody>
          <a:bodyPr wrap="square">
            <a:spAutoFit/>
          </a:bodyPr>
          <a:lstStyle/>
          <a:p>
            <a:r>
              <a:rPr lang="es-MX" sz="1800" dirty="0"/>
              <a:t>Las primitivas de </a:t>
            </a:r>
            <a:r>
              <a:rPr lang="es-MX" sz="1800" dirty="0" err="1"/>
              <a:t>String</a:t>
            </a:r>
            <a:r>
              <a:rPr lang="es-MX" sz="1800" dirty="0"/>
              <a:t> y los objetos </a:t>
            </a:r>
            <a:r>
              <a:rPr lang="es-MX" sz="1800" dirty="0" err="1"/>
              <a:t>String</a:t>
            </a:r>
            <a:r>
              <a:rPr lang="es-MX" sz="1800" dirty="0"/>
              <a:t> también dan diferente resultado cuando se usa </a:t>
            </a:r>
            <a:r>
              <a:rPr lang="es-MX" sz="1800" dirty="0" err="1"/>
              <a:t>eval</a:t>
            </a:r>
            <a:r>
              <a:rPr lang="es-MX" sz="1800" dirty="0"/>
              <a:t>(). Las primitivas pasadas a </a:t>
            </a:r>
            <a:r>
              <a:rPr lang="es-MX" sz="1800" dirty="0" err="1"/>
              <a:t>eval</a:t>
            </a:r>
            <a:r>
              <a:rPr lang="es-MX" sz="1800" dirty="0"/>
              <a:t> se tratan como código fuente; Los objetos </a:t>
            </a:r>
            <a:r>
              <a:rPr lang="es-MX" sz="1800" dirty="0" err="1"/>
              <a:t>String</a:t>
            </a:r>
            <a:r>
              <a:rPr lang="es-MX" sz="1800" dirty="0"/>
              <a:t> se tratan como todos los demás objetos, devuelven el objeto.</a:t>
            </a:r>
          </a:p>
        </p:txBody>
      </p:sp>
      <p:pic>
        <p:nvPicPr>
          <p:cNvPr id="8" name="Imagen 7">
            <a:extLst>
              <a:ext uri="{FF2B5EF4-FFF2-40B4-BE49-F238E27FC236}">
                <a16:creationId xmlns:a16="http://schemas.microsoft.com/office/drawing/2014/main" id="{AF26FCE5-1B89-2059-96DE-40051EAF0BF8}"/>
              </a:ext>
            </a:extLst>
          </p:cNvPr>
          <p:cNvPicPr>
            <a:picLocks noChangeAspect="1"/>
          </p:cNvPicPr>
          <p:nvPr/>
        </p:nvPicPr>
        <p:blipFill>
          <a:blip r:embed="rId2"/>
          <a:stretch>
            <a:fillRect/>
          </a:stretch>
        </p:blipFill>
        <p:spPr>
          <a:xfrm>
            <a:off x="3497449" y="3356634"/>
            <a:ext cx="5977573" cy="2582198"/>
          </a:xfrm>
          <a:prstGeom prst="rect">
            <a:avLst/>
          </a:prstGeom>
        </p:spPr>
      </p:pic>
    </p:spTree>
    <p:extLst>
      <p:ext uri="{BB962C8B-B14F-4D97-AF65-F5344CB8AC3E}">
        <p14:creationId xmlns:p14="http://schemas.microsoft.com/office/powerpoint/2010/main" val="558425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Cadenas</a:t>
            </a:r>
            <a:endParaRPr lang="es-MX" b="0" dirty="0">
              <a:solidFill>
                <a:srgbClr val="FFC000"/>
              </a:solidFill>
            </a:endParaRPr>
          </a:p>
        </p:txBody>
      </p:sp>
      <p:sp>
        <p:nvSpPr>
          <p:cNvPr id="2" name="CuadroTexto 1">
            <a:extLst>
              <a:ext uri="{FF2B5EF4-FFF2-40B4-BE49-F238E27FC236}">
                <a16:creationId xmlns:a16="http://schemas.microsoft.com/office/drawing/2014/main" id="{DC7C186C-C708-11E2-EC3C-50126DBA2ADE}"/>
              </a:ext>
            </a:extLst>
          </p:cNvPr>
          <p:cNvSpPr txBox="1"/>
          <p:nvPr/>
        </p:nvSpPr>
        <p:spPr>
          <a:xfrm>
            <a:off x="3426806" y="668589"/>
            <a:ext cx="6118860" cy="461665"/>
          </a:xfrm>
          <a:prstGeom prst="rect">
            <a:avLst/>
          </a:prstGeom>
          <a:noFill/>
        </p:spPr>
        <p:txBody>
          <a:bodyPr wrap="square">
            <a:spAutoFit/>
          </a:bodyPr>
          <a:lstStyle/>
          <a:p>
            <a:r>
              <a:rPr lang="es-MX" sz="2400" dirty="0" err="1">
                <a:solidFill>
                  <a:schemeClr val="tx2"/>
                </a:solidFill>
              </a:rPr>
              <a:t>String</a:t>
            </a:r>
            <a:r>
              <a:rPr lang="es-MX" sz="2400" dirty="0">
                <a:solidFill>
                  <a:schemeClr val="tx2"/>
                </a:solidFill>
              </a:rPr>
              <a:t> </a:t>
            </a:r>
            <a:r>
              <a:rPr lang="es-MX" sz="2400" dirty="0" err="1">
                <a:solidFill>
                  <a:schemeClr val="tx2"/>
                </a:solidFill>
              </a:rPr>
              <a:t>templates</a:t>
            </a:r>
            <a:endParaRPr lang="es-MX" sz="2400" dirty="0">
              <a:solidFill>
                <a:schemeClr val="tx2"/>
              </a:solidFill>
            </a:endParaRPr>
          </a:p>
        </p:txBody>
      </p:sp>
      <p:sp>
        <p:nvSpPr>
          <p:cNvPr id="5" name="CuadroTexto 4">
            <a:extLst>
              <a:ext uri="{FF2B5EF4-FFF2-40B4-BE49-F238E27FC236}">
                <a16:creationId xmlns:a16="http://schemas.microsoft.com/office/drawing/2014/main" id="{B182DBBA-0218-B2F8-E6D0-0D0FCE35A8A1}"/>
              </a:ext>
            </a:extLst>
          </p:cNvPr>
          <p:cNvSpPr txBox="1"/>
          <p:nvPr/>
        </p:nvSpPr>
        <p:spPr>
          <a:xfrm>
            <a:off x="3430616" y="1613118"/>
            <a:ext cx="8242272" cy="2031325"/>
          </a:xfrm>
          <a:prstGeom prst="rect">
            <a:avLst/>
          </a:prstGeom>
          <a:noFill/>
        </p:spPr>
        <p:txBody>
          <a:bodyPr wrap="square">
            <a:spAutoFit/>
          </a:bodyPr>
          <a:lstStyle/>
          <a:p>
            <a:r>
              <a:rPr lang="es-MX" sz="1800" dirty="0"/>
              <a:t>Las plantillas de cadena son una característica introducida en ECMAScript 6 que proporciona una forma más conveniente y legible de crear cadenas en JavaScript.</a:t>
            </a:r>
          </a:p>
          <a:p>
            <a:endParaRPr lang="es-MX" sz="1800" dirty="0"/>
          </a:p>
          <a:p>
            <a:r>
              <a:rPr lang="es-MX" sz="1800" dirty="0"/>
              <a:t>En lugar de usar comillas simples (') o dobles (") para delimitar las cadenas, las plantillas de cadena utilizan comillas invertidas (`) para crear cadenas utilizando ${}.</a:t>
            </a:r>
          </a:p>
        </p:txBody>
      </p:sp>
      <p:pic>
        <p:nvPicPr>
          <p:cNvPr id="9" name="Imagen 8">
            <a:extLst>
              <a:ext uri="{FF2B5EF4-FFF2-40B4-BE49-F238E27FC236}">
                <a16:creationId xmlns:a16="http://schemas.microsoft.com/office/drawing/2014/main" id="{7D51E013-39BF-2D62-0C00-F36E831DC8DC}"/>
              </a:ext>
            </a:extLst>
          </p:cNvPr>
          <p:cNvPicPr>
            <a:picLocks noChangeAspect="1"/>
          </p:cNvPicPr>
          <p:nvPr/>
        </p:nvPicPr>
        <p:blipFill>
          <a:blip r:embed="rId2"/>
          <a:stretch>
            <a:fillRect/>
          </a:stretch>
        </p:blipFill>
        <p:spPr>
          <a:xfrm>
            <a:off x="3426806" y="4127307"/>
            <a:ext cx="7266587" cy="1601981"/>
          </a:xfrm>
          <a:prstGeom prst="rect">
            <a:avLst/>
          </a:prstGeom>
        </p:spPr>
      </p:pic>
    </p:spTree>
    <p:extLst>
      <p:ext uri="{BB962C8B-B14F-4D97-AF65-F5344CB8AC3E}">
        <p14:creationId xmlns:p14="http://schemas.microsoft.com/office/powerpoint/2010/main" val="29377965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7</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err="1"/>
              <a:t>Setenencias</a:t>
            </a:r>
            <a:r>
              <a:rPr lang="en-US" dirty="0"/>
              <a:t> control</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7</a:t>
            </a:r>
            <a:endParaRPr lang="es-MX" dirty="0"/>
          </a:p>
        </p:txBody>
      </p:sp>
    </p:spTree>
    <p:extLst>
      <p:ext uri="{BB962C8B-B14F-4D97-AF65-F5344CB8AC3E}">
        <p14:creationId xmlns:p14="http://schemas.microsoft.com/office/powerpoint/2010/main" val="151602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a:solidFill>
                  <a:schemeClr val="tx2"/>
                </a:solidFill>
              </a:rPr>
              <a:t>Sentencia IF – ELSE</a:t>
            </a:r>
          </a:p>
        </p:txBody>
      </p:sp>
      <p:sp>
        <p:nvSpPr>
          <p:cNvPr id="4" name="CuadroTexto 3">
            <a:extLst>
              <a:ext uri="{FF2B5EF4-FFF2-40B4-BE49-F238E27FC236}">
                <a16:creationId xmlns:a16="http://schemas.microsoft.com/office/drawing/2014/main" id="{005E1737-D1A6-137F-3AF5-60147B77E0FD}"/>
              </a:ext>
            </a:extLst>
          </p:cNvPr>
          <p:cNvSpPr txBox="1"/>
          <p:nvPr/>
        </p:nvSpPr>
        <p:spPr>
          <a:xfrm>
            <a:off x="3394031" y="1376415"/>
            <a:ext cx="6093618" cy="1015663"/>
          </a:xfrm>
          <a:prstGeom prst="rect">
            <a:avLst/>
          </a:prstGeom>
          <a:noFill/>
        </p:spPr>
        <p:txBody>
          <a:bodyPr wrap="square">
            <a:spAutoFit/>
          </a:bodyPr>
          <a:lstStyle/>
          <a:p>
            <a:r>
              <a:rPr lang="es-MX" sz="2000" dirty="0"/>
              <a:t>La sentencia IF evalúa la condición en los paréntesis, y si el resultado es verdadero (true), ejecuta un bloque de código.</a:t>
            </a:r>
          </a:p>
        </p:txBody>
      </p:sp>
      <p:pic>
        <p:nvPicPr>
          <p:cNvPr id="6" name="Imagen 5">
            <a:extLst>
              <a:ext uri="{FF2B5EF4-FFF2-40B4-BE49-F238E27FC236}">
                <a16:creationId xmlns:a16="http://schemas.microsoft.com/office/drawing/2014/main" id="{09664DE2-4F14-90AC-DE67-13180AF59235}"/>
              </a:ext>
            </a:extLst>
          </p:cNvPr>
          <p:cNvPicPr>
            <a:picLocks noChangeAspect="1"/>
          </p:cNvPicPr>
          <p:nvPr/>
        </p:nvPicPr>
        <p:blipFill>
          <a:blip r:embed="rId2"/>
          <a:stretch>
            <a:fillRect/>
          </a:stretch>
        </p:blipFill>
        <p:spPr>
          <a:xfrm>
            <a:off x="3403532" y="2600323"/>
            <a:ext cx="4929189" cy="1643063"/>
          </a:xfrm>
          <a:prstGeom prst="rect">
            <a:avLst/>
          </a:prstGeom>
        </p:spPr>
      </p:pic>
      <p:pic>
        <p:nvPicPr>
          <p:cNvPr id="8" name="Imagen 7">
            <a:extLst>
              <a:ext uri="{FF2B5EF4-FFF2-40B4-BE49-F238E27FC236}">
                <a16:creationId xmlns:a16="http://schemas.microsoft.com/office/drawing/2014/main" id="{5ECF1485-48FF-E35C-362C-438F35B943D4}"/>
              </a:ext>
            </a:extLst>
          </p:cNvPr>
          <p:cNvPicPr>
            <a:picLocks noChangeAspect="1"/>
          </p:cNvPicPr>
          <p:nvPr/>
        </p:nvPicPr>
        <p:blipFill>
          <a:blip r:embed="rId3"/>
          <a:stretch>
            <a:fillRect/>
          </a:stretch>
        </p:blipFill>
        <p:spPr>
          <a:xfrm>
            <a:off x="3394030" y="4451631"/>
            <a:ext cx="4929189" cy="2017094"/>
          </a:xfrm>
          <a:prstGeom prst="rect">
            <a:avLst/>
          </a:prstGeom>
        </p:spPr>
      </p:pic>
    </p:spTree>
    <p:extLst>
      <p:ext uri="{BB962C8B-B14F-4D97-AF65-F5344CB8AC3E}">
        <p14:creationId xmlns:p14="http://schemas.microsoft.com/office/powerpoint/2010/main" val="249137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74BAA-0F13-61E7-B58A-8C6B62F1FBE2}"/>
              </a:ext>
            </a:extLst>
          </p:cNvPr>
          <p:cNvSpPr>
            <a:spLocks noGrp="1"/>
          </p:cNvSpPr>
          <p:nvPr>
            <p:ph type="title"/>
          </p:nvPr>
        </p:nvSpPr>
        <p:spPr>
          <a:xfrm>
            <a:off x="414338" y="4647733"/>
            <a:ext cx="2519029" cy="1440400"/>
          </a:xfrm>
        </p:spPr>
        <p:txBody>
          <a:bodyPr/>
          <a:lstStyle/>
          <a:p>
            <a:r>
              <a:rPr lang="en-US" dirty="0" err="1"/>
              <a:t>Introducción</a:t>
            </a:r>
            <a:endParaRPr lang="es-MX" b="0" dirty="0">
              <a:solidFill>
                <a:srgbClr val="FFC000"/>
              </a:solidFill>
            </a:endParaRPr>
          </a:p>
        </p:txBody>
      </p:sp>
      <p:sp>
        <p:nvSpPr>
          <p:cNvPr id="5" name="CuadroTexto 4">
            <a:extLst>
              <a:ext uri="{FF2B5EF4-FFF2-40B4-BE49-F238E27FC236}">
                <a16:creationId xmlns:a16="http://schemas.microsoft.com/office/drawing/2014/main" id="{A2E0BACF-324D-0F15-9D22-B76F1709600E}"/>
              </a:ext>
            </a:extLst>
          </p:cNvPr>
          <p:cNvSpPr txBox="1"/>
          <p:nvPr/>
        </p:nvSpPr>
        <p:spPr>
          <a:xfrm>
            <a:off x="3308971" y="1236352"/>
            <a:ext cx="8365893" cy="523220"/>
          </a:xfrm>
          <a:prstGeom prst="rect">
            <a:avLst/>
          </a:prstGeom>
          <a:noFill/>
        </p:spPr>
        <p:txBody>
          <a:bodyPr wrap="square" rtlCol="0">
            <a:spAutoFit/>
          </a:bodyPr>
          <a:lstStyle>
            <a:defPPr>
              <a:defRPr lang="en-US"/>
            </a:defPPr>
            <a:lvl1pPr>
              <a:defRPr sz="2800" b="1">
                <a:solidFill>
                  <a:schemeClr val="accent5">
                    <a:lumMod val="75000"/>
                  </a:schemeClr>
                </a:solidFill>
              </a:defRPr>
            </a:lvl1pPr>
          </a:lstStyle>
          <a:p>
            <a:r>
              <a:rPr lang="es-MX" dirty="0"/>
              <a:t>Consola de desarrollador</a:t>
            </a:r>
          </a:p>
        </p:txBody>
      </p:sp>
      <p:sp>
        <p:nvSpPr>
          <p:cNvPr id="6" name="CuadroTexto 5">
            <a:extLst>
              <a:ext uri="{FF2B5EF4-FFF2-40B4-BE49-F238E27FC236}">
                <a16:creationId xmlns:a16="http://schemas.microsoft.com/office/drawing/2014/main" id="{837F2CBE-FAAB-13E1-888E-DB8CB6445EBF}"/>
              </a:ext>
            </a:extLst>
          </p:cNvPr>
          <p:cNvSpPr txBox="1"/>
          <p:nvPr/>
        </p:nvSpPr>
        <p:spPr>
          <a:xfrm>
            <a:off x="3474201" y="2210267"/>
            <a:ext cx="6093618" cy="1785104"/>
          </a:xfrm>
          <a:prstGeom prst="rect">
            <a:avLst/>
          </a:prstGeom>
          <a:noFill/>
        </p:spPr>
        <p:txBody>
          <a:bodyPr wrap="square">
            <a:spAutoFit/>
          </a:bodyPr>
          <a:lstStyle/>
          <a:p>
            <a:r>
              <a:rPr lang="es-MX" sz="2200" b="0" i="0" dirty="0">
                <a:effectLst/>
                <a:latin typeface="BlinkMacSystemFont"/>
              </a:rPr>
              <a:t>El código es propenso a errores. Para ver los errores y obtener mucha otra información útil sobre los scripts, se han incorporado “herramientas de desarrollo” en los navegadores. </a:t>
            </a:r>
            <a:r>
              <a:rPr lang="es-MX" sz="2200" dirty="0">
                <a:latin typeface="BlinkMacSystemFont"/>
              </a:rPr>
              <a:t>En la mayoría de los exploradores se puede activar con la tecla F12.</a:t>
            </a:r>
            <a:endParaRPr lang="es-MX" sz="2200" dirty="0"/>
          </a:p>
        </p:txBody>
      </p:sp>
      <p:pic>
        <p:nvPicPr>
          <p:cNvPr id="7" name="Picture 2" descr="F12 Key icon - Free vector (SVG) - Free PNG - Copyicon.com">
            <a:extLst>
              <a:ext uri="{FF2B5EF4-FFF2-40B4-BE49-F238E27FC236}">
                <a16:creationId xmlns:a16="http://schemas.microsoft.com/office/drawing/2014/main" id="{C76AF9CB-6735-1D94-CB7E-F6AF09FFB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087" y="4848225"/>
            <a:ext cx="2009775"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393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a:solidFill>
                  <a:schemeClr val="tx2"/>
                </a:solidFill>
              </a:rPr>
              <a:t>Conversión booleana</a:t>
            </a:r>
          </a:p>
        </p:txBody>
      </p:sp>
      <p:sp>
        <p:nvSpPr>
          <p:cNvPr id="2" name="CuadroTexto 1">
            <a:extLst>
              <a:ext uri="{FF2B5EF4-FFF2-40B4-BE49-F238E27FC236}">
                <a16:creationId xmlns:a16="http://schemas.microsoft.com/office/drawing/2014/main" id="{AB09F2BC-FDE1-DF09-CFD8-B7A39565F588}"/>
              </a:ext>
            </a:extLst>
          </p:cNvPr>
          <p:cNvSpPr txBox="1"/>
          <p:nvPr/>
        </p:nvSpPr>
        <p:spPr>
          <a:xfrm>
            <a:off x="3378126" y="1933629"/>
            <a:ext cx="4808612" cy="3970318"/>
          </a:xfrm>
          <a:prstGeom prst="rect">
            <a:avLst/>
          </a:prstGeom>
          <a:noFill/>
        </p:spPr>
        <p:txBody>
          <a:bodyPr wrap="square">
            <a:spAutoFit/>
          </a:bodyPr>
          <a:lstStyle/>
          <a:p>
            <a:r>
              <a:rPr lang="es-MX" sz="1800" dirty="0"/>
              <a:t>La sentencia </a:t>
            </a:r>
            <a:r>
              <a:rPr lang="es-MX" sz="1800" dirty="0" err="1"/>
              <a:t>if</a:t>
            </a:r>
            <a:r>
              <a:rPr lang="es-MX" sz="1800" dirty="0"/>
              <a:t> (…) evalúa la expresión dentro de sus paréntesis y convierte el resultado en booleano.</a:t>
            </a:r>
          </a:p>
          <a:p>
            <a:endParaRPr lang="es-MX" sz="1800" dirty="0"/>
          </a:p>
          <a:p>
            <a:r>
              <a:rPr lang="es-MX" sz="1800" dirty="0"/>
              <a:t>Recordemos las reglas de conversión del capítulo Conversiones de Tipos:</a:t>
            </a:r>
          </a:p>
          <a:p>
            <a:endParaRPr lang="es-MX" sz="1800" dirty="0"/>
          </a:p>
          <a:p>
            <a:pPr marL="342900" indent="-342900">
              <a:buFont typeface="Arial" panose="020B0604020202020204" pitchFamily="34" charset="0"/>
              <a:buChar char="•"/>
            </a:pPr>
            <a:r>
              <a:rPr lang="es-MX" sz="1800" dirty="0"/>
              <a:t>El número 0, un </a:t>
            </a:r>
            <a:r>
              <a:rPr lang="es-MX" sz="1800" dirty="0" err="1"/>
              <a:t>string</a:t>
            </a:r>
            <a:r>
              <a:rPr lang="es-MX" sz="1800" dirty="0"/>
              <a:t> vacío "", </a:t>
            </a:r>
            <a:r>
              <a:rPr lang="es-MX" sz="1800" dirty="0" err="1"/>
              <a:t>null</a:t>
            </a:r>
            <a:r>
              <a:rPr lang="es-MX" sz="1800" dirty="0"/>
              <a:t>, </a:t>
            </a:r>
            <a:r>
              <a:rPr lang="es-MX" sz="1800" dirty="0" err="1"/>
              <a:t>undefined</a:t>
            </a:r>
            <a:r>
              <a:rPr lang="es-MX" sz="1800" dirty="0"/>
              <a:t>, y </a:t>
            </a:r>
            <a:r>
              <a:rPr lang="es-MX" sz="1800" dirty="0" err="1"/>
              <a:t>NaN</a:t>
            </a:r>
            <a:r>
              <a:rPr lang="es-MX" sz="1800" dirty="0"/>
              <a:t>, se convierten en false. Por esto son llamados valores “falsos”.</a:t>
            </a:r>
          </a:p>
          <a:p>
            <a:pPr marL="342900" indent="-342900">
              <a:buFont typeface="Arial" panose="020B0604020202020204" pitchFamily="34" charset="0"/>
              <a:buChar char="•"/>
            </a:pPr>
            <a:endParaRPr lang="es-MX" sz="1800" dirty="0"/>
          </a:p>
          <a:p>
            <a:pPr marL="342900" indent="-342900">
              <a:buFont typeface="Arial" panose="020B0604020202020204" pitchFamily="34" charset="0"/>
              <a:buChar char="•"/>
            </a:pPr>
            <a:r>
              <a:rPr lang="es-MX" sz="1800" dirty="0"/>
              <a:t>El resto de los valores se convierten en true, entonces los llamaremos valores “verdaderos”.</a:t>
            </a:r>
          </a:p>
        </p:txBody>
      </p:sp>
      <p:pic>
        <p:nvPicPr>
          <p:cNvPr id="5" name="Imagen 4">
            <a:extLst>
              <a:ext uri="{FF2B5EF4-FFF2-40B4-BE49-F238E27FC236}">
                <a16:creationId xmlns:a16="http://schemas.microsoft.com/office/drawing/2014/main" id="{6037157C-0D6F-95CA-B2B3-03A181052C47}"/>
              </a:ext>
            </a:extLst>
          </p:cNvPr>
          <p:cNvPicPr>
            <a:picLocks noChangeAspect="1"/>
          </p:cNvPicPr>
          <p:nvPr/>
        </p:nvPicPr>
        <p:blipFill>
          <a:blip r:embed="rId2"/>
          <a:stretch>
            <a:fillRect/>
          </a:stretch>
        </p:blipFill>
        <p:spPr>
          <a:xfrm>
            <a:off x="8520056" y="2386013"/>
            <a:ext cx="3239867" cy="2779152"/>
          </a:xfrm>
          <a:prstGeom prst="rect">
            <a:avLst/>
          </a:prstGeom>
        </p:spPr>
      </p:pic>
    </p:spTree>
    <p:extLst>
      <p:ext uri="{BB962C8B-B14F-4D97-AF65-F5344CB8AC3E}">
        <p14:creationId xmlns:p14="http://schemas.microsoft.com/office/powerpoint/2010/main" val="1453344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a:solidFill>
                  <a:schemeClr val="tx2"/>
                </a:solidFill>
              </a:rPr>
              <a:t>Operación ternaria</a:t>
            </a:r>
          </a:p>
        </p:txBody>
      </p:sp>
      <p:sp>
        <p:nvSpPr>
          <p:cNvPr id="4" name="CuadroTexto 3">
            <a:extLst>
              <a:ext uri="{FF2B5EF4-FFF2-40B4-BE49-F238E27FC236}">
                <a16:creationId xmlns:a16="http://schemas.microsoft.com/office/drawing/2014/main" id="{A85E9AFE-5F38-22D3-B6A3-AE4C6FB9C436}"/>
              </a:ext>
            </a:extLst>
          </p:cNvPr>
          <p:cNvSpPr txBox="1"/>
          <p:nvPr/>
        </p:nvSpPr>
        <p:spPr>
          <a:xfrm>
            <a:off x="3394030" y="1476428"/>
            <a:ext cx="6093618" cy="2862322"/>
          </a:xfrm>
          <a:prstGeom prst="rect">
            <a:avLst/>
          </a:prstGeom>
          <a:noFill/>
        </p:spPr>
        <p:txBody>
          <a:bodyPr wrap="square">
            <a:spAutoFit/>
          </a:bodyPr>
          <a:lstStyle/>
          <a:p>
            <a:r>
              <a:rPr lang="es-MX" sz="2000" dirty="0"/>
              <a:t>El operador ternario nos permite ejecutar esto en una forma más corta y simple.</a:t>
            </a:r>
          </a:p>
          <a:p>
            <a:endParaRPr lang="es-MX" sz="2000" dirty="0"/>
          </a:p>
          <a:p>
            <a:r>
              <a:rPr lang="es-MX" sz="2000" dirty="0"/>
              <a:t>El operador está representado por el signo de cierre de interrogación “?”. A veces es llamado “ternario” porque el operador tiene tres operandos, es el único operador de JavaScript que tiene esa cantidad.</a:t>
            </a:r>
          </a:p>
          <a:p>
            <a:endParaRPr lang="es-MX" sz="2000" dirty="0"/>
          </a:p>
          <a:p>
            <a:r>
              <a:rPr lang="es-MX" sz="2000" dirty="0"/>
              <a:t>La Sintaxis es:</a:t>
            </a:r>
          </a:p>
        </p:txBody>
      </p:sp>
      <p:pic>
        <p:nvPicPr>
          <p:cNvPr id="6" name="Imagen 5">
            <a:extLst>
              <a:ext uri="{FF2B5EF4-FFF2-40B4-BE49-F238E27FC236}">
                <a16:creationId xmlns:a16="http://schemas.microsoft.com/office/drawing/2014/main" id="{CD554D70-F2BA-97CD-0222-391F79EE3EF7}"/>
              </a:ext>
            </a:extLst>
          </p:cNvPr>
          <p:cNvPicPr>
            <a:picLocks noChangeAspect="1"/>
          </p:cNvPicPr>
          <p:nvPr/>
        </p:nvPicPr>
        <p:blipFill>
          <a:blip r:embed="rId2"/>
          <a:stretch>
            <a:fillRect/>
          </a:stretch>
        </p:blipFill>
        <p:spPr>
          <a:xfrm>
            <a:off x="3454067" y="4647733"/>
            <a:ext cx="5004133" cy="1828078"/>
          </a:xfrm>
          <a:prstGeom prst="rect">
            <a:avLst/>
          </a:prstGeom>
        </p:spPr>
      </p:pic>
    </p:spTree>
    <p:extLst>
      <p:ext uri="{BB962C8B-B14F-4D97-AF65-F5344CB8AC3E}">
        <p14:creationId xmlns:p14="http://schemas.microsoft.com/office/powerpoint/2010/main" val="3002335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a:solidFill>
                  <a:schemeClr val="tx2"/>
                </a:solidFill>
              </a:rPr>
              <a:t>Operación ternaria</a:t>
            </a:r>
          </a:p>
        </p:txBody>
      </p:sp>
      <p:pic>
        <p:nvPicPr>
          <p:cNvPr id="2" name="Imagen 1">
            <a:extLst>
              <a:ext uri="{FF2B5EF4-FFF2-40B4-BE49-F238E27FC236}">
                <a16:creationId xmlns:a16="http://schemas.microsoft.com/office/drawing/2014/main" id="{293DE054-4AC3-6FD5-5EC9-9A85B8DEBB24}"/>
              </a:ext>
            </a:extLst>
          </p:cNvPr>
          <p:cNvPicPr>
            <a:picLocks noChangeAspect="1"/>
          </p:cNvPicPr>
          <p:nvPr/>
        </p:nvPicPr>
        <p:blipFill>
          <a:blip r:embed="rId2"/>
          <a:stretch>
            <a:fillRect/>
          </a:stretch>
        </p:blipFill>
        <p:spPr>
          <a:xfrm>
            <a:off x="3695644" y="3180509"/>
            <a:ext cx="4176475" cy="2469111"/>
          </a:xfrm>
          <a:prstGeom prst="rect">
            <a:avLst/>
          </a:prstGeom>
        </p:spPr>
      </p:pic>
      <p:sp>
        <p:nvSpPr>
          <p:cNvPr id="5" name="CuadroTexto 4">
            <a:extLst>
              <a:ext uri="{FF2B5EF4-FFF2-40B4-BE49-F238E27FC236}">
                <a16:creationId xmlns:a16="http://schemas.microsoft.com/office/drawing/2014/main" id="{4A9E69EF-FD62-56B9-DF10-AFF4ABA9B7A0}"/>
              </a:ext>
            </a:extLst>
          </p:cNvPr>
          <p:cNvSpPr txBox="1"/>
          <p:nvPr/>
        </p:nvSpPr>
        <p:spPr>
          <a:xfrm>
            <a:off x="3516640" y="1712246"/>
            <a:ext cx="6093618" cy="1107996"/>
          </a:xfrm>
          <a:prstGeom prst="rect">
            <a:avLst/>
          </a:prstGeom>
          <a:noFill/>
        </p:spPr>
        <p:txBody>
          <a:bodyPr wrap="square">
            <a:spAutoFit/>
          </a:bodyPr>
          <a:lstStyle/>
          <a:p>
            <a:r>
              <a:rPr lang="es-MX" sz="2200" dirty="0"/>
              <a:t>Se evalúa la condición, si es verdadera entonces devuelve “Eres mayor de edad” , de lo contrario “Eres menor de edad”.</a:t>
            </a:r>
          </a:p>
        </p:txBody>
      </p:sp>
    </p:spTree>
    <p:extLst>
      <p:ext uri="{BB962C8B-B14F-4D97-AF65-F5344CB8AC3E}">
        <p14:creationId xmlns:p14="http://schemas.microsoft.com/office/powerpoint/2010/main" val="29748056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a:solidFill>
                  <a:schemeClr val="tx2"/>
                </a:solidFill>
              </a:rPr>
              <a:t>Ejercicio</a:t>
            </a:r>
          </a:p>
        </p:txBody>
      </p:sp>
      <p:pic>
        <p:nvPicPr>
          <p:cNvPr id="4" name="Imagen 3">
            <a:extLst>
              <a:ext uri="{FF2B5EF4-FFF2-40B4-BE49-F238E27FC236}">
                <a16:creationId xmlns:a16="http://schemas.microsoft.com/office/drawing/2014/main" id="{F38B1E32-646A-A07B-E463-BFD7CD77D2AA}"/>
              </a:ext>
            </a:extLst>
          </p:cNvPr>
          <p:cNvPicPr>
            <a:picLocks noChangeAspect="1"/>
          </p:cNvPicPr>
          <p:nvPr/>
        </p:nvPicPr>
        <p:blipFill>
          <a:blip r:embed="rId2"/>
          <a:stretch>
            <a:fillRect/>
          </a:stretch>
        </p:blipFill>
        <p:spPr>
          <a:xfrm>
            <a:off x="3520083" y="2789969"/>
            <a:ext cx="5453681" cy="2917085"/>
          </a:xfrm>
          <a:prstGeom prst="rect">
            <a:avLst/>
          </a:prstGeom>
        </p:spPr>
      </p:pic>
      <p:sp>
        <p:nvSpPr>
          <p:cNvPr id="6" name="CuadroTexto 5">
            <a:extLst>
              <a:ext uri="{FF2B5EF4-FFF2-40B4-BE49-F238E27FC236}">
                <a16:creationId xmlns:a16="http://schemas.microsoft.com/office/drawing/2014/main" id="{BD230886-7E79-FE0C-9CA1-C9FB4CFC12EC}"/>
              </a:ext>
            </a:extLst>
          </p:cNvPr>
          <p:cNvSpPr txBox="1"/>
          <p:nvPr/>
        </p:nvSpPr>
        <p:spPr>
          <a:xfrm>
            <a:off x="3394030" y="1750727"/>
            <a:ext cx="6093618" cy="707886"/>
          </a:xfrm>
          <a:prstGeom prst="rect">
            <a:avLst/>
          </a:prstGeom>
          <a:noFill/>
        </p:spPr>
        <p:txBody>
          <a:bodyPr wrap="square">
            <a:spAutoFit/>
          </a:bodyPr>
          <a:lstStyle/>
          <a:p>
            <a:r>
              <a:rPr lang="es-MX" sz="2000" dirty="0"/>
              <a:t>Convertir la siguiente estructura </a:t>
            </a:r>
            <a:r>
              <a:rPr lang="es-MX" sz="2000" dirty="0" err="1"/>
              <a:t>if</a:t>
            </a:r>
            <a:r>
              <a:rPr lang="es-MX" sz="2000" dirty="0"/>
              <a:t> – </a:t>
            </a:r>
            <a:r>
              <a:rPr lang="es-MX" sz="2000" dirty="0" err="1"/>
              <a:t>else</a:t>
            </a:r>
            <a:r>
              <a:rPr lang="es-MX" sz="2000" dirty="0"/>
              <a:t> a un operador ternario.</a:t>
            </a:r>
          </a:p>
        </p:txBody>
      </p:sp>
    </p:spTree>
    <p:extLst>
      <p:ext uri="{BB962C8B-B14F-4D97-AF65-F5344CB8AC3E}">
        <p14:creationId xmlns:p14="http://schemas.microsoft.com/office/powerpoint/2010/main" val="29002012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err="1">
                <a:solidFill>
                  <a:schemeClr val="tx2"/>
                </a:solidFill>
              </a:rPr>
              <a:t>While</a:t>
            </a:r>
            <a:endParaRPr lang="es-MX" sz="2400" dirty="0">
              <a:solidFill>
                <a:schemeClr val="tx2"/>
              </a:solidFill>
            </a:endParaRPr>
          </a:p>
        </p:txBody>
      </p:sp>
      <p:grpSp>
        <p:nvGrpSpPr>
          <p:cNvPr id="2" name="Grupo 1">
            <a:extLst>
              <a:ext uri="{FF2B5EF4-FFF2-40B4-BE49-F238E27FC236}">
                <a16:creationId xmlns:a16="http://schemas.microsoft.com/office/drawing/2014/main" id="{454AD8CE-9952-29A4-84ED-B10BE0C2557B}"/>
              </a:ext>
            </a:extLst>
          </p:cNvPr>
          <p:cNvGrpSpPr/>
          <p:nvPr/>
        </p:nvGrpSpPr>
        <p:grpSpPr>
          <a:xfrm>
            <a:off x="3718581" y="2303898"/>
            <a:ext cx="3052560" cy="3064035"/>
            <a:chOff x="1718332" y="2484043"/>
            <a:chExt cx="3052560" cy="3064035"/>
          </a:xfrm>
          <a:solidFill>
            <a:schemeClr val="accent3">
              <a:lumMod val="75000"/>
            </a:schemeClr>
          </a:solidFill>
        </p:grpSpPr>
        <p:sp>
          <p:nvSpPr>
            <p:cNvPr id="5" name="Terminador 10">
              <a:extLst>
                <a:ext uri="{FF2B5EF4-FFF2-40B4-BE49-F238E27FC236}">
                  <a16:creationId xmlns:a16="http://schemas.microsoft.com/office/drawing/2014/main" id="{D791E838-B72A-1222-D08E-1CC72C684E9C}"/>
                </a:ext>
              </a:extLst>
            </p:cNvPr>
            <p:cNvSpPr/>
            <p:nvPr/>
          </p:nvSpPr>
          <p:spPr>
            <a:xfrm>
              <a:off x="1951865" y="2484043"/>
              <a:ext cx="1117600" cy="431800"/>
            </a:xfrm>
            <a:prstGeom prst="flowChartTermina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INICIO</a:t>
              </a:r>
            </a:p>
          </p:txBody>
        </p:sp>
        <p:cxnSp>
          <p:nvCxnSpPr>
            <p:cNvPr id="8" name="Conector recto de flecha 7">
              <a:extLst>
                <a:ext uri="{FF2B5EF4-FFF2-40B4-BE49-F238E27FC236}">
                  <a16:creationId xmlns:a16="http://schemas.microsoft.com/office/drawing/2014/main" id="{8E7E3B2D-050A-2234-C584-6975AAEA35A3}"/>
                </a:ext>
              </a:extLst>
            </p:cNvPr>
            <p:cNvCxnSpPr>
              <a:stCxn id="5" idx="2"/>
            </p:cNvCxnSpPr>
            <p:nvPr/>
          </p:nvCxnSpPr>
          <p:spPr>
            <a:xfrm>
              <a:off x="2510665" y="2915843"/>
              <a:ext cx="0" cy="420688"/>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Decisión 13">
              <a:extLst>
                <a:ext uri="{FF2B5EF4-FFF2-40B4-BE49-F238E27FC236}">
                  <a16:creationId xmlns:a16="http://schemas.microsoft.com/office/drawing/2014/main" id="{CC08D8B1-55CD-0A62-73E8-2D78319EB223}"/>
                </a:ext>
              </a:extLst>
            </p:cNvPr>
            <p:cNvSpPr/>
            <p:nvPr/>
          </p:nvSpPr>
          <p:spPr>
            <a:xfrm>
              <a:off x="1782637" y="3359391"/>
              <a:ext cx="1456055" cy="1155345"/>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10" name="Conector recto de flecha 9">
              <a:extLst>
                <a:ext uri="{FF2B5EF4-FFF2-40B4-BE49-F238E27FC236}">
                  <a16:creationId xmlns:a16="http://schemas.microsoft.com/office/drawing/2014/main" id="{918716FD-7ED4-F8F6-E2F7-726300F25266}"/>
                </a:ext>
              </a:extLst>
            </p:cNvPr>
            <p:cNvCxnSpPr>
              <a:cxnSpLocks/>
              <a:stCxn id="9" idx="2"/>
              <a:endCxn id="11" idx="0"/>
            </p:cNvCxnSpPr>
            <p:nvPr/>
          </p:nvCxnSpPr>
          <p:spPr>
            <a:xfrm>
              <a:off x="2510665" y="4514736"/>
              <a:ext cx="0" cy="574555"/>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Proceso 17">
              <a:extLst>
                <a:ext uri="{FF2B5EF4-FFF2-40B4-BE49-F238E27FC236}">
                  <a16:creationId xmlns:a16="http://schemas.microsoft.com/office/drawing/2014/main" id="{09BE0929-BEB9-DD59-FB49-F2E901E5300C}"/>
                </a:ext>
              </a:extLst>
            </p:cNvPr>
            <p:cNvSpPr/>
            <p:nvPr/>
          </p:nvSpPr>
          <p:spPr>
            <a:xfrm>
              <a:off x="1718332" y="5089291"/>
              <a:ext cx="1584665" cy="458787"/>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Instrucción 1</a:t>
              </a:r>
            </a:p>
          </p:txBody>
        </p:sp>
        <p:cxnSp>
          <p:nvCxnSpPr>
            <p:cNvPr id="12" name="Conector angular 21">
              <a:extLst>
                <a:ext uri="{FF2B5EF4-FFF2-40B4-BE49-F238E27FC236}">
                  <a16:creationId xmlns:a16="http://schemas.microsoft.com/office/drawing/2014/main" id="{24492E9C-01F5-EB20-9E8F-5D59384B012A}"/>
                </a:ext>
              </a:extLst>
            </p:cNvPr>
            <p:cNvCxnSpPr>
              <a:stCxn id="11" idx="2"/>
              <a:endCxn id="9" idx="1"/>
            </p:cNvCxnSpPr>
            <p:nvPr/>
          </p:nvCxnSpPr>
          <p:spPr>
            <a:xfrm rot="5400000" flipH="1">
              <a:off x="1341144" y="4378557"/>
              <a:ext cx="1611014" cy="728028"/>
            </a:xfrm>
            <a:prstGeom prst="bentConnector4">
              <a:avLst>
                <a:gd name="adj1" fmla="val -14190"/>
                <a:gd name="adj2" fmla="val 140233"/>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rminador 25">
              <a:extLst>
                <a:ext uri="{FF2B5EF4-FFF2-40B4-BE49-F238E27FC236}">
                  <a16:creationId xmlns:a16="http://schemas.microsoft.com/office/drawing/2014/main" id="{1EFD91D9-7E07-E2CB-D1B6-B42874F143D6}"/>
                </a:ext>
              </a:extLst>
            </p:cNvPr>
            <p:cNvSpPr/>
            <p:nvPr/>
          </p:nvSpPr>
          <p:spPr>
            <a:xfrm>
              <a:off x="3653292" y="5116278"/>
              <a:ext cx="1117600" cy="431800"/>
            </a:xfrm>
            <a:prstGeom prst="flowChartTermina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FIN</a:t>
              </a:r>
            </a:p>
          </p:txBody>
        </p:sp>
        <p:cxnSp>
          <p:nvCxnSpPr>
            <p:cNvPr id="14" name="Conector angular 27">
              <a:extLst>
                <a:ext uri="{FF2B5EF4-FFF2-40B4-BE49-F238E27FC236}">
                  <a16:creationId xmlns:a16="http://schemas.microsoft.com/office/drawing/2014/main" id="{6AA7DDE3-A4F4-7149-0ABA-75F4168457A7}"/>
                </a:ext>
              </a:extLst>
            </p:cNvPr>
            <p:cNvCxnSpPr>
              <a:stCxn id="9" idx="3"/>
              <a:endCxn id="13" idx="0"/>
            </p:cNvCxnSpPr>
            <p:nvPr/>
          </p:nvCxnSpPr>
          <p:spPr>
            <a:xfrm>
              <a:off x="3238692" y="3937064"/>
              <a:ext cx="973400" cy="1179214"/>
            </a:xfrm>
            <a:prstGeom prst="bentConnector2">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D954294-23C1-C417-6113-8E02E64E6F0E}"/>
                </a:ext>
              </a:extLst>
            </p:cNvPr>
            <p:cNvSpPr txBox="1"/>
            <p:nvPr/>
          </p:nvSpPr>
          <p:spPr>
            <a:xfrm>
              <a:off x="2738923" y="4391192"/>
              <a:ext cx="420291" cy="369332"/>
            </a:xfrm>
            <a:prstGeom prst="rect">
              <a:avLst/>
            </a:prstGeom>
            <a:grpFill/>
          </p:spPr>
          <p:txBody>
            <a:bodyPr wrap="square" rtlCol="0">
              <a:spAutoFit/>
            </a:bodyPr>
            <a:lstStyle/>
            <a:p>
              <a:pPr algn="ctr"/>
              <a:r>
                <a:rPr lang="es-MX" b="1" dirty="0"/>
                <a:t>Sí</a:t>
              </a:r>
            </a:p>
          </p:txBody>
        </p:sp>
        <p:sp>
          <p:nvSpPr>
            <p:cNvPr id="16" name="CuadroTexto 15">
              <a:extLst>
                <a:ext uri="{FF2B5EF4-FFF2-40B4-BE49-F238E27FC236}">
                  <a16:creationId xmlns:a16="http://schemas.microsoft.com/office/drawing/2014/main" id="{28A3C3C3-B37D-7CAE-12E1-1E66FA49896B}"/>
                </a:ext>
              </a:extLst>
            </p:cNvPr>
            <p:cNvSpPr txBox="1"/>
            <p:nvPr/>
          </p:nvSpPr>
          <p:spPr>
            <a:xfrm>
              <a:off x="3182201" y="3518261"/>
              <a:ext cx="636564" cy="369332"/>
            </a:xfrm>
            <a:prstGeom prst="rect">
              <a:avLst/>
            </a:prstGeom>
            <a:grpFill/>
          </p:spPr>
          <p:txBody>
            <a:bodyPr wrap="square" rtlCol="0">
              <a:spAutoFit/>
            </a:bodyPr>
            <a:lstStyle/>
            <a:p>
              <a:pPr algn="ctr"/>
              <a:r>
                <a:rPr lang="es-MX" b="1" dirty="0"/>
                <a:t>No</a:t>
              </a:r>
            </a:p>
          </p:txBody>
        </p:sp>
      </p:grpSp>
      <p:pic>
        <p:nvPicPr>
          <p:cNvPr id="18" name="Imagen 17">
            <a:extLst>
              <a:ext uri="{FF2B5EF4-FFF2-40B4-BE49-F238E27FC236}">
                <a16:creationId xmlns:a16="http://schemas.microsoft.com/office/drawing/2014/main" id="{6E8A481B-1330-6720-1277-A9D6DD60F8B5}"/>
              </a:ext>
            </a:extLst>
          </p:cNvPr>
          <p:cNvPicPr>
            <a:picLocks noChangeAspect="1"/>
          </p:cNvPicPr>
          <p:nvPr/>
        </p:nvPicPr>
        <p:blipFill>
          <a:blip r:embed="rId2"/>
          <a:stretch>
            <a:fillRect/>
          </a:stretch>
        </p:blipFill>
        <p:spPr>
          <a:xfrm>
            <a:off x="7218578" y="3013589"/>
            <a:ext cx="4568934" cy="1634144"/>
          </a:xfrm>
          <a:prstGeom prst="rect">
            <a:avLst/>
          </a:prstGeom>
        </p:spPr>
      </p:pic>
    </p:spTree>
    <p:extLst>
      <p:ext uri="{BB962C8B-B14F-4D97-AF65-F5344CB8AC3E}">
        <p14:creationId xmlns:p14="http://schemas.microsoft.com/office/powerpoint/2010/main" val="3948166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err="1">
                <a:solidFill>
                  <a:schemeClr val="tx2"/>
                </a:solidFill>
              </a:rPr>
              <a:t>For</a:t>
            </a:r>
            <a:endParaRPr lang="es-MX" sz="2400" dirty="0">
              <a:solidFill>
                <a:schemeClr val="tx2"/>
              </a:solidFill>
            </a:endParaRPr>
          </a:p>
        </p:txBody>
      </p:sp>
      <p:grpSp>
        <p:nvGrpSpPr>
          <p:cNvPr id="2" name="Grupo 1">
            <a:extLst>
              <a:ext uri="{FF2B5EF4-FFF2-40B4-BE49-F238E27FC236}">
                <a16:creationId xmlns:a16="http://schemas.microsoft.com/office/drawing/2014/main" id="{454AD8CE-9952-29A4-84ED-B10BE0C2557B}"/>
              </a:ext>
            </a:extLst>
          </p:cNvPr>
          <p:cNvGrpSpPr/>
          <p:nvPr/>
        </p:nvGrpSpPr>
        <p:grpSpPr>
          <a:xfrm>
            <a:off x="3718581" y="2303898"/>
            <a:ext cx="3052560" cy="3064035"/>
            <a:chOff x="1718332" y="2484043"/>
            <a:chExt cx="3052560" cy="3064035"/>
          </a:xfrm>
          <a:solidFill>
            <a:schemeClr val="accent3">
              <a:lumMod val="75000"/>
            </a:schemeClr>
          </a:solidFill>
        </p:grpSpPr>
        <p:sp>
          <p:nvSpPr>
            <p:cNvPr id="5" name="Terminador 10">
              <a:extLst>
                <a:ext uri="{FF2B5EF4-FFF2-40B4-BE49-F238E27FC236}">
                  <a16:creationId xmlns:a16="http://schemas.microsoft.com/office/drawing/2014/main" id="{D791E838-B72A-1222-D08E-1CC72C684E9C}"/>
                </a:ext>
              </a:extLst>
            </p:cNvPr>
            <p:cNvSpPr/>
            <p:nvPr/>
          </p:nvSpPr>
          <p:spPr>
            <a:xfrm>
              <a:off x="1951865" y="2484043"/>
              <a:ext cx="1117600" cy="431800"/>
            </a:xfrm>
            <a:prstGeom prst="flowChartTermina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INICIO</a:t>
              </a:r>
            </a:p>
          </p:txBody>
        </p:sp>
        <p:cxnSp>
          <p:nvCxnSpPr>
            <p:cNvPr id="8" name="Conector recto de flecha 7">
              <a:extLst>
                <a:ext uri="{FF2B5EF4-FFF2-40B4-BE49-F238E27FC236}">
                  <a16:creationId xmlns:a16="http://schemas.microsoft.com/office/drawing/2014/main" id="{8E7E3B2D-050A-2234-C584-6975AAEA35A3}"/>
                </a:ext>
              </a:extLst>
            </p:cNvPr>
            <p:cNvCxnSpPr>
              <a:stCxn id="5" idx="2"/>
            </p:cNvCxnSpPr>
            <p:nvPr/>
          </p:nvCxnSpPr>
          <p:spPr>
            <a:xfrm>
              <a:off x="2510665" y="2915843"/>
              <a:ext cx="0" cy="420688"/>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Decisión 13">
              <a:extLst>
                <a:ext uri="{FF2B5EF4-FFF2-40B4-BE49-F238E27FC236}">
                  <a16:creationId xmlns:a16="http://schemas.microsoft.com/office/drawing/2014/main" id="{CC08D8B1-55CD-0A62-73E8-2D78319EB223}"/>
                </a:ext>
              </a:extLst>
            </p:cNvPr>
            <p:cNvSpPr/>
            <p:nvPr/>
          </p:nvSpPr>
          <p:spPr>
            <a:xfrm>
              <a:off x="1782637" y="3359391"/>
              <a:ext cx="1456055" cy="1155345"/>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10" name="Conector recto de flecha 9">
              <a:extLst>
                <a:ext uri="{FF2B5EF4-FFF2-40B4-BE49-F238E27FC236}">
                  <a16:creationId xmlns:a16="http://schemas.microsoft.com/office/drawing/2014/main" id="{918716FD-7ED4-F8F6-E2F7-726300F25266}"/>
                </a:ext>
              </a:extLst>
            </p:cNvPr>
            <p:cNvCxnSpPr>
              <a:cxnSpLocks/>
              <a:stCxn id="9" idx="2"/>
              <a:endCxn id="11" idx="0"/>
            </p:cNvCxnSpPr>
            <p:nvPr/>
          </p:nvCxnSpPr>
          <p:spPr>
            <a:xfrm>
              <a:off x="2510665" y="4514736"/>
              <a:ext cx="0" cy="574555"/>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Proceso 17">
              <a:extLst>
                <a:ext uri="{FF2B5EF4-FFF2-40B4-BE49-F238E27FC236}">
                  <a16:creationId xmlns:a16="http://schemas.microsoft.com/office/drawing/2014/main" id="{09BE0929-BEB9-DD59-FB49-F2E901E5300C}"/>
                </a:ext>
              </a:extLst>
            </p:cNvPr>
            <p:cNvSpPr/>
            <p:nvPr/>
          </p:nvSpPr>
          <p:spPr>
            <a:xfrm>
              <a:off x="1718332" y="5089291"/>
              <a:ext cx="1584665" cy="458787"/>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Instrucción 1</a:t>
              </a:r>
            </a:p>
          </p:txBody>
        </p:sp>
        <p:cxnSp>
          <p:nvCxnSpPr>
            <p:cNvPr id="12" name="Conector angular 21">
              <a:extLst>
                <a:ext uri="{FF2B5EF4-FFF2-40B4-BE49-F238E27FC236}">
                  <a16:creationId xmlns:a16="http://schemas.microsoft.com/office/drawing/2014/main" id="{24492E9C-01F5-EB20-9E8F-5D59384B012A}"/>
                </a:ext>
              </a:extLst>
            </p:cNvPr>
            <p:cNvCxnSpPr>
              <a:stCxn id="11" idx="2"/>
              <a:endCxn id="9" idx="1"/>
            </p:cNvCxnSpPr>
            <p:nvPr/>
          </p:nvCxnSpPr>
          <p:spPr>
            <a:xfrm rot="5400000" flipH="1">
              <a:off x="1341144" y="4378557"/>
              <a:ext cx="1611014" cy="728028"/>
            </a:xfrm>
            <a:prstGeom prst="bentConnector4">
              <a:avLst>
                <a:gd name="adj1" fmla="val -14190"/>
                <a:gd name="adj2" fmla="val 140233"/>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rminador 25">
              <a:extLst>
                <a:ext uri="{FF2B5EF4-FFF2-40B4-BE49-F238E27FC236}">
                  <a16:creationId xmlns:a16="http://schemas.microsoft.com/office/drawing/2014/main" id="{1EFD91D9-7E07-E2CB-D1B6-B42874F143D6}"/>
                </a:ext>
              </a:extLst>
            </p:cNvPr>
            <p:cNvSpPr/>
            <p:nvPr/>
          </p:nvSpPr>
          <p:spPr>
            <a:xfrm>
              <a:off x="3653292" y="5116278"/>
              <a:ext cx="1117600" cy="431800"/>
            </a:xfrm>
            <a:prstGeom prst="flowChartTermina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FIN</a:t>
              </a:r>
            </a:p>
          </p:txBody>
        </p:sp>
        <p:cxnSp>
          <p:nvCxnSpPr>
            <p:cNvPr id="14" name="Conector angular 27">
              <a:extLst>
                <a:ext uri="{FF2B5EF4-FFF2-40B4-BE49-F238E27FC236}">
                  <a16:creationId xmlns:a16="http://schemas.microsoft.com/office/drawing/2014/main" id="{6AA7DDE3-A4F4-7149-0ABA-75F4168457A7}"/>
                </a:ext>
              </a:extLst>
            </p:cNvPr>
            <p:cNvCxnSpPr>
              <a:stCxn id="9" idx="3"/>
              <a:endCxn id="13" idx="0"/>
            </p:cNvCxnSpPr>
            <p:nvPr/>
          </p:nvCxnSpPr>
          <p:spPr>
            <a:xfrm>
              <a:off x="3238692" y="3937064"/>
              <a:ext cx="973400" cy="1179214"/>
            </a:xfrm>
            <a:prstGeom prst="bentConnector2">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D954294-23C1-C417-6113-8E02E64E6F0E}"/>
                </a:ext>
              </a:extLst>
            </p:cNvPr>
            <p:cNvSpPr txBox="1"/>
            <p:nvPr/>
          </p:nvSpPr>
          <p:spPr>
            <a:xfrm>
              <a:off x="2738923" y="4391192"/>
              <a:ext cx="420291" cy="369332"/>
            </a:xfrm>
            <a:prstGeom prst="rect">
              <a:avLst/>
            </a:prstGeom>
            <a:grpFill/>
          </p:spPr>
          <p:txBody>
            <a:bodyPr wrap="square" rtlCol="0">
              <a:spAutoFit/>
            </a:bodyPr>
            <a:lstStyle/>
            <a:p>
              <a:pPr algn="ctr"/>
              <a:r>
                <a:rPr lang="es-MX" b="1" dirty="0"/>
                <a:t>Sí</a:t>
              </a:r>
            </a:p>
          </p:txBody>
        </p:sp>
        <p:sp>
          <p:nvSpPr>
            <p:cNvPr id="16" name="CuadroTexto 15">
              <a:extLst>
                <a:ext uri="{FF2B5EF4-FFF2-40B4-BE49-F238E27FC236}">
                  <a16:creationId xmlns:a16="http://schemas.microsoft.com/office/drawing/2014/main" id="{28A3C3C3-B37D-7CAE-12E1-1E66FA49896B}"/>
                </a:ext>
              </a:extLst>
            </p:cNvPr>
            <p:cNvSpPr txBox="1"/>
            <p:nvPr/>
          </p:nvSpPr>
          <p:spPr>
            <a:xfrm>
              <a:off x="3182201" y="3518261"/>
              <a:ext cx="636564" cy="369332"/>
            </a:xfrm>
            <a:prstGeom prst="rect">
              <a:avLst/>
            </a:prstGeom>
            <a:grpFill/>
          </p:spPr>
          <p:txBody>
            <a:bodyPr wrap="square" rtlCol="0">
              <a:spAutoFit/>
            </a:bodyPr>
            <a:lstStyle/>
            <a:p>
              <a:pPr algn="ctr"/>
              <a:r>
                <a:rPr lang="es-MX" b="1" dirty="0"/>
                <a:t>No</a:t>
              </a:r>
            </a:p>
          </p:txBody>
        </p:sp>
      </p:grpSp>
      <p:pic>
        <p:nvPicPr>
          <p:cNvPr id="6" name="Imagen 5">
            <a:extLst>
              <a:ext uri="{FF2B5EF4-FFF2-40B4-BE49-F238E27FC236}">
                <a16:creationId xmlns:a16="http://schemas.microsoft.com/office/drawing/2014/main" id="{10EE6C48-2AF4-FE5D-74B8-FD6771D4B4E9}"/>
              </a:ext>
            </a:extLst>
          </p:cNvPr>
          <p:cNvPicPr>
            <a:picLocks noChangeAspect="1"/>
          </p:cNvPicPr>
          <p:nvPr/>
        </p:nvPicPr>
        <p:blipFill>
          <a:blip r:embed="rId2"/>
          <a:stretch>
            <a:fillRect/>
          </a:stretch>
        </p:blipFill>
        <p:spPr>
          <a:xfrm>
            <a:off x="6953061" y="3179246"/>
            <a:ext cx="4845420" cy="1265005"/>
          </a:xfrm>
          <a:prstGeom prst="rect">
            <a:avLst/>
          </a:prstGeom>
        </p:spPr>
      </p:pic>
    </p:spTree>
    <p:extLst>
      <p:ext uri="{BB962C8B-B14F-4D97-AF65-F5344CB8AC3E}">
        <p14:creationId xmlns:p14="http://schemas.microsoft.com/office/powerpoint/2010/main" val="13609691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err="1">
                <a:solidFill>
                  <a:schemeClr val="tx2"/>
                </a:solidFill>
              </a:rPr>
              <a:t>For</a:t>
            </a:r>
            <a:r>
              <a:rPr lang="es-MX" sz="2400" dirty="0">
                <a:solidFill>
                  <a:schemeClr val="tx2"/>
                </a:solidFill>
              </a:rPr>
              <a:t>.. </a:t>
            </a:r>
            <a:r>
              <a:rPr lang="es-MX" sz="2400" dirty="0" err="1">
                <a:solidFill>
                  <a:schemeClr val="tx2"/>
                </a:solidFill>
              </a:rPr>
              <a:t>of</a:t>
            </a:r>
            <a:endParaRPr lang="es-MX" sz="2400" dirty="0">
              <a:solidFill>
                <a:schemeClr val="tx2"/>
              </a:solidFill>
            </a:endParaRPr>
          </a:p>
        </p:txBody>
      </p:sp>
      <p:pic>
        <p:nvPicPr>
          <p:cNvPr id="17" name="Imagen 16">
            <a:extLst>
              <a:ext uri="{FF2B5EF4-FFF2-40B4-BE49-F238E27FC236}">
                <a16:creationId xmlns:a16="http://schemas.microsoft.com/office/drawing/2014/main" id="{9FBF281C-8EDA-DB97-1401-031587DFE414}"/>
              </a:ext>
            </a:extLst>
          </p:cNvPr>
          <p:cNvPicPr>
            <a:picLocks noChangeAspect="1"/>
          </p:cNvPicPr>
          <p:nvPr/>
        </p:nvPicPr>
        <p:blipFill>
          <a:blip r:embed="rId2"/>
          <a:stretch>
            <a:fillRect/>
          </a:stretch>
        </p:blipFill>
        <p:spPr>
          <a:xfrm>
            <a:off x="3394030" y="3238408"/>
            <a:ext cx="5724031" cy="2019392"/>
          </a:xfrm>
          <a:prstGeom prst="rect">
            <a:avLst/>
          </a:prstGeom>
        </p:spPr>
      </p:pic>
      <p:sp>
        <p:nvSpPr>
          <p:cNvPr id="19" name="CuadroTexto 18">
            <a:extLst>
              <a:ext uri="{FF2B5EF4-FFF2-40B4-BE49-F238E27FC236}">
                <a16:creationId xmlns:a16="http://schemas.microsoft.com/office/drawing/2014/main" id="{A23F3071-45A8-9706-EB9B-9658D8B0C6C1}"/>
              </a:ext>
            </a:extLst>
          </p:cNvPr>
          <p:cNvSpPr txBox="1"/>
          <p:nvPr/>
        </p:nvSpPr>
        <p:spPr>
          <a:xfrm>
            <a:off x="3420725" y="1695358"/>
            <a:ext cx="7194888" cy="1015663"/>
          </a:xfrm>
          <a:prstGeom prst="rect">
            <a:avLst/>
          </a:prstGeom>
          <a:noFill/>
        </p:spPr>
        <p:txBody>
          <a:bodyPr wrap="square">
            <a:spAutoFit/>
          </a:bodyPr>
          <a:lstStyle/>
          <a:p>
            <a:r>
              <a:rPr lang="es-MX" sz="2000" dirty="0"/>
              <a:t>El bucle </a:t>
            </a:r>
            <a:r>
              <a:rPr lang="es-MX" sz="2000" dirty="0" err="1"/>
              <a:t>for</a:t>
            </a:r>
            <a:r>
              <a:rPr lang="es-MX" sz="2000" dirty="0"/>
              <a:t>...</a:t>
            </a:r>
            <a:r>
              <a:rPr lang="es-MX" sz="2000" dirty="0" err="1"/>
              <a:t>of</a:t>
            </a:r>
            <a:r>
              <a:rPr lang="es-MX" sz="2000" dirty="0"/>
              <a:t> es útil cuando solo necesitas acceder a los valores de los elementos de un arreglo, ya que te permite iterar directamente sobre ellos.</a:t>
            </a:r>
          </a:p>
        </p:txBody>
      </p:sp>
    </p:spTree>
    <p:extLst>
      <p:ext uri="{BB962C8B-B14F-4D97-AF65-F5344CB8AC3E}">
        <p14:creationId xmlns:p14="http://schemas.microsoft.com/office/powerpoint/2010/main" val="415636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err="1">
                <a:solidFill>
                  <a:schemeClr val="tx2"/>
                </a:solidFill>
              </a:rPr>
              <a:t>For</a:t>
            </a:r>
            <a:r>
              <a:rPr lang="es-MX" sz="2400" dirty="0">
                <a:solidFill>
                  <a:schemeClr val="tx2"/>
                </a:solidFill>
              </a:rPr>
              <a:t>.. in</a:t>
            </a:r>
          </a:p>
        </p:txBody>
      </p:sp>
      <p:pic>
        <p:nvPicPr>
          <p:cNvPr id="6" name="Imagen 5">
            <a:extLst>
              <a:ext uri="{FF2B5EF4-FFF2-40B4-BE49-F238E27FC236}">
                <a16:creationId xmlns:a16="http://schemas.microsoft.com/office/drawing/2014/main" id="{713EFFD1-BAF9-28BA-BDEB-4D66561A9DC5}"/>
              </a:ext>
            </a:extLst>
          </p:cNvPr>
          <p:cNvPicPr>
            <a:picLocks noChangeAspect="1"/>
          </p:cNvPicPr>
          <p:nvPr/>
        </p:nvPicPr>
        <p:blipFill>
          <a:blip r:embed="rId2"/>
          <a:stretch>
            <a:fillRect/>
          </a:stretch>
        </p:blipFill>
        <p:spPr>
          <a:xfrm>
            <a:off x="3489068" y="3462789"/>
            <a:ext cx="5213863" cy="1966519"/>
          </a:xfrm>
          <a:prstGeom prst="rect">
            <a:avLst/>
          </a:prstGeom>
        </p:spPr>
      </p:pic>
      <p:sp>
        <p:nvSpPr>
          <p:cNvPr id="10" name="CuadroTexto 9">
            <a:extLst>
              <a:ext uri="{FF2B5EF4-FFF2-40B4-BE49-F238E27FC236}">
                <a16:creationId xmlns:a16="http://schemas.microsoft.com/office/drawing/2014/main" id="{DDE82A2B-D4A3-5758-3696-5ADE812E9CF4}"/>
              </a:ext>
            </a:extLst>
          </p:cNvPr>
          <p:cNvSpPr txBox="1"/>
          <p:nvPr/>
        </p:nvSpPr>
        <p:spPr>
          <a:xfrm>
            <a:off x="3394029" y="1490067"/>
            <a:ext cx="7493045" cy="1323439"/>
          </a:xfrm>
          <a:prstGeom prst="rect">
            <a:avLst/>
          </a:prstGeom>
          <a:noFill/>
        </p:spPr>
        <p:txBody>
          <a:bodyPr wrap="square">
            <a:spAutoFit/>
          </a:bodyPr>
          <a:lstStyle/>
          <a:p>
            <a:r>
              <a:rPr lang="es-MX" sz="2000" dirty="0"/>
              <a:t> </a:t>
            </a:r>
            <a:r>
              <a:rPr lang="es-MX" sz="2000" dirty="0" err="1"/>
              <a:t>for</a:t>
            </a:r>
            <a:r>
              <a:rPr lang="es-MX" sz="2000" dirty="0"/>
              <a:t>...in está diseñado para iterar sobre las propiedades </a:t>
            </a:r>
            <a:r>
              <a:rPr lang="es-MX" sz="2000" dirty="0" err="1"/>
              <a:t>enumerables</a:t>
            </a:r>
            <a:r>
              <a:rPr lang="es-MX" sz="2000" dirty="0"/>
              <a:t> de un objeto, y aunque también puede usarse para iterar sobre los índices de un arreglo, puede no ser tan eficiente o predecible como </a:t>
            </a:r>
            <a:r>
              <a:rPr lang="es-MX" sz="2000" dirty="0" err="1"/>
              <a:t>for</a:t>
            </a:r>
            <a:r>
              <a:rPr lang="es-MX" sz="2000" dirty="0"/>
              <a:t>...</a:t>
            </a:r>
            <a:r>
              <a:rPr lang="es-MX" sz="2000" dirty="0" err="1"/>
              <a:t>of</a:t>
            </a:r>
            <a:r>
              <a:rPr lang="es-MX" sz="2000" dirty="0"/>
              <a:t>,</a:t>
            </a:r>
          </a:p>
        </p:txBody>
      </p:sp>
    </p:spTree>
    <p:extLst>
      <p:ext uri="{BB962C8B-B14F-4D97-AF65-F5344CB8AC3E}">
        <p14:creationId xmlns:p14="http://schemas.microsoft.com/office/powerpoint/2010/main" val="32166538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D196-33B7-AFE0-D189-0F66E4EE8890}"/>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A6A5C240-8AB1-33A2-59DC-FAE1AD276F38}"/>
              </a:ext>
            </a:extLst>
          </p:cNvPr>
          <p:cNvSpPr>
            <a:spLocks noGrp="1"/>
          </p:cNvSpPr>
          <p:nvPr>
            <p:ph type="title"/>
          </p:nvPr>
        </p:nvSpPr>
        <p:spPr>
          <a:xfrm>
            <a:off x="622567" y="4647733"/>
            <a:ext cx="2310800" cy="1440400"/>
          </a:xfrm>
        </p:spPr>
        <p:txBody>
          <a:bodyPr/>
          <a:lstStyle/>
          <a:p>
            <a:r>
              <a:rPr lang="en-US" dirty="0" err="1"/>
              <a:t>Sentencias</a:t>
            </a:r>
            <a:r>
              <a:rPr lang="en-US" dirty="0"/>
              <a:t> de</a:t>
            </a:r>
            <a:br>
              <a:rPr lang="en-US" dirty="0"/>
            </a:br>
            <a:r>
              <a:rPr lang="en-US" dirty="0"/>
              <a:t>Control</a:t>
            </a:r>
            <a:endParaRPr lang="es-MX" b="0" dirty="0">
              <a:solidFill>
                <a:srgbClr val="FFC000"/>
              </a:solidFill>
            </a:endParaRPr>
          </a:p>
        </p:txBody>
      </p:sp>
      <p:sp>
        <p:nvSpPr>
          <p:cNvPr id="3" name="CuadroTexto 2">
            <a:extLst>
              <a:ext uri="{FF2B5EF4-FFF2-40B4-BE49-F238E27FC236}">
                <a16:creationId xmlns:a16="http://schemas.microsoft.com/office/drawing/2014/main" id="{7FF1E09F-8BFD-3AD4-3F91-009F575A5F53}"/>
              </a:ext>
            </a:extLst>
          </p:cNvPr>
          <p:cNvSpPr txBox="1"/>
          <p:nvPr/>
        </p:nvSpPr>
        <p:spPr>
          <a:xfrm>
            <a:off x="3394030" y="653263"/>
            <a:ext cx="8365893" cy="461665"/>
          </a:xfrm>
          <a:prstGeom prst="rect">
            <a:avLst/>
          </a:prstGeom>
          <a:noFill/>
        </p:spPr>
        <p:txBody>
          <a:bodyPr wrap="square" rtlCol="0">
            <a:spAutoFit/>
          </a:bodyPr>
          <a:lstStyle/>
          <a:p>
            <a:r>
              <a:rPr lang="es-MX" sz="2400" dirty="0" err="1">
                <a:solidFill>
                  <a:schemeClr val="tx2"/>
                </a:solidFill>
              </a:rPr>
              <a:t>forEach</a:t>
            </a:r>
            <a:endParaRPr lang="es-MX" sz="2400" dirty="0">
              <a:solidFill>
                <a:schemeClr val="tx2"/>
              </a:solidFill>
            </a:endParaRPr>
          </a:p>
        </p:txBody>
      </p:sp>
      <p:sp>
        <p:nvSpPr>
          <p:cNvPr id="2" name="CuadroTexto 1">
            <a:extLst>
              <a:ext uri="{FF2B5EF4-FFF2-40B4-BE49-F238E27FC236}">
                <a16:creationId xmlns:a16="http://schemas.microsoft.com/office/drawing/2014/main" id="{1630616E-1C5F-A8A3-177E-9F9D2CC33C0C}"/>
              </a:ext>
            </a:extLst>
          </p:cNvPr>
          <p:cNvSpPr txBox="1"/>
          <p:nvPr/>
        </p:nvSpPr>
        <p:spPr>
          <a:xfrm>
            <a:off x="3394030" y="1860411"/>
            <a:ext cx="8064545" cy="1631216"/>
          </a:xfrm>
          <a:prstGeom prst="rect">
            <a:avLst/>
          </a:prstGeom>
          <a:noFill/>
        </p:spPr>
        <p:txBody>
          <a:bodyPr wrap="square">
            <a:spAutoFit/>
          </a:bodyPr>
          <a:lstStyle/>
          <a:p>
            <a:r>
              <a:rPr lang="es-MX" sz="2000" dirty="0"/>
              <a:t>El método </a:t>
            </a:r>
            <a:r>
              <a:rPr lang="es-MX" sz="2000" dirty="0" err="1"/>
              <a:t>forEach</a:t>
            </a:r>
            <a:r>
              <a:rPr lang="es-MX" sz="2000" dirty="0"/>
              <a:t> itera sobre cada elemento del arreglo y ejecuta la función proporcionada en cada iteración. En cada iteración, el valor del elemento actual se asigna automáticamente al parámetro de la función (en este caso, fruta), lo que nos permite realizar alguna operación con él.</a:t>
            </a:r>
          </a:p>
        </p:txBody>
      </p:sp>
      <p:pic>
        <p:nvPicPr>
          <p:cNvPr id="4" name="Imagen 3">
            <a:extLst>
              <a:ext uri="{FF2B5EF4-FFF2-40B4-BE49-F238E27FC236}">
                <a16:creationId xmlns:a16="http://schemas.microsoft.com/office/drawing/2014/main" id="{876F871F-2FB8-BB0B-F114-50E8D122A43F}"/>
              </a:ext>
            </a:extLst>
          </p:cNvPr>
          <p:cNvPicPr>
            <a:picLocks noChangeAspect="1"/>
          </p:cNvPicPr>
          <p:nvPr/>
        </p:nvPicPr>
        <p:blipFill>
          <a:blip r:embed="rId2"/>
          <a:stretch>
            <a:fillRect/>
          </a:stretch>
        </p:blipFill>
        <p:spPr>
          <a:xfrm>
            <a:off x="3422813" y="3864036"/>
            <a:ext cx="5346373" cy="2340701"/>
          </a:xfrm>
          <a:prstGeom prst="rect">
            <a:avLst/>
          </a:prstGeom>
        </p:spPr>
      </p:pic>
    </p:spTree>
    <p:extLst>
      <p:ext uri="{BB962C8B-B14F-4D97-AF65-F5344CB8AC3E}">
        <p14:creationId xmlns:p14="http://schemas.microsoft.com/office/powerpoint/2010/main" val="2167188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F46B6-B0E6-C291-A4AE-5ABE739C78A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571C381-0855-ECB4-56AF-03E739774B47}"/>
              </a:ext>
            </a:extLst>
          </p:cNvPr>
          <p:cNvSpPr>
            <a:spLocks noGrp="1"/>
          </p:cNvSpPr>
          <p:nvPr>
            <p:ph type="title"/>
          </p:nvPr>
        </p:nvSpPr>
        <p:spPr>
          <a:xfrm>
            <a:off x="381000" y="4647733"/>
            <a:ext cx="2552367" cy="1440400"/>
          </a:xfrm>
        </p:spPr>
        <p:txBody>
          <a:bodyPr/>
          <a:lstStyle/>
          <a:p>
            <a:r>
              <a:rPr lang="en-US" dirty="0" err="1"/>
              <a:t>Arreglos</a:t>
            </a:r>
            <a:br>
              <a:rPr lang="en-US" dirty="0"/>
            </a:br>
            <a:r>
              <a:rPr lang="en-US" sz="2000" b="0" dirty="0">
                <a:solidFill>
                  <a:srgbClr val="FFC000"/>
                </a:solidFill>
              </a:rPr>
              <a:t>Map</a:t>
            </a:r>
            <a:endParaRPr lang="es-MX" b="0" dirty="0">
              <a:solidFill>
                <a:srgbClr val="FFC000"/>
              </a:solidFill>
            </a:endParaRPr>
          </a:p>
        </p:txBody>
      </p:sp>
      <p:sp>
        <p:nvSpPr>
          <p:cNvPr id="3" name="CuadroTexto 2">
            <a:extLst>
              <a:ext uri="{FF2B5EF4-FFF2-40B4-BE49-F238E27FC236}">
                <a16:creationId xmlns:a16="http://schemas.microsoft.com/office/drawing/2014/main" id="{691EA4D1-A18A-9FF9-3CA9-9FDA924E4C24}"/>
              </a:ext>
            </a:extLst>
          </p:cNvPr>
          <p:cNvSpPr txBox="1"/>
          <p:nvPr/>
        </p:nvSpPr>
        <p:spPr>
          <a:xfrm>
            <a:off x="4152221" y="1679436"/>
            <a:ext cx="6093618" cy="1015663"/>
          </a:xfrm>
          <a:prstGeom prst="rect">
            <a:avLst/>
          </a:prstGeom>
          <a:noFill/>
        </p:spPr>
        <p:txBody>
          <a:bodyPr wrap="square">
            <a:spAutoFit/>
          </a:bodyPr>
          <a:lstStyle/>
          <a:p>
            <a:r>
              <a:rPr lang="es-MX" sz="2000" dirty="0"/>
              <a:t>El método </a:t>
            </a:r>
            <a:r>
              <a:rPr lang="es-MX" sz="2000" dirty="0" err="1"/>
              <a:t>map</a:t>
            </a:r>
            <a:r>
              <a:rPr lang="es-MX" sz="2000" dirty="0"/>
              <a:t> crea un nuevo arreglo que contiene los valores resultantes de aplicar la operación a cada elemento del arreglo original.</a:t>
            </a:r>
          </a:p>
        </p:txBody>
      </p:sp>
      <p:pic>
        <p:nvPicPr>
          <p:cNvPr id="5" name="Imagen 4">
            <a:extLst>
              <a:ext uri="{FF2B5EF4-FFF2-40B4-BE49-F238E27FC236}">
                <a16:creationId xmlns:a16="http://schemas.microsoft.com/office/drawing/2014/main" id="{087E2FFE-8E0E-7AB1-8E01-1830F2D5606D}"/>
              </a:ext>
            </a:extLst>
          </p:cNvPr>
          <p:cNvPicPr>
            <a:picLocks noChangeAspect="1"/>
          </p:cNvPicPr>
          <p:nvPr/>
        </p:nvPicPr>
        <p:blipFill>
          <a:blip r:embed="rId2"/>
          <a:stretch>
            <a:fillRect/>
          </a:stretch>
        </p:blipFill>
        <p:spPr>
          <a:xfrm>
            <a:off x="4267143" y="2943702"/>
            <a:ext cx="5506459" cy="2314309"/>
          </a:xfrm>
          <a:prstGeom prst="rect">
            <a:avLst/>
          </a:prstGeom>
        </p:spPr>
      </p:pic>
    </p:spTree>
    <p:extLst>
      <p:ext uri="{BB962C8B-B14F-4D97-AF65-F5344CB8AC3E}">
        <p14:creationId xmlns:p14="http://schemas.microsoft.com/office/powerpoint/2010/main" val="74344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74BAA-0F13-61E7-B58A-8C6B62F1FBE2}"/>
              </a:ext>
            </a:extLst>
          </p:cNvPr>
          <p:cNvSpPr>
            <a:spLocks noGrp="1"/>
          </p:cNvSpPr>
          <p:nvPr>
            <p:ph type="title"/>
          </p:nvPr>
        </p:nvSpPr>
        <p:spPr>
          <a:xfrm>
            <a:off x="414338" y="4647733"/>
            <a:ext cx="2519029" cy="1440400"/>
          </a:xfrm>
        </p:spPr>
        <p:txBody>
          <a:bodyPr/>
          <a:lstStyle/>
          <a:p>
            <a:r>
              <a:rPr lang="en-US" dirty="0" err="1"/>
              <a:t>Introducción</a:t>
            </a:r>
            <a:endParaRPr lang="es-MX" b="0" dirty="0">
              <a:solidFill>
                <a:srgbClr val="FFC000"/>
              </a:solidFill>
            </a:endParaRPr>
          </a:p>
        </p:txBody>
      </p:sp>
      <p:sp>
        <p:nvSpPr>
          <p:cNvPr id="3" name="CuadroTexto 2">
            <a:extLst>
              <a:ext uri="{FF2B5EF4-FFF2-40B4-BE49-F238E27FC236}">
                <a16:creationId xmlns:a16="http://schemas.microsoft.com/office/drawing/2014/main" id="{38AA7CC8-A38C-AC75-6D0C-1C8F7A2AC836}"/>
              </a:ext>
            </a:extLst>
          </p:cNvPr>
          <p:cNvSpPr txBox="1"/>
          <p:nvPr/>
        </p:nvSpPr>
        <p:spPr>
          <a:xfrm>
            <a:off x="3351833" y="1796381"/>
            <a:ext cx="8365893" cy="523220"/>
          </a:xfrm>
          <a:prstGeom prst="rect">
            <a:avLst/>
          </a:prstGeom>
          <a:noFill/>
        </p:spPr>
        <p:txBody>
          <a:bodyPr wrap="square" rtlCol="0">
            <a:spAutoFit/>
          </a:bodyPr>
          <a:lstStyle>
            <a:defPPr>
              <a:defRPr lang="en-US"/>
            </a:defPPr>
            <a:lvl1pPr>
              <a:defRPr sz="2800" b="1">
                <a:solidFill>
                  <a:schemeClr val="accent5">
                    <a:lumMod val="75000"/>
                  </a:schemeClr>
                </a:solidFill>
              </a:defRPr>
            </a:lvl1pPr>
          </a:lstStyle>
          <a:p>
            <a:r>
              <a:rPr lang="es-MX" dirty="0"/>
              <a:t>Manuales</a:t>
            </a:r>
          </a:p>
        </p:txBody>
      </p:sp>
      <p:sp>
        <p:nvSpPr>
          <p:cNvPr id="4" name="CuadroTexto 3">
            <a:extLst>
              <a:ext uri="{FF2B5EF4-FFF2-40B4-BE49-F238E27FC236}">
                <a16:creationId xmlns:a16="http://schemas.microsoft.com/office/drawing/2014/main" id="{93C69E7C-F889-BB92-9D62-9217049FE971}"/>
              </a:ext>
            </a:extLst>
          </p:cNvPr>
          <p:cNvSpPr txBox="1"/>
          <p:nvPr/>
        </p:nvSpPr>
        <p:spPr>
          <a:xfrm>
            <a:off x="3517063" y="2770296"/>
            <a:ext cx="8200664" cy="2246769"/>
          </a:xfrm>
          <a:prstGeom prst="rect">
            <a:avLst/>
          </a:prstGeom>
          <a:noFill/>
        </p:spPr>
        <p:txBody>
          <a:bodyPr wrap="square">
            <a:spAutoFit/>
          </a:bodyPr>
          <a:lstStyle/>
          <a:p>
            <a:pPr marL="342900" indent="-342900">
              <a:buFont typeface="Arial" panose="020B0604020202020204" pitchFamily="34" charset="0"/>
              <a:buChar char="•"/>
            </a:pPr>
            <a:r>
              <a:rPr lang="es-MX" sz="2400" b="0" i="0" dirty="0">
                <a:effectLst/>
                <a:latin typeface="BlinkMacSystemFont"/>
              </a:rPr>
              <a:t>La especificación EMAC</a:t>
            </a:r>
          </a:p>
          <a:p>
            <a:r>
              <a:rPr lang="es-MX" sz="2400" dirty="0">
                <a:hlinkClick r:id="rId2"/>
              </a:rPr>
              <a:t>ECMAScript® 2021 </a:t>
            </a:r>
            <a:r>
              <a:rPr lang="es-MX" sz="2400" dirty="0" err="1">
                <a:hlinkClick r:id="rId2"/>
              </a:rPr>
              <a:t>Language</a:t>
            </a:r>
            <a:r>
              <a:rPr lang="es-MX" sz="2400" dirty="0">
                <a:hlinkClick r:id="rId2"/>
              </a:rPr>
              <a:t> </a:t>
            </a:r>
            <a:r>
              <a:rPr lang="es-MX" sz="2400" dirty="0" err="1">
                <a:hlinkClick r:id="rId2"/>
              </a:rPr>
              <a:t>Specification</a:t>
            </a:r>
            <a:r>
              <a:rPr lang="es-MX" sz="2400" dirty="0">
                <a:hlinkClick r:id="rId2"/>
              </a:rPr>
              <a:t> (ecma-international.org)</a:t>
            </a:r>
            <a:endParaRPr lang="es-MX" sz="2400" dirty="0"/>
          </a:p>
          <a:p>
            <a:endParaRPr lang="es-MX" sz="2000" b="0" i="0" dirty="0">
              <a:effectLst/>
              <a:latin typeface="BlinkMacSystemFont"/>
            </a:endParaRPr>
          </a:p>
          <a:p>
            <a:pPr marL="342900" indent="-342900">
              <a:buFont typeface="Arial" panose="020B0604020202020204" pitchFamily="34" charset="0"/>
              <a:buChar char="•"/>
            </a:pPr>
            <a:r>
              <a:rPr lang="es-MX" sz="2400" dirty="0">
                <a:latin typeface="BlinkMacSystemFont"/>
              </a:rPr>
              <a:t>MDN Mozilla </a:t>
            </a:r>
            <a:r>
              <a:rPr lang="es-MX" sz="2400" dirty="0" err="1">
                <a:latin typeface="BlinkMacSystemFont"/>
              </a:rPr>
              <a:t>Refrence</a:t>
            </a:r>
            <a:endParaRPr lang="es-MX" sz="2400" dirty="0">
              <a:latin typeface="BlinkMacSystemFont"/>
            </a:endParaRPr>
          </a:p>
          <a:p>
            <a:r>
              <a:rPr lang="es-MX" sz="2400" dirty="0">
                <a:hlinkClick r:id="rId3"/>
              </a:rPr>
              <a:t>JavaScript </a:t>
            </a:r>
            <a:r>
              <a:rPr lang="es-MX" sz="2400" dirty="0" err="1">
                <a:hlinkClick r:id="rId3"/>
              </a:rPr>
              <a:t>reference</a:t>
            </a:r>
            <a:r>
              <a:rPr lang="es-MX" sz="2400" dirty="0">
                <a:hlinkClick r:id="rId3"/>
              </a:rPr>
              <a:t> - JavaScript | MDN (mozilla.org)</a:t>
            </a:r>
            <a:endParaRPr lang="es-MX" sz="2000" dirty="0"/>
          </a:p>
        </p:txBody>
      </p:sp>
    </p:spTree>
    <p:extLst>
      <p:ext uri="{BB962C8B-B14F-4D97-AF65-F5344CB8AC3E}">
        <p14:creationId xmlns:p14="http://schemas.microsoft.com/office/powerpoint/2010/main" val="34531892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9C05B-E85F-E8FF-6F4A-A663F831EAA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3A2707A-2035-3FB7-B223-52E3D8B703E1}"/>
              </a:ext>
            </a:extLst>
          </p:cNvPr>
          <p:cNvSpPr>
            <a:spLocks noGrp="1"/>
          </p:cNvSpPr>
          <p:nvPr>
            <p:ph type="title"/>
          </p:nvPr>
        </p:nvSpPr>
        <p:spPr>
          <a:xfrm>
            <a:off x="381000" y="4647733"/>
            <a:ext cx="2552367" cy="1440400"/>
          </a:xfrm>
        </p:spPr>
        <p:txBody>
          <a:bodyPr/>
          <a:lstStyle/>
          <a:p>
            <a:r>
              <a:rPr lang="en-US" dirty="0" err="1"/>
              <a:t>Arreglos</a:t>
            </a:r>
            <a:br>
              <a:rPr lang="en-US" dirty="0"/>
            </a:br>
            <a:r>
              <a:rPr lang="en-US" sz="2000" b="0" dirty="0">
                <a:solidFill>
                  <a:srgbClr val="FFC000"/>
                </a:solidFill>
              </a:rPr>
              <a:t>Filter</a:t>
            </a:r>
            <a:endParaRPr lang="es-MX" b="0" dirty="0">
              <a:solidFill>
                <a:srgbClr val="FFC000"/>
              </a:solidFill>
            </a:endParaRPr>
          </a:p>
        </p:txBody>
      </p:sp>
      <p:sp>
        <p:nvSpPr>
          <p:cNvPr id="3" name="CuadroTexto 2">
            <a:extLst>
              <a:ext uri="{FF2B5EF4-FFF2-40B4-BE49-F238E27FC236}">
                <a16:creationId xmlns:a16="http://schemas.microsoft.com/office/drawing/2014/main" id="{3F47F065-573A-7AC9-4166-6D86CDE6ADC2}"/>
              </a:ext>
            </a:extLst>
          </p:cNvPr>
          <p:cNvSpPr txBox="1"/>
          <p:nvPr/>
        </p:nvSpPr>
        <p:spPr>
          <a:xfrm>
            <a:off x="4506288" y="1540434"/>
            <a:ext cx="6093618" cy="1015663"/>
          </a:xfrm>
          <a:prstGeom prst="rect">
            <a:avLst/>
          </a:prstGeom>
          <a:noFill/>
        </p:spPr>
        <p:txBody>
          <a:bodyPr wrap="square">
            <a:spAutoFit/>
          </a:bodyPr>
          <a:lstStyle/>
          <a:p>
            <a:r>
              <a:rPr lang="es-MX" sz="2000" dirty="0"/>
              <a:t>El método </a:t>
            </a:r>
            <a:r>
              <a:rPr lang="es-MX" sz="2000" dirty="0" err="1"/>
              <a:t>filter</a:t>
            </a:r>
            <a:r>
              <a:rPr lang="es-MX" sz="2000" dirty="0"/>
              <a:t> en JavaScript se utiliza para crear un nuevo arreglo con todos los elementos que cumplan cierta condición especificada en una función de filtrado.</a:t>
            </a:r>
          </a:p>
        </p:txBody>
      </p:sp>
      <p:pic>
        <p:nvPicPr>
          <p:cNvPr id="4" name="Imagen 3">
            <a:extLst>
              <a:ext uri="{FF2B5EF4-FFF2-40B4-BE49-F238E27FC236}">
                <a16:creationId xmlns:a16="http://schemas.microsoft.com/office/drawing/2014/main" id="{C6D6149B-1D7C-7DE9-99E8-F1F7346FB9A2}"/>
              </a:ext>
            </a:extLst>
          </p:cNvPr>
          <p:cNvPicPr>
            <a:picLocks noChangeAspect="1"/>
          </p:cNvPicPr>
          <p:nvPr/>
        </p:nvPicPr>
        <p:blipFill>
          <a:blip r:embed="rId2"/>
          <a:stretch>
            <a:fillRect/>
          </a:stretch>
        </p:blipFill>
        <p:spPr>
          <a:xfrm>
            <a:off x="4752990" y="3179259"/>
            <a:ext cx="5084429" cy="2489129"/>
          </a:xfrm>
          <a:prstGeom prst="rect">
            <a:avLst/>
          </a:prstGeom>
        </p:spPr>
      </p:pic>
    </p:spTree>
    <p:extLst>
      <p:ext uri="{BB962C8B-B14F-4D97-AF65-F5344CB8AC3E}">
        <p14:creationId xmlns:p14="http://schemas.microsoft.com/office/powerpoint/2010/main" val="41345898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5EFBA-1F25-B9AE-5281-D315FCF1744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00C579-7BF1-1175-120F-AD0ACE5B69BF}"/>
              </a:ext>
            </a:extLst>
          </p:cNvPr>
          <p:cNvSpPr>
            <a:spLocks noGrp="1"/>
          </p:cNvSpPr>
          <p:nvPr>
            <p:ph type="title"/>
          </p:nvPr>
        </p:nvSpPr>
        <p:spPr>
          <a:xfrm>
            <a:off x="381000" y="4647733"/>
            <a:ext cx="2552367" cy="1440400"/>
          </a:xfrm>
        </p:spPr>
        <p:txBody>
          <a:bodyPr/>
          <a:lstStyle/>
          <a:p>
            <a:r>
              <a:rPr lang="en-US" dirty="0" err="1"/>
              <a:t>Arreglos</a:t>
            </a:r>
            <a:br>
              <a:rPr lang="en-US" dirty="0"/>
            </a:br>
            <a:r>
              <a:rPr lang="en-US" sz="2000" b="0" dirty="0">
                <a:solidFill>
                  <a:srgbClr val="FFC000"/>
                </a:solidFill>
              </a:rPr>
              <a:t>find/</a:t>
            </a:r>
            <a:r>
              <a:rPr lang="en-US" sz="2000" b="0" dirty="0" err="1">
                <a:solidFill>
                  <a:srgbClr val="FFC000"/>
                </a:solidFill>
              </a:rPr>
              <a:t>findIndex</a:t>
            </a:r>
            <a:endParaRPr lang="es-MX" b="0" dirty="0">
              <a:solidFill>
                <a:srgbClr val="FFC000"/>
              </a:solidFill>
            </a:endParaRPr>
          </a:p>
        </p:txBody>
      </p:sp>
      <p:pic>
        <p:nvPicPr>
          <p:cNvPr id="8" name="Imagen 7">
            <a:extLst>
              <a:ext uri="{FF2B5EF4-FFF2-40B4-BE49-F238E27FC236}">
                <a16:creationId xmlns:a16="http://schemas.microsoft.com/office/drawing/2014/main" id="{54583F05-D78E-5A36-AD52-2667329A13DD}"/>
              </a:ext>
            </a:extLst>
          </p:cNvPr>
          <p:cNvPicPr>
            <a:picLocks noChangeAspect="1"/>
          </p:cNvPicPr>
          <p:nvPr/>
        </p:nvPicPr>
        <p:blipFill>
          <a:blip r:embed="rId2"/>
          <a:stretch>
            <a:fillRect/>
          </a:stretch>
        </p:blipFill>
        <p:spPr>
          <a:xfrm>
            <a:off x="3317448" y="2037882"/>
            <a:ext cx="5892384" cy="4050251"/>
          </a:xfrm>
          <a:prstGeom prst="rect">
            <a:avLst/>
          </a:prstGeom>
        </p:spPr>
      </p:pic>
      <p:sp>
        <p:nvSpPr>
          <p:cNvPr id="10" name="CuadroTexto 9">
            <a:extLst>
              <a:ext uri="{FF2B5EF4-FFF2-40B4-BE49-F238E27FC236}">
                <a16:creationId xmlns:a16="http://schemas.microsoft.com/office/drawing/2014/main" id="{602E20E5-D627-5C36-B44D-58A56F5A1BA5}"/>
              </a:ext>
            </a:extLst>
          </p:cNvPr>
          <p:cNvSpPr txBox="1"/>
          <p:nvPr/>
        </p:nvSpPr>
        <p:spPr>
          <a:xfrm>
            <a:off x="3317448" y="1066800"/>
            <a:ext cx="5892384" cy="707886"/>
          </a:xfrm>
          <a:prstGeom prst="rect">
            <a:avLst/>
          </a:prstGeom>
          <a:noFill/>
        </p:spPr>
        <p:txBody>
          <a:bodyPr wrap="square">
            <a:spAutoFit/>
          </a:bodyPr>
          <a:lstStyle/>
          <a:p>
            <a:r>
              <a:rPr lang="es-MX" sz="2000" b="0" i="0" dirty="0">
                <a:solidFill>
                  <a:schemeClr val="tx1"/>
                </a:solidFill>
                <a:effectLst/>
                <a:latin typeface="+mj-lt"/>
              </a:rPr>
              <a:t>Retorna el primer elemento que cumple con una condición dada en la función proporcionada.</a:t>
            </a:r>
            <a:endParaRPr lang="es-MX" sz="2000" dirty="0">
              <a:solidFill>
                <a:schemeClr val="tx1"/>
              </a:solidFill>
              <a:latin typeface="+mj-lt"/>
            </a:endParaRPr>
          </a:p>
        </p:txBody>
      </p:sp>
    </p:spTree>
    <p:extLst>
      <p:ext uri="{BB962C8B-B14F-4D97-AF65-F5344CB8AC3E}">
        <p14:creationId xmlns:p14="http://schemas.microsoft.com/office/powerpoint/2010/main" val="41054744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C8270-4FDC-7E97-D92E-BE734A26588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A90E7C2-69E5-324E-19D2-E9F028F31FEE}"/>
              </a:ext>
            </a:extLst>
          </p:cNvPr>
          <p:cNvSpPr>
            <a:spLocks noGrp="1"/>
          </p:cNvSpPr>
          <p:nvPr>
            <p:ph type="title"/>
          </p:nvPr>
        </p:nvSpPr>
        <p:spPr>
          <a:xfrm>
            <a:off x="381000" y="4647733"/>
            <a:ext cx="2552367" cy="1440400"/>
          </a:xfrm>
        </p:spPr>
        <p:txBody>
          <a:bodyPr/>
          <a:lstStyle/>
          <a:p>
            <a:r>
              <a:rPr lang="en-US" dirty="0" err="1"/>
              <a:t>Arreglos</a:t>
            </a:r>
            <a:br>
              <a:rPr lang="en-US" dirty="0"/>
            </a:br>
            <a:r>
              <a:rPr lang="en-US" sz="2000" b="0" dirty="0">
                <a:solidFill>
                  <a:srgbClr val="FFC000"/>
                </a:solidFill>
              </a:rPr>
              <a:t>from</a:t>
            </a:r>
            <a:endParaRPr lang="es-MX" b="0" dirty="0">
              <a:solidFill>
                <a:srgbClr val="FFC000"/>
              </a:solidFill>
            </a:endParaRPr>
          </a:p>
        </p:txBody>
      </p:sp>
      <p:pic>
        <p:nvPicPr>
          <p:cNvPr id="4" name="Imagen 3">
            <a:extLst>
              <a:ext uri="{FF2B5EF4-FFF2-40B4-BE49-F238E27FC236}">
                <a16:creationId xmlns:a16="http://schemas.microsoft.com/office/drawing/2014/main" id="{20C37518-EF6F-5F83-184E-46BACC9E8448}"/>
              </a:ext>
            </a:extLst>
          </p:cNvPr>
          <p:cNvPicPr>
            <a:picLocks noChangeAspect="1"/>
          </p:cNvPicPr>
          <p:nvPr/>
        </p:nvPicPr>
        <p:blipFill>
          <a:blip r:embed="rId2"/>
          <a:stretch>
            <a:fillRect/>
          </a:stretch>
        </p:blipFill>
        <p:spPr>
          <a:xfrm>
            <a:off x="3341074" y="2835575"/>
            <a:ext cx="6763045" cy="2696078"/>
          </a:xfrm>
          <a:prstGeom prst="rect">
            <a:avLst/>
          </a:prstGeom>
        </p:spPr>
      </p:pic>
      <p:sp>
        <p:nvSpPr>
          <p:cNvPr id="5" name="Rectangle 1">
            <a:extLst>
              <a:ext uri="{FF2B5EF4-FFF2-40B4-BE49-F238E27FC236}">
                <a16:creationId xmlns:a16="http://schemas.microsoft.com/office/drawing/2014/main" id="{91A69BC8-0622-F19C-1DAA-6F11C0EF7283}"/>
              </a:ext>
            </a:extLst>
          </p:cNvPr>
          <p:cNvSpPr>
            <a:spLocks noChangeArrowheads="1"/>
          </p:cNvSpPr>
          <p:nvPr/>
        </p:nvSpPr>
        <p:spPr bwMode="auto">
          <a:xfrm>
            <a:off x="3341074" y="1326347"/>
            <a:ext cx="8012726" cy="1015663"/>
          </a:xfrm>
          <a:prstGeom prst="rect">
            <a:avLst/>
          </a:prstGeom>
          <a:noFill/>
        </p:spPr>
        <p:txBody>
          <a:bodyPr wrap="square">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s-MX" altLang="es-MX" sz="2000" dirty="0" err="1"/>
              <a:t>Array.from</a:t>
            </a:r>
            <a:r>
              <a:rPr lang="es-MX" altLang="es-MX" sz="2000" dirty="0"/>
              <a:t>() toma el objeto iterable (en este caso, una cadena de texto) y crea un nuevo arreglo donde cada elemento del arreglo es un carácter de la cadena original. </a:t>
            </a:r>
          </a:p>
        </p:txBody>
      </p:sp>
    </p:spTree>
    <p:extLst>
      <p:ext uri="{BB962C8B-B14F-4D97-AF65-F5344CB8AC3E}">
        <p14:creationId xmlns:p14="http://schemas.microsoft.com/office/powerpoint/2010/main" val="5489991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E2876-9B53-9D53-2457-0C4269F9F0A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14AF35-EB69-FECA-C6B0-9D6F217DC4BE}"/>
              </a:ext>
            </a:extLst>
          </p:cNvPr>
          <p:cNvSpPr>
            <a:spLocks noGrp="1"/>
          </p:cNvSpPr>
          <p:nvPr>
            <p:ph type="title"/>
          </p:nvPr>
        </p:nvSpPr>
        <p:spPr>
          <a:xfrm>
            <a:off x="381000" y="4647733"/>
            <a:ext cx="2552367" cy="1440400"/>
          </a:xfrm>
        </p:spPr>
        <p:txBody>
          <a:bodyPr/>
          <a:lstStyle/>
          <a:p>
            <a:r>
              <a:rPr lang="en-US" dirty="0" err="1"/>
              <a:t>Arreglos</a:t>
            </a:r>
            <a:br>
              <a:rPr lang="en-US" dirty="0"/>
            </a:br>
            <a:r>
              <a:rPr lang="en-US" sz="2000" b="0" dirty="0">
                <a:solidFill>
                  <a:srgbClr val="FFC000"/>
                </a:solidFill>
              </a:rPr>
              <a:t>from</a:t>
            </a:r>
            <a:endParaRPr lang="es-MX" b="0" dirty="0">
              <a:solidFill>
                <a:srgbClr val="FFC000"/>
              </a:solidFill>
            </a:endParaRPr>
          </a:p>
        </p:txBody>
      </p:sp>
      <p:pic>
        <p:nvPicPr>
          <p:cNvPr id="6" name="Imagen 5">
            <a:extLst>
              <a:ext uri="{FF2B5EF4-FFF2-40B4-BE49-F238E27FC236}">
                <a16:creationId xmlns:a16="http://schemas.microsoft.com/office/drawing/2014/main" id="{B8836BB6-5B5D-F1D8-FF91-8CE3B0A3903B}"/>
              </a:ext>
            </a:extLst>
          </p:cNvPr>
          <p:cNvPicPr>
            <a:picLocks noChangeAspect="1"/>
          </p:cNvPicPr>
          <p:nvPr/>
        </p:nvPicPr>
        <p:blipFill>
          <a:blip r:embed="rId2"/>
          <a:stretch>
            <a:fillRect/>
          </a:stretch>
        </p:blipFill>
        <p:spPr>
          <a:xfrm>
            <a:off x="3479132" y="2162990"/>
            <a:ext cx="7310788" cy="2843855"/>
          </a:xfrm>
          <a:prstGeom prst="rect">
            <a:avLst/>
          </a:prstGeom>
        </p:spPr>
      </p:pic>
      <p:sp>
        <p:nvSpPr>
          <p:cNvPr id="8" name="CuadroTexto 7">
            <a:extLst>
              <a:ext uri="{FF2B5EF4-FFF2-40B4-BE49-F238E27FC236}">
                <a16:creationId xmlns:a16="http://schemas.microsoft.com/office/drawing/2014/main" id="{D532152B-C6D3-F78D-2AE2-BC4AD310936C}"/>
              </a:ext>
            </a:extLst>
          </p:cNvPr>
          <p:cNvSpPr txBox="1"/>
          <p:nvPr/>
        </p:nvSpPr>
        <p:spPr>
          <a:xfrm>
            <a:off x="3479132" y="1216670"/>
            <a:ext cx="7310788" cy="707886"/>
          </a:xfrm>
          <a:prstGeom prst="rect">
            <a:avLst/>
          </a:prstGeom>
          <a:noFill/>
        </p:spPr>
        <p:txBody>
          <a:bodyPr wrap="square">
            <a:spAutoFit/>
          </a:bodyPr>
          <a:lstStyle/>
          <a:p>
            <a:r>
              <a:rPr lang="es-MX" sz="2000" dirty="0">
                <a:solidFill>
                  <a:schemeClr val="tx1"/>
                </a:solidFill>
                <a:latin typeface="Arial" panose="020B0604020202020204" pitchFamily="34" charset="0"/>
              </a:rPr>
              <a:t>Se puede usar la función para transformar cada elemento durante la creación del nuevo arreglo. </a:t>
            </a:r>
          </a:p>
        </p:txBody>
      </p:sp>
    </p:spTree>
    <p:extLst>
      <p:ext uri="{BB962C8B-B14F-4D97-AF65-F5344CB8AC3E}">
        <p14:creationId xmlns:p14="http://schemas.microsoft.com/office/powerpoint/2010/main" val="42156549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8</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err="1"/>
              <a:t>Destructuración</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8</a:t>
            </a:r>
            <a:endParaRPr lang="es-MX" dirty="0"/>
          </a:p>
        </p:txBody>
      </p:sp>
    </p:spTree>
    <p:extLst>
      <p:ext uri="{BB962C8B-B14F-4D97-AF65-F5344CB8AC3E}">
        <p14:creationId xmlns:p14="http://schemas.microsoft.com/office/powerpoint/2010/main" val="446238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8663B-6F2A-19D1-8D93-09B368829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F2F42C8-E8D1-A415-A752-EDE8EF676575}"/>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sp>
        <p:nvSpPr>
          <p:cNvPr id="3" name="CuadroTexto 2">
            <a:extLst>
              <a:ext uri="{FF2B5EF4-FFF2-40B4-BE49-F238E27FC236}">
                <a16:creationId xmlns:a16="http://schemas.microsoft.com/office/drawing/2014/main" id="{B8ECE6A9-EE5E-7D81-9617-FD181A025D08}"/>
              </a:ext>
            </a:extLst>
          </p:cNvPr>
          <p:cNvSpPr txBox="1"/>
          <p:nvPr/>
        </p:nvSpPr>
        <p:spPr>
          <a:xfrm>
            <a:off x="3271848" y="803098"/>
            <a:ext cx="6093618" cy="1323439"/>
          </a:xfrm>
          <a:prstGeom prst="rect">
            <a:avLst/>
          </a:prstGeom>
          <a:noFill/>
        </p:spPr>
        <p:txBody>
          <a:bodyPr wrap="square">
            <a:spAutoFit/>
          </a:bodyPr>
          <a:lstStyle/>
          <a:p>
            <a:r>
              <a:rPr lang="es-MX" sz="2000" dirty="0"/>
              <a:t>La sintaxis de asignación de desestructuración es una expresión de JavaScript que hace posible descomprimir valores de matrices o propiedades de objetos en distintas variables.</a:t>
            </a:r>
          </a:p>
        </p:txBody>
      </p:sp>
      <p:pic>
        <p:nvPicPr>
          <p:cNvPr id="4" name="Imagen 3">
            <a:extLst>
              <a:ext uri="{FF2B5EF4-FFF2-40B4-BE49-F238E27FC236}">
                <a16:creationId xmlns:a16="http://schemas.microsoft.com/office/drawing/2014/main" id="{8D6325B3-2F89-53D4-E1F1-A0C3B764A31E}"/>
              </a:ext>
            </a:extLst>
          </p:cNvPr>
          <p:cNvPicPr>
            <a:picLocks noChangeAspect="1"/>
          </p:cNvPicPr>
          <p:nvPr/>
        </p:nvPicPr>
        <p:blipFill>
          <a:blip r:embed="rId2"/>
          <a:stretch>
            <a:fillRect/>
          </a:stretch>
        </p:blipFill>
        <p:spPr>
          <a:xfrm>
            <a:off x="3459014" y="2519629"/>
            <a:ext cx="6262682" cy="2724126"/>
          </a:xfrm>
          <a:prstGeom prst="rect">
            <a:avLst/>
          </a:prstGeom>
        </p:spPr>
      </p:pic>
    </p:spTree>
    <p:extLst>
      <p:ext uri="{BB962C8B-B14F-4D97-AF65-F5344CB8AC3E}">
        <p14:creationId xmlns:p14="http://schemas.microsoft.com/office/powerpoint/2010/main" val="40496354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783B6-EFF1-64BC-4350-69C408496E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185E62F-ACCB-7E64-4FF6-9B66460B281B}"/>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sp>
        <p:nvSpPr>
          <p:cNvPr id="3" name="CuadroTexto 2">
            <a:extLst>
              <a:ext uri="{FF2B5EF4-FFF2-40B4-BE49-F238E27FC236}">
                <a16:creationId xmlns:a16="http://schemas.microsoft.com/office/drawing/2014/main" id="{B26C729E-440A-B829-02DF-09425E276D01}"/>
              </a:ext>
            </a:extLst>
          </p:cNvPr>
          <p:cNvSpPr txBox="1"/>
          <p:nvPr/>
        </p:nvSpPr>
        <p:spPr>
          <a:xfrm>
            <a:off x="3271848" y="803098"/>
            <a:ext cx="6093618" cy="1323439"/>
          </a:xfrm>
          <a:prstGeom prst="rect">
            <a:avLst/>
          </a:prstGeom>
          <a:noFill/>
        </p:spPr>
        <p:txBody>
          <a:bodyPr wrap="square">
            <a:spAutoFit/>
          </a:bodyPr>
          <a:lstStyle/>
          <a:p>
            <a:r>
              <a:rPr lang="es-MX" sz="2000" dirty="0"/>
              <a:t>La sintaxis de asignación de desestructuración es una expresión de JavaScript que hace posible descomprimir valores de matrices o propiedades de objetos en distintas variables.</a:t>
            </a:r>
          </a:p>
        </p:txBody>
      </p:sp>
      <p:pic>
        <p:nvPicPr>
          <p:cNvPr id="5" name="Imagen 4">
            <a:extLst>
              <a:ext uri="{FF2B5EF4-FFF2-40B4-BE49-F238E27FC236}">
                <a16:creationId xmlns:a16="http://schemas.microsoft.com/office/drawing/2014/main" id="{9597C25F-0BCD-C5A3-B952-9B1EF7958540}"/>
              </a:ext>
            </a:extLst>
          </p:cNvPr>
          <p:cNvPicPr>
            <a:picLocks noChangeAspect="1"/>
          </p:cNvPicPr>
          <p:nvPr/>
        </p:nvPicPr>
        <p:blipFill>
          <a:blip r:embed="rId2"/>
          <a:stretch>
            <a:fillRect/>
          </a:stretch>
        </p:blipFill>
        <p:spPr>
          <a:xfrm>
            <a:off x="3576648" y="2777176"/>
            <a:ext cx="4641522" cy="635825"/>
          </a:xfrm>
          <a:prstGeom prst="rect">
            <a:avLst/>
          </a:prstGeom>
        </p:spPr>
      </p:pic>
      <p:pic>
        <p:nvPicPr>
          <p:cNvPr id="7" name="Imagen 6">
            <a:extLst>
              <a:ext uri="{FF2B5EF4-FFF2-40B4-BE49-F238E27FC236}">
                <a16:creationId xmlns:a16="http://schemas.microsoft.com/office/drawing/2014/main" id="{BD92BB03-1412-B190-50CF-934C78C8BB34}"/>
              </a:ext>
            </a:extLst>
          </p:cNvPr>
          <p:cNvPicPr>
            <a:picLocks noChangeAspect="1"/>
          </p:cNvPicPr>
          <p:nvPr/>
        </p:nvPicPr>
        <p:blipFill>
          <a:blip r:embed="rId3"/>
          <a:stretch>
            <a:fillRect/>
          </a:stretch>
        </p:blipFill>
        <p:spPr>
          <a:xfrm>
            <a:off x="3576647" y="3686791"/>
            <a:ext cx="4641523" cy="2089346"/>
          </a:xfrm>
          <a:prstGeom prst="rect">
            <a:avLst/>
          </a:prstGeom>
        </p:spPr>
      </p:pic>
    </p:spTree>
    <p:extLst>
      <p:ext uri="{BB962C8B-B14F-4D97-AF65-F5344CB8AC3E}">
        <p14:creationId xmlns:p14="http://schemas.microsoft.com/office/powerpoint/2010/main" val="32525891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5E452-A2CB-20ED-C57D-F5A9C91BC96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90858-4660-7EDC-87AB-9598CD120593}"/>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sp>
        <p:nvSpPr>
          <p:cNvPr id="9" name="CuadroTexto 8">
            <a:extLst>
              <a:ext uri="{FF2B5EF4-FFF2-40B4-BE49-F238E27FC236}">
                <a16:creationId xmlns:a16="http://schemas.microsoft.com/office/drawing/2014/main" id="{BA427DEF-13AD-CBFD-7511-73DF465D6EB2}"/>
              </a:ext>
            </a:extLst>
          </p:cNvPr>
          <p:cNvSpPr txBox="1"/>
          <p:nvPr/>
        </p:nvSpPr>
        <p:spPr>
          <a:xfrm>
            <a:off x="3446749" y="1598712"/>
            <a:ext cx="6339391" cy="707886"/>
          </a:xfrm>
          <a:prstGeom prst="rect">
            <a:avLst/>
          </a:prstGeom>
          <a:noFill/>
        </p:spPr>
        <p:txBody>
          <a:bodyPr wrap="square">
            <a:spAutoFit/>
          </a:bodyPr>
          <a:lstStyle/>
          <a:p>
            <a:r>
              <a:rPr lang="es-MX" sz="2000" dirty="0"/>
              <a:t>También podemos asignar propiedades a variables con cualquier nombre.</a:t>
            </a:r>
          </a:p>
        </p:txBody>
      </p:sp>
      <p:pic>
        <p:nvPicPr>
          <p:cNvPr id="11" name="Imagen 10">
            <a:extLst>
              <a:ext uri="{FF2B5EF4-FFF2-40B4-BE49-F238E27FC236}">
                <a16:creationId xmlns:a16="http://schemas.microsoft.com/office/drawing/2014/main" id="{6FA2A071-BEB7-FD81-F6D1-0AFC5FD137F2}"/>
              </a:ext>
            </a:extLst>
          </p:cNvPr>
          <p:cNvPicPr>
            <a:picLocks noChangeAspect="1"/>
          </p:cNvPicPr>
          <p:nvPr/>
        </p:nvPicPr>
        <p:blipFill>
          <a:blip r:embed="rId2"/>
          <a:stretch>
            <a:fillRect/>
          </a:stretch>
        </p:blipFill>
        <p:spPr>
          <a:xfrm>
            <a:off x="3523891" y="2425830"/>
            <a:ext cx="6262250" cy="3258690"/>
          </a:xfrm>
          <a:prstGeom prst="rect">
            <a:avLst/>
          </a:prstGeom>
        </p:spPr>
      </p:pic>
    </p:spTree>
    <p:extLst>
      <p:ext uri="{BB962C8B-B14F-4D97-AF65-F5344CB8AC3E}">
        <p14:creationId xmlns:p14="http://schemas.microsoft.com/office/powerpoint/2010/main" val="4222050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A3C9B-0070-0D43-2917-9CFAA3EB7E9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28B292-F459-BC72-DFD4-F1B3068832FF}"/>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pic>
        <p:nvPicPr>
          <p:cNvPr id="7" name="Imagen 6">
            <a:extLst>
              <a:ext uri="{FF2B5EF4-FFF2-40B4-BE49-F238E27FC236}">
                <a16:creationId xmlns:a16="http://schemas.microsoft.com/office/drawing/2014/main" id="{6D816BC6-D178-BC7D-88F3-2ABF6DBC1E2A}"/>
              </a:ext>
            </a:extLst>
          </p:cNvPr>
          <p:cNvPicPr>
            <a:picLocks noChangeAspect="1"/>
          </p:cNvPicPr>
          <p:nvPr/>
        </p:nvPicPr>
        <p:blipFill>
          <a:blip r:embed="rId2"/>
          <a:stretch>
            <a:fillRect/>
          </a:stretch>
        </p:blipFill>
        <p:spPr>
          <a:xfrm>
            <a:off x="3394710" y="1769538"/>
            <a:ext cx="4444504" cy="4556550"/>
          </a:xfrm>
          <a:prstGeom prst="rect">
            <a:avLst/>
          </a:prstGeom>
        </p:spPr>
      </p:pic>
      <p:sp>
        <p:nvSpPr>
          <p:cNvPr id="10" name="CuadroTexto 9">
            <a:extLst>
              <a:ext uri="{FF2B5EF4-FFF2-40B4-BE49-F238E27FC236}">
                <a16:creationId xmlns:a16="http://schemas.microsoft.com/office/drawing/2014/main" id="{8DFDA348-7800-574E-2242-910F5743C7D4}"/>
              </a:ext>
            </a:extLst>
          </p:cNvPr>
          <p:cNvSpPr txBox="1"/>
          <p:nvPr/>
        </p:nvSpPr>
        <p:spPr>
          <a:xfrm>
            <a:off x="3394710" y="790992"/>
            <a:ext cx="6118860" cy="707886"/>
          </a:xfrm>
          <a:prstGeom prst="rect">
            <a:avLst/>
          </a:prstGeom>
          <a:noFill/>
        </p:spPr>
        <p:txBody>
          <a:bodyPr wrap="square">
            <a:spAutoFit/>
          </a:bodyPr>
          <a:lstStyle/>
          <a:p>
            <a:r>
              <a:rPr lang="es-MX" sz="2000" dirty="0"/>
              <a:t>También se puede hacer referencia a objetos anidados más complejos.</a:t>
            </a:r>
          </a:p>
        </p:txBody>
      </p:sp>
    </p:spTree>
    <p:extLst>
      <p:ext uri="{BB962C8B-B14F-4D97-AF65-F5344CB8AC3E}">
        <p14:creationId xmlns:p14="http://schemas.microsoft.com/office/powerpoint/2010/main" val="19329938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F98E5-C63C-AA70-FEDE-0DB193AD69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B474EF9-C874-6FAD-AE45-0EAD84E90216}"/>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pic>
        <p:nvPicPr>
          <p:cNvPr id="4" name="Imagen 3">
            <a:extLst>
              <a:ext uri="{FF2B5EF4-FFF2-40B4-BE49-F238E27FC236}">
                <a16:creationId xmlns:a16="http://schemas.microsoft.com/office/drawing/2014/main" id="{2418ACBC-1B5D-3CEE-F4C1-6342AEE20634}"/>
              </a:ext>
            </a:extLst>
          </p:cNvPr>
          <p:cNvPicPr>
            <a:picLocks noChangeAspect="1"/>
          </p:cNvPicPr>
          <p:nvPr/>
        </p:nvPicPr>
        <p:blipFill>
          <a:blip r:embed="rId2"/>
          <a:stretch>
            <a:fillRect/>
          </a:stretch>
        </p:blipFill>
        <p:spPr>
          <a:xfrm>
            <a:off x="3464896" y="2103672"/>
            <a:ext cx="7385984" cy="2544061"/>
          </a:xfrm>
          <a:prstGeom prst="rect">
            <a:avLst/>
          </a:prstGeom>
        </p:spPr>
      </p:pic>
      <p:sp>
        <p:nvSpPr>
          <p:cNvPr id="5" name="CuadroTexto 4">
            <a:extLst>
              <a:ext uri="{FF2B5EF4-FFF2-40B4-BE49-F238E27FC236}">
                <a16:creationId xmlns:a16="http://schemas.microsoft.com/office/drawing/2014/main" id="{28E27A7E-2EE7-DD24-17ED-F61BB488AACF}"/>
              </a:ext>
            </a:extLst>
          </p:cNvPr>
          <p:cNvSpPr txBox="1"/>
          <p:nvPr/>
        </p:nvSpPr>
        <p:spPr>
          <a:xfrm>
            <a:off x="3464896" y="1126272"/>
            <a:ext cx="6118860" cy="400110"/>
          </a:xfrm>
          <a:prstGeom prst="rect">
            <a:avLst/>
          </a:prstGeom>
          <a:noFill/>
        </p:spPr>
        <p:txBody>
          <a:bodyPr wrap="square">
            <a:spAutoFit/>
          </a:bodyPr>
          <a:lstStyle/>
          <a:p>
            <a:r>
              <a:rPr lang="es-MX" sz="2000" dirty="0">
                <a:solidFill>
                  <a:schemeClr val="bg2">
                    <a:lumMod val="75000"/>
                  </a:schemeClr>
                </a:solidFill>
              </a:rPr>
              <a:t>¿Qué produce el siguiente código?</a:t>
            </a:r>
          </a:p>
        </p:txBody>
      </p:sp>
    </p:spTree>
    <p:extLst>
      <p:ext uri="{BB962C8B-B14F-4D97-AF65-F5344CB8AC3E}">
        <p14:creationId xmlns:p14="http://schemas.microsoft.com/office/powerpoint/2010/main" val="368255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2</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a:t>Variables y </a:t>
            </a:r>
            <a:r>
              <a:rPr lang="en-US" dirty="0" err="1"/>
              <a:t>objetos</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2</a:t>
            </a:r>
            <a:endParaRPr lang="es-MX" dirty="0"/>
          </a:p>
        </p:txBody>
      </p:sp>
    </p:spTree>
    <p:extLst>
      <p:ext uri="{BB962C8B-B14F-4D97-AF65-F5344CB8AC3E}">
        <p14:creationId xmlns:p14="http://schemas.microsoft.com/office/powerpoint/2010/main" val="35714377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A3EB5-A67C-18D4-911A-65D477769F7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E8B4787-B8BD-E934-1119-A6DB9565A4FC}"/>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pic>
        <p:nvPicPr>
          <p:cNvPr id="5" name="Imagen 4">
            <a:extLst>
              <a:ext uri="{FF2B5EF4-FFF2-40B4-BE49-F238E27FC236}">
                <a16:creationId xmlns:a16="http://schemas.microsoft.com/office/drawing/2014/main" id="{0CC5C82C-1723-214E-060C-5C12FC9470F4}"/>
              </a:ext>
            </a:extLst>
          </p:cNvPr>
          <p:cNvPicPr>
            <a:picLocks noChangeAspect="1"/>
          </p:cNvPicPr>
          <p:nvPr/>
        </p:nvPicPr>
        <p:blipFill>
          <a:blip r:embed="rId2"/>
          <a:stretch>
            <a:fillRect/>
          </a:stretch>
        </p:blipFill>
        <p:spPr>
          <a:xfrm>
            <a:off x="3688080" y="2347607"/>
            <a:ext cx="6013930" cy="3859686"/>
          </a:xfrm>
          <a:prstGeom prst="rect">
            <a:avLst/>
          </a:prstGeom>
        </p:spPr>
      </p:pic>
      <p:sp>
        <p:nvSpPr>
          <p:cNvPr id="7" name="CuadroTexto 6">
            <a:extLst>
              <a:ext uri="{FF2B5EF4-FFF2-40B4-BE49-F238E27FC236}">
                <a16:creationId xmlns:a16="http://schemas.microsoft.com/office/drawing/2014/main" id="{30B82C32-F337-36E8-8C5C-1F10D629617F}"/>
              </a:ext>
            </a:extLst>
          </p:cNvPr>
          <p:cNvSpPr txBox="1"/>
          <p:nvPr/>
        </p:nvSpPr>
        <p:spPr>
          <a:xfrm>
            <a:off x="3501390" y="772627"/>
            <a:ext cx="7730490" cy="1200329"/>
          </a:xfrm>
          <a:prstGeom prst="rect">
            <a:avLst/>
          </a:prstGeom>
          <a:noFill/>
        </p:spPr>
        <p:txBody>
          <a:bodyPr wrap="square">
            <a:spAutoFit/>
          </a:bodyPr>
          <a:lstStyle/>
          <a:p>
            <a:r>
              <a:rPr lang="es-MX" sz="1800" dirty="0"/>
              <a:t>La función </a:t>
            </a:r>
            <a:r>
              <a:rPr lang="es-MX" sz="1800" b="1" dirty="0" err="1"/>
              <a:t>printInfo</a:t>
            </a:r>
            <a:r>
              <a:rPr lang="es-MX" sz="1800" dirty="0"/>
              <a:t> toma un solo parámetro que es un objeto. En lugar de pasar el objeto directamente como un argumento, se está utilizando la </a:t>
            </a:r>
            <a:r>
              <a:rPr lang="es-MX" sz="1800" dirty="0" err="1"/>
              <a:t>destructuring</a:t>
            </a:r>
            <a:r>
              <a:rPr lang="es-MX" sz="1800" dirty="0"/>
              <a:t> en la propia declaración de la función para extraer las propiedades específicas del objeto </a:t>
            </a:r>
            <a:r>
              <a:rPr lang="es-MX" sz="1800" b="1" dirty="0"/>
              <a:t>(</a:t>
            </a:r>
            <a:r>
              <a:rPr lang="es-MX" sz="1800" b="1" dirty="0" err="1"/>
              <a:t>name</a:t>
            </a:r>
            <a:r>
              <a:rPr lang="es-MX" sz="1800" b="1" dirty="0"/>
              <a:t>, </a:t>
            </a:r>
            <a:r>
              <a:rPr lang="es-MX" sz="1800" b="1" dirty="0" err="1"/>
              <a:t>age</a:t>
            </a:r>
            <a:r>
              <a:rPr lang="es-MX" sz="1800" b="1" dirty="0"/>
              <a:t>, </a:t>
            </a:r>
            <a:r>
              <a:rPr lang="es-MX" sz="1800" b="1" dirty="0" err="1"/>
              <a:t>city</a:t>
            </a:r>
            <a:r>
              <a:rPr lang="es-MX" sz="1800" b="1" dirty="0"/>
              <a:t>) </a:t>
            </a:r>
            <a:r>
              <a:rPr lang="es-MX" sz="1800" dirty="0"/>
              <a:t>y luego imprimirlas.</a:t>
            </a:r>
          </a:p>
        </p:txBody>
      </p:sp>
    </p:spTree>
    <p:extLst>
      <p:ext uri="{BB962C8B-B14F-4D97-AF65-F5344CB8AC3E}">
        <p14:creationId xmlns:p14="http://schemas.microsoft.com/office/powerpoint/2010/main" val="32304302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849A8-85B7-3C0A-16B2-43B55C4B20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422F542-44FF-C8A7-CD99-EE0D3803B424}"/>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pic>
        <p:nvPicPr>
          <p:cNvPr id="7" name="Imagen 6">
            <a:extLst>
              <a:ext uri="{FF2B5EF4-FFF2-40B4-BE49-F238E27FC236}">
                <a16:creationId xmlns:a16="http://schemas.microsoft.com/office/drawing/2014/main" id="{6AAD8DFB-43AD-6EBB-3022-541FE985D98B}"/>
              </a:ext>
            </a:extLst>
          </p:cNvPr>
          <p:cNvPicPr>
            <a:picLocks noChangeAspect="1"/>
          </p:cNvPicPr>
          <p:nvPr/>
        </p:nvPicPr>
        <p:blipFill>
          <a:blip r:embed="rId2"/>
          <a:stretch>
            <a:fillRect/>
          </a:stretch>
        </p:blipFill>
        <p:spPr>
          <a:xfrm>
            <a:off x="3242541" y="1276473"/>
            <a:ext cx="5079010" cy="4518413"/>
          </a:xfrm>
          <a:prstGeom prst="rect">
            <a:avLst/>
          </a:prstGeom>
        </p:spPr>
      </p:pic>
      <p:sp>
        <p:nvSpPr>
          <p:cNvPr id="9" name="CuadroTexto 8">
            <a:extLst>
              <a:ext uri="{FF2B5EF4-FFF2-40B4-BE49-F238E27FC236}">
                <a16:creationId xmlns:a16="http://schemas.microsoft.com/office/drawing/2014/main" id="{20FB4EE2-ED18-4AC3-8385-3A9CB3AF4B76}"/>
              </a:ext>
            </a:extLst>
          </p:cNvPr>
          <p:cNvSpPr txBox="1"/>
          <p:nvPr/>
        </p:nvSpPr>
        <p:spPr>
          <a:xfrm>
            <a:off x="8519160" y="1276473"/>
            <a:ext cx="3063240" cy="2862322"/>
          </a:xfrm>
          <a:prstGeom prst="rect">
            <a:avLst/>
          </a:prstGeom>
          <a:noFill/>
        </p:spPr>
        <p:txBody>
          <a:bodyPr wrap="square">
            <a:spAutoFit/>
          </a:bodyPr>
          <a:lstStyle/>
          <a:p>
            <a:r>
              <a:rPr lang="es-MX" sz="1800" dirty="0"/>
              <a:t>La función </a:t>
            </a:r>
            <a:r>
              <a:rPr lang="es-MX" sz="1800" b="1" dirty="0" err="1"/>
              <a:t>getPersonInfo</a:t>
            </a:r>
            <a:r>
              <a:rPr lang="es-MX" sz="1800" dirty="0"/>
              <a:t> devuelve un objeto con las propiedades </a:t>
            </a:r>
            <a:r>
              <a:rPr lang="es-MX" sz="1800" dirty="0" err="1"/>
              <a:t>name</a:t>
            </a:r>
            <a:r>
              <a:rPr lang="es-MX" sz="1800" dirty="0"/>
              <a:t>, </a:t>
            </a:r>
            <a:r>
              <a:rPr lang="es-MX" sz="1800" dirty="0" err="1"/>
              <a:t>age</a:t>
            </a:r>
            <a:r>
              <a:rPr lang="es-MX" sz="1800" dirty="0"/>
              <a:t> y </a:t>
            </a:r>
            <a:r>
              <a:rPr lang="es-MX" sz="1800" dirty="0" err="1"/>
              <a:t>city</a:t>
            </a:r>
            <a:r>
              <a:rPr lang="es-MX" sz="1800" dirty="0"/>
              <a:t>. Luego, al llamar a la función y asignar el resultado a una variable utilizando </a:t>
            </a:r>
            <a:r>
              <a:rPr lang="es-MX" sz="1800" dirty="0" err="1"/>
              <a:t>destructuración</a:t>
            </a:r>
            <a:r>
              <a:rPr lang="es-MX" sz="1800" dirty="0"/>
              <a:t>, se puede acceder fácilmente a esos valores individualmente.</a:t>
            </a:r>
          </a:p>
        </p:txBody>
      </p:sp>
    </p:spTree>
    <p:extLst>
      <p:ext uri="{BB962C8B-B14F-4D97-AF65-F5344CB8AC3E}">
        <p14:creationId xmlns:p14="http://schemas.microsoft.com/office/powerpoint/2010/main" val="12072078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818B1-E50A-DAD8-D575-5D8FCA4C6C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49B4A6-E0FE-DC4D-086B-B6C0B06DA9D4}"/>
              </a:ext>
            </a:extLst>
          </p:cNvPr>
          <p:cNvSpPr>
            <a:spLocks noGrp="1"/>
          </p:cNvSpPr>
          <p:nvPr>
            <p:ph type="title"/>
          </p:nvPr>
        </p:nvSpPr>
        <p:spPr>
          <a:xfrm>
            <a:off x="167640" y="4647733"/>
            <a:ext cx="2765727" cy="1440400"/>
          </a:xfrm>
        </p:spPr>
        <p:txBody>
          <a:bodyPr/>
          <a:lstStyle/>
          <a:p>
            <a:r>
              <a:rPr lang="en-US" sz="2000" dirty="0" err="1"/>
              <a:t>Destructuring</a:t>
            </a:r>
            <a:endParaRPr lang="es-MX" sz="2000" b="0" dirty="0">
              <a:solidFill>
                <a:srgbClr val="FFC000"/>
              </a:solidFill>
            </a:endParaRPr>
          </a:p>
        </p:txBody>
      </p:sp>
      <p:pic>
        <p:nvPicPr>
          <p:cNvPr id="4" name="Imagen 3">
            <a:extLst>
              <a:ext uri="{FF2B5EF4-FFF2-40B4-BE49-F238E27FC236}">
                <a16:creationId xmlns:a16="http://schemas.microsoft.com/office/drawing/2014/main" id="{7AF07263-024E-E048-9665-D12FA2AC88BD}"/>
              </a:ext>
            </a:extLst>
          </p:cNvPr>
          <p:cNvPicPr>
            <a:picLocks noChangeAspect="1"/>
          </p:cNvPicPr>
          <p:nvPr/>
        </p:nvPicPr>
        <p:blipFill>
          <a:blip r:embed="rId2"/>
          <a:stretch>
            <a:fillRect/>
          </a:stretch>
        </p:blipFill>
        <p:spPr>
          <a:xfrm>
            <a:off x="3236062" y="2599861"/>
            <a:ext cx="8581578" cy="3488272"/>
          </a:xfrm>
          <a:prstGeom prst="rect">
            <a:avLst/>
          </a:prstGeom>
        </p:spPr>
      </p:pic>
      <p:sp>
        <p:nvSpPr>
          <p:cNvPr id="6" name="CuadroTexto 5">
            <a:extLst>
              <a:ext uri="{FF2B5EF4-FFF2-40B4-BE49-F238E27FC236}">
                <a16:creationId xmlns:a16="http://schemas.microsoft.com/office/drawing/2014/main" id="{E6BC53F8-8A52-8AA6-4C3B-865083DE3394}"/>
              </a:ext>
            </a:extLst>
          </p:cNvPr>
          <p:cNvSpPr txBox="1"/>
          <p:nvPr/>
        </p:nvSpPr>
        <p:spPr>
          <a:xfrm>
            <a:off x="3236062" y="620227"/>
            <a:ext cx="6118860" cy="1477328"/>
          </a:xfrm>
          <a:prstGeom prst="rect">
            <a:avLst/>
          </a:prstGeom>
          <a:noFill/>
        </p:spPr>
        <p:txBody>
          <a:bodyPr wrap="square">
            <a:spAutoFit/>
          </a:bodyPr>
          <a:lstStyle/>
          <a:p>
            <a:r>
              <a:rPr lang="es-MX" sz="1800" dirty="0"/>
              <a:t>La función </a:t>
            </a:r>
            <a:r>
              <a:rPr lang="es-MX" sz="1800" b="1" dirty="0" err="1"/>
              <a:t>forEach</a:t>
            </a:r>
            <a:r>
              <a:rPr lang="es-MX" sz="1800" dirty="0"/>
              <a:t> se utiliza para iterar sobre cada objeto en el array libros. En el cuerpo de la función de iteración, la </a:t>
            </a:r>
            <a:r>
              <a:rPr lang="es-MX" sz="1800" dirty="0" err="1"/>
              <a:t>destructuración</a:t>
            </a:r>
            <a:r>
              <a:rPr lang="es-MX" sz="1800" dirty="0"/>
              <a:t> se utiliza para extraer las propiedades titulo, autor e </a:t>
            </a:r>
            <a:r>
              <a:rPr lang="es-MX" sz="1800" dirty="0" err="1"/>
              <a:t>isbn</a:t>
            </a:r>
            <a:r>
              <a:rPr lang="es-MX" sz="1800" dirty="0"/>
              <a:t> de cada objeto, y luego se imprimen esos valores.</a:t>
            </a:r>
          </a:p>
        </p:txBody>
      </p:sp>
    </p:spTree>
    <p:extLst>
      <p:ext uri="{BB962C8B-B14F-4D97-AF65-F5344CB8AC3E}">
        <p14:creationId xmlns:p14="http://schemas.microsoft.com/office/powerpoint/2010/main" val="37461625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D8BB1-85A1-07B5-FC54-FFD1AB9B0AFD}"/>
              </a:ext>
            </a:extLst>
          </p:cNvPr>
          <p:cNvSpPr>
            <a:spLocks noGrp="1"/>
          </p:cNvSpPr>
          <p:nvPr>
            <p:ph type="title"/>
          </p:nvPr>
        </p:nvSpPr>
        <p:spPr/>
        <p:txBody>
          <a:bodyPr/>
          <a:lstStyle/>
          <a:p>
            <a:r>
              <a:rPr lang="en-US" dirty="0" err="1"/>
              <a:t>Módulo</a:t>
            </a:r>
            <a:r>
              <a:rPr lang="en-US" dirty="0"/>
              <a:t> 9</a:t>
            </a:r>
            <a:endParaRPr lang="es-MX" dirty="0"/>
          </a:p>
        </p:txBody>
      </p:sp>
      <p:sp>
        <p:nvSpPr>
          <p:cNvPr id="3" name="Subtítulo 2">
            <a:extLst>
              <a:ext uri="{FF2B5EF4-FFF2-40B4-BE49-F238E27FC236}">
                <a16:creationId xmlns:a16="http://schemas.microsoft.com/office/drawing/2014/main" id="{A7B4B1D4-8E24-B336-8C5E-1044A871D58D}"/>
              </a:ext>
            </a:extLst>
          </p:cNvPr>
          <p:cNvSpPr>
            <a:spLocks noGrp="1"/>
          </p:cNvSpPr>
          <p:nvPr>
            <p:ph type="subTitle" idx="1"/>
          </p:nvPr>
        </p:nvSpPr>
        <p:spPr/>
        <p:txBody>
          <a:bodyPr/>
          <a:lstStyle/>
          <a:p>
            <a:r>
              <a:rPr lang="en-US" dirty="0" err="1"/>
              <a:t>Programación</a:t>
            </a:r>
            <a:r>
              <a:rPr lang="en-US" dirty="0"/>
              <a:t> </a:t>
            </a:r>
            <a:r>
              <a:rPr lang="en-US" dirty="0" err="1"/>
              <a:t>Orientada</a:t>
            </a:r>
            <a:r>
              <a:rPr lang="en-US" dirty="0"/>
              <a:t> a </a:t>
            </a:r>
            <a:r>
              <a:rPr lang="en-US" dirty="0" err="1"/>
              <a:t>Objetos</a:t>
            </a:r>
            <a:endParaRPr lang="es-MX" dirty="0"/>
          </a:p>
        </p:txBody>
      </p:sp>
      <p:sp>
        <p:nvSpPr>
          <p:cNvPr id="4" name="Título 3">
            <a:extLst>
              <a:ext uri="{FF2B5EF4-FFF2-40B4-BE49-F238E27FC236}">
                <a16:creationId xmlns:a16="http://schemas.microsoft.com/office/drawing/2014/main" id="{F2564801-DCE2-C2BD-D430-485629A15554}"/>
              </a:ext>
            </a:extLst>
          </p:cNvPr>
          <p:cNvSpPr>
            <a:spLocks noGrp="1"/>
          </p:cNvSpPr>
          <p:nvPr>
            <p:ph type="title" idx="2"/>
          </p:nvPr>
        </p:nvSpPr>
        <p:spPr/>
        <p:txBody>
          <a:bodyPr/>
          <a:lstStyle/>
          <a:p>
            <a:r>
              <a:rPr lang="en-US" dirty="0"/>
              <a:t>9</a:t>
            </a:r>
            <a:endParaRPr lang="es-MX" dirty="0"/>
          </a:p>
        </p:txBody>
      </p:sp>
    </p:spTree>
    <p:extLst>
      <p:ext uri="{BB962C8B-B14F-4D97-AF65-F5344CB8AC3E}">
        <p14:creationId xmlns:p14="http://schemas.microsoft.com/office/powerpoint/2010/main" val="36631020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86D264-4C04-8143-D791-824D3CB75B6C}"/>
              </a:ext>
            </a:extLst>
          </p:cNvPr>
          <p:cNvSpPr>
            <a:spLocks noGrp="1"/>
          </p:cNvSpPr>
          <p:nvPr>
            <p:ph type="title"/>
          </p:nvPr>
        </p:nvSpPr>
        <p:spPr>
          <a:xfrm>
            <a:off x="106680" y="4656633"/>
            <a:ext cx="2780800" cy="1440400"/>
          </a:xfrm>
        </p:spPr>
        <p:txBody>
          <a:bodyPr/>
          <a:lstStyle/>
          <a:p>
            <a:r>
              <a:rPr lang="en-US" sz="2400" dirty="0" err="1"/>
              <a:t>Programación</a:t>
            </a:r>
            <a:br>
              <a:rPr lang="en-US" sz="2400" dirty="0"/>
            </a:br>
            <a:r>
              <a:rPr lang="en-US" sz="2400" dirty="0" err="1"/>
              <a:t>Orientada</a:t>
            </a:r>
            <a:br>
              <a:rPr lang="en-US" sz="2400" dirty="0"/>
            </a:br>
            <a:r>
              <a:rPr lang="en-US" sz="2400" dirty="0"/>
              <a:t>a </a:t>
            </a:r>
            <a:r>
              <a:rPr lang="en-US" sz="2400" dirty="0" err="1"/>
              <a:t>Objetos</a:t>
            </a:r>
            <a:endParaRPr lang="es-MX" sz="2400" dirty="0"/>
          </a:p>
        </p:txBody>
      </p:sp>
      <p:sp>
        <p:nvSpPr>
          <p:cNvPr id="4" name="CuadroTexto 3">
            <a:extLst>
              <a:ext uri="{FF2B5EF4-FFF2-40B4-BE49-F238E27FC236}">
                <a16:creationId xmlns:a16="http://schemas.microsoft.com/office/drawing/2014/main" id="{91E23E9D-C504-B98A-FBB4-6CC8C9B3A5BF}"/>
              </a:ext>
            </a:extLst>
          </p:cNvPr>
          <p:cNvSpPr txBox="1"/>
          <p:nvPr/>
        </p:nvSpPr>
        <p:spPr>
          <a:xfrm>
            <a:off x="3364230" y="2459504"/>
            <a:ext cx="6118860" cy="1938992"/>
          </a:xfrm>
          <a:prstGeom prst="rect">
            <a:avLst/>
          </a:prstGeom>
          <a:noFill/>
        </p:spPr>
        <p:txBody>
          <a:bodyPr wrap="square">
            <a:spAutoFit/>
          </a:bodyPr>
          <a:lstStyle/>
          <a:p>
            <a:r>
              <a:rPr lang="es-MX" sz="2400" cap="none" dirty="0">
                <a:solidFill>
                  <a:schemeClr val="tx1"/>
                </a:solidFill>
              </a:rPr>
              <a:t>El comportamiento del programa es llevado a cabo por objetos, entidades que representan elementos del problema a resolver y tienen atributos y comportamiento.</a:t>
            </a:r>
          </a:p>
        </p:txBody>
      </p:sp>
    </p:spTree>
    <p:extLst>
      <p:ext uri="{BB962C8B-B14F-4D97-AF65-F5344CB8AC3E}">
        <p14:creationId xmlns:p14="http://schemas.microsoft.com/office/powerpoint/2010/main" val="40945566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86D264-4C04-8143-D791-824D3CB75B6C}"/>
              </a:ext>
            </a:extLst>
          </p:cNvPr>
          <p:cNvSpPr>
            <a:spLocks noGrp="1"/>
          </p:cNvSpPr>
          <p:nvPr>
            <p:ph type="title"/>
          </p:nvPr>
        </p:nvSpPr>
        <p:spPr>
          <a:xfrm>
            <a:off x="106680" y="4656633"/>
            <a:ext cx="2780800" cy="1440400"/>
          </a:xfrm>
        </p:spPr>
        <p:txBody>
          <a:bodyPr/>
          <a:lstStyle/>
          <a:p>
            <a:r>
              <a:rPr lang="en-US" sz="2400" dirty="0" err="1"/>
              <a:t>Clase</a:t>
            </a:r>
            <a:endParaRPr lang="es-MX" sz="2400" dirty="0"/>
          </a:p>
        </p:txBody>
      </p:sp>
      <p:sp>
        <p:nvSpPr>
          <p:cNvPr id="2" name="Subtítulo 2">
            <a:extLst>
              <a:ext uri="{FF2B5EF4-FFF2-40B4-BE49-F238E27FC236}">
                <a16:creationId xmlns:a16="http://schemas.microsoft.com/office/drawing/2014/main" id="{C8C07F42-28C3-60E0-392C-73C9D5D02726}"/>
              </a:ext>
            </a:extLst>
          </p:cNvPr>
          <p:cNvSpPr txBox="1">
            <a:spLocks/>
          </p:cNvSpPr>
          <p:nvPr/>
        </p:nvSpPr>
        <p:spPr>
          <a:xfrm>
            <a:off x="3210696" y="1376239"/>
            <a:ext cx="8463144" cy="85089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s-MX" sz="2400" cap="none" dirty="0">
                <a:solidFill>
                  <a:schemeClr val="tx1"/>
                </a:solidFill>
              </a:rPr>
              <a:t>Modelo donde se establecen las características comunes  de un grupo de objetos.</a:t>
            </a:r>
          </a:p>
        </p:txBody>
      </p:sp>
      <p:pic>
        <p:nvPicPr>
          <p:cNvPr id="5" name="Imagen 4">
            <a:extLst>
              <a:ext uri="{FF2B5EF4-FFF2-40B4-BE49-F238E27FC236}">
                <a16:creationId xmlns:a16="http://schemas.microsoft.com/office/drawing/2014/main" id="{974923EB-D240-6E0F-1A29-E70C63318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207" y="2744911"/>
            <a:ext cx="3352122" cy="3352122"/>
          </a:xfrm>
          <a:prstGeom prst="rect">
            <a:avLst/>
          </a:prstGeom>
        </p:spPr>
      </p:pic>
    </p:spTree>
    <p:extLst>
      <p:ext uri="{BB962C8B-B14F-4D97-AF65-F5344CB8AC3E}">
        <p14:creationId xmlns:p14="http://schemas.microsoft.com/office/powerpoint/2010/main" val="31150465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86D264-4C04-8143-D791-824D3CB75B6C}"/>
              </a:ext>
            </a:extLst>
          </p:cNvPr>
          <p:cNvSpPr>
            <a:spLocks noGrp="1"/>
          </p:cNvSpPr>
          <p:nvPr>
            <p:ph type="title"/>
          </p:nvPr>
        </p:nvSpPr>
        <p:spPr>
          <a:xfrm>
            <a:off x="106680" y="4656633"/>
            <a:ext cx="2780800" cy="1440400"/>
          </a:xfrm>
        </p:spPr>
        <p:txBody>
          <a:bodyPr/>
          <a:lstStyle/>
          <a:p>
            <a:r>
              <a:rPr lang="en-US" sz="2400" dirty="0" err="1"/>
              <a:t>Instancia</a:t>
            </a:r>
            <a:endParaRPr lang="es-MX" sz="2400" dirty="0"/>
          </a:p>
        </p:txBody>
      </p:sp>
      <p:sp>
        <p:nvSpPr>
          <p:cNvPr id="4" name="Subtítulo 2">
            <a:extLst>
              <a:ext uri="{FF2B5EF4-FFF2-40B4-BE49-F238E27FC236}">
                <a16:creationId xmlns:a16="http://schemas.microsoft.com/office/drawing/2014/main" id="{CA64125F-2C62-0896-5026-343DCC9099EB}"/>
              </a:ext>
            </a:extLst>
          </p:cNvPr>
          <p:cNvSpPr txBox="1">
            <a:spLocks/>
          </p:cNvSpPr>
          <p:nvPr/>
        </p:nvSpPr>
        <p:spPr>
          <a:xfrm>
            <a:off x="3351876" y="1099820"/>
            <a:ext cx="8575964" cy="667699"/>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s-MX" sz="2400" cap="none" dirty="0">
                <a:solidFill>
                  <a:schemeClr val="tx1"/>
                </a:solidFill>
              </a:rPr>
              <a:t>Es un ejemplar o un objeto que se ha creado a partir de la clase o molde</a:t>
            </a:r>
          </a:p>
          <a:p>
            <a:pPr algn="just"/>
            <a:endParaRPr lang="es-MX" sz="2400" cap="none" dirty="0">
              <a:solidFill>
                <a:schemeClr val="tx1"/>
              </a:solidFill>
            </a:endParaRPr>
          </a:p>
        </p:txBody>
      </p:sp>
      <p:grpSp>
        <p:nvGrpSpPr>
          <p:cNvPr id="6" name="Grupo 5">
            <a:extLst>
              <a:ext uri="{FF2B5EF4-FFF2-40B4-BE49-F238E27FC236}">
                <a16:creationId xmlns:a16="http://schemas.microsoft.com/office/drawing/2014/main" id="{58FA1862-5C3B-747C-988E-EE887F1DA3F1}"/>
              </a:ext>
            </a:extLst>
          </p:cNvPr>
          <p:cNvGrpSpPr/>
          <p:nvPr/>
        </p:nvGrpSpPr>
        <p:grpSpPr>
          <a:xfrm>
            <a:off x="4404360" y="2286000"/>
            <a:ext cx="6759686" cy="4032994"/>
            <a:chOff x="2422236" y="1874199"/>
            <a:chExt cx="7370210" cy="4452678"/>
          </a:xfrm>
        </p:grpSpPr>
        <p:pic>
          <p:nvPicPr>
            <p:cNvPr id="7" name="Imagen 6">
              <a:extLst>
                <a:ext uri="{FF2B5EF4-FFF2-40B4-BE49-F238E27FC236}">
                  <a16:creationId xmlns:a16="http://schemas.microsoft.com/office/drawing/2014/main" id="{E828DDAF-AAF5-9A36-13B1-D81A54A82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581" y="1874199"/>
              <a:ext cx="4092865" cy="4452678"/>
            </a:xfrm>
            <a:prstGeom prst="rect">
              <a:avLst/>
            </a:prstGeom>
          </p:spPr>
        </p:pic>
        <p:sp>
          <p:nvSpPr>
            <p:cNvPr id="8" name="CuadroTexto 7">
              <a:extLst>
                <a:ext uri="{FF2B5EF4-FFF2-40B4-BE49-F238E27FC236}">
                  <a16:creationId xmlns:a16="http://schemas.microsoft.com/office/drawing/2014/main" id="{A6B69C0F-F8EE-3247-7FB8-C16EC1E7D087}"/>
                </a:ext>
              </a:extLst>
            </p:cNvPr>
            <p:cNvSpPr txBox="1"/>
            <p:nvPr/>
          </p:nvSpPr>
          <p:spPr>
            <a:xfrm>
              <a:off x="2422236" y="4472677"/>
              <a:ext cx="1791446" cy="523220"/>
            </a:xfrm>
            <a:prstGeom prst="rect">
              <a:avLst/>
            </a:prstGeom>
            <a:noFill/>
          </p:spPr>
          <p:txBody>
            <a:bodyPr wrap="square" rtlCol="0">
              <a:spAutoFit/>
            </a:bodyPr>
            <a:lstStyle/>
            <a:p>
              <a:r>
                <a:rPr lang="es-MX" sz="2400" b="1" dirty="0"/>
                <a:t>OBJETO</a:t>
              </a:r>
            </a:p>
          </p:txBody>
        </p:sp>
        <p:cxnSp>
          <p:nvCxnSpPr>
            <p:cNvPr id="9" name="Conector recto de flecha 8">
              <a:extLst>
                <a:ext uri="{FF2B5EF4-FFF2-40B4-BE49-F238E27FC236}">
                  <a16:creationId xmlns:a16="http://schemas.microsoft.com/office/drawing/2014/main" id="{4CD5754E-551B-9481-560F-7B5C9EEECB09}"/>
                </a:ext>
              </a:extLst>
            </p:cNvPr>
            <p:cNvCxnSpPr>
              <a:stCxn id="8" idx="3"/>
            </p:cNvCxnSpPr>
            <p:nvPr/>
          </p:nvCxnSpPr>
          <p:spPr>
            <a:xfrm flipV="1">
              <a:off x="4213682" y="4726677"/>
              <a:ext cx="1485899" cy="761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8702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86D264-4C04-8143-D791-824D3CB75B6C}"/>
              </a:ext>
            </a:extLst>
          </p:cNvPr>
          <p:cNvSpPr>
            <a:spLocks noGrp="1"/>
          </p:cNvSpPr>
          <p:nvPr>
            <p:ph type="title"/>
          </p:nvPr>
        </p:nvSpPr>
        <p:spPr>
          <a:xfrm>
            <a:off x="106680" y="4656633"/>
            <a:ext cx="2780800" cy="1440400"/>
          </a:xfrm>
        </p:spPr>
        <p:txBody>
          <a:bodyPr/>
          <a:lstStyle/>
          <a:p>
            <a:r>
              <a:rPr lang="en-US" sz="2400" dirty="0" err="1"/>
              <a:t>Atributos</a:t>
            </a:r>
            <a:r>
              <a:rPr lang="en-US" sz="2400" dirty="0"/>
              <a:t> de </a:t>
            </a:r>
            <a:r>
              <a:rPr lang="en-US" sz="2400" dirty="0" err="1"/>
              <a:t>Clase</a:t>
            </a:r>
            <a:endParaRPr lang="es-MX" sz="2400" dirty="0"/>
          </a:p>
        </p:txBody>
      </p:sp>
      <p:sp>
        <p:nvSpPr>
          <p:cNvPr id="4" name="CuadroTexto 3">
            <a:extLst>
              <a:ext uri="{FF2B5EF4-FFF2-40B4-BE49-F238E27FC236}">
                <a16:creationId xmlns:a16="http://schemas.microsoft.com/office/drawing/2014/main" id="{AC1C1F38-BD87-FDD1-E539-23E2F2D4884B}"/>
              </a:ext>
            </a:extLst>
          </p:cNvPr>
          <p:cNvSpPr txBox="1"/>
          <p:nvPr/>
        </p:nvSpPr>
        <p:spPr>
          <a:xfrm>
            <a:off x="3289190" y="1670327"/>
            <a:ext cx="8574156" cy="1200329"/>
          </a:xfrm>
          <a:prstGeom prst="rect">
            <a:avLst/>
          </a:prstGeom>
          <a:noFill/>
        </p:spPr>
        <p:txBody>
          <a:bodyPr wrap="square">
            <a:spAutoFit/>
          </a:bodyPr>
          <a:lstStyle/>
          <a:p>
            <a:r>
              <a:rPr lang="es-MX" sz="2400" dirty="0">
                <a:latin typeface="+mj-lt"/>
                <a:ea typeface="+mj-ea"/>
                <a:cs typeface="+mj-cs"/>
              </a:rPr>
              <a:t>Los atributos, también llamados datos o variables miembro son porciones de información que un objeto posee o conoce de sí mismo. </a:t>
            </a:r>
          </a:p>
        </p:txBody>
      </p:sp>
      <p:pic>
        <p:nvPicPr>
          <p:cNvPr id="5" name="Imagen 4">
            <a:extLst>
              <a:ext uri="{FF2B5EF4-FFF2-40B4-BE49-F238E27FC236}">
                <a16:creationId xmlns:a16="http://schemas.microsoft.com/office/drawing/2014/main" id="{3F81979F-9C23-F2CB-7F14-8D7AA873103F}"/>
              </a:ext>
            </a:extLst>
          </p:cNvPr>
          <p:cNvPicPr>
            <a:picLocks noChangeAspect="1"/>
          </p:cNvPicPr>
          <p:nvPr/>
        </p:nvPicPr>
        <p:blipFill>
          <a:blip r:embed="rId3"/>
          <a:stretch>
            <a:fillRect/>
          </a:stretch>
        </p:blipFill>
        <p:spPr>
          <a:xfrm>
            <a:off x="4309759" y="3429000"/>
            <a:ext cx="6004003" cy="21640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34937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86D264-4C04-8143-D791-824D3CB75B6C}"/>
              </a:ext>
            </a:extLst>
          </p:cNvPr>
          <p:cNvSpPr>
            <a:spLocks noGrp="1"/>
          </p:cNvSpPr>
          <p:nvPr>
            <p:ph type="title"/>
          </p:nvPr>
        </p:nvSpPr>
        <p:spPr>
          <a:xfrm>
            <a:off x="106680" y="4656633"/>
            <a:ext cx="2780800" cy="1440400"/>
          </a:xfrm>
        </p:spPr>
        <p:txBody>
          <a:bodyPr/>
          <a:lstStyle/>
          <a:p>
            <a:r>
              <a:rPr lang="en-US" sz="2400" dirty="0" err="1"/>
              <a:t>Métodos</a:t>
            </a:r>
            <a:r>
              <a:rPr lang="en-US" sz="2400" dirty="0"/>
              <a:t> de </a:t>
            </a:r>
            <a:r>
              <a:rPr lang="en-US" sz="2400" dirty="0" err="1"/>
              <a:t>clase</a:t>
            </a:r>
            <a:r>
              <a:rPr lang="en-US" sz="2400" dirty="0"/>
              <a:t> o </a:t>
            </a:r>
            <a:r>
              <a:rPr lang="en-US" sz="2400" dirty="0" err="1"/>
              <a:t>instancia</a:t>
            </a:r>
            <a:endParaRPr lang="es-MX" sz="2400" dirty="0"/>
          </a:p>
        </p:txBody>
      </p:sp>
      <p:sp>
        <p:nvSpPr>
          <p:cNvPr id="2" name="CuadroTexto 1">
            <a:extLst>
              <a:ext uri="{FF2B5EF4-FFF2-40B4-BE49-F238E27FC236}">
                <a16:creationId xmlns:a16="http://schemas.microsoft.com/office/drawing/2014/main" id="{701E034B-8D6F-BB12-905F-42D8F727ED0C}"/>
              </a:ext>
            </a:extLst>
          </p:cNvPr>
          <p:cNvSpPr txBox="1"/>
          <p:nvPr/>
        </p:nvSpPr>
        <p:spPr>
          <a:xfrm>
            <a:off x="3342199" y="1004807"/>
            <a:ext cx="7889681" cy="1938992"/>
          </a:xfrm>
          <a:prstGeom prst="rect">
            <a:avLst/>
          </a:prstGeom>
          <a:noFill/>
        </p:spPr>
        <p:txBody>
          <a:bodyPr wrap="square">
            <a:spAutoFit/>
          </a:bodyPr>
          <a:lstStyle/>
          <a:p>
            <a:r>
              <a:rPr lang="es-MX" sz="2000" dirty="0">
                <a:latin typeface="+mj-lt"/>
                <a:ea typeface="+mj-ea"/>
                <a:cs typeface="+mj-cs"/>
              </a:rPr>
              <a:t>Un método es una abstracción de una operación que puede hacer o realizarse con un objeto. Una clase puede declarar cualquier número de métodos que lleven a cabo operaciones de lo más variado con los objetos. Los métodos de instancia operan sobre las variables de instancia de los objetos pero también tienen acceso a las variables de clase.</a:t>
            </a:r>
          </a:p>
        </p:txBody>
      </p:sp>
      <p:pic>
        <p:nvPicPr>
          <p:cNvPr id="6" name="Imagen 5">
            <a:extLst>
              <a:ext uri="{FF2B5EF4-FFF2-40B4-BE49-F238E27FC236}">
                <a16:creationId xmlns:a16="http://schemas.microsoft.com/office/drawing/2014/main" id="{62752E89-769E-4A3A-DB2D-304DF30059B4}"/>
              </a:ext>
            </a:extLst>
          </p:cNvPr>
          <p:cNvPicPr>
            <a:picLocks noChangeAspect="1"/>
          </p:cNvPicPr>
          <p:nvPr/>
        </p:nvPicPr>
        <p:blipFill>
          <a:blip r:embed="rId3"/>
          <a:stretch>
            <a:fillRect/>
          </a:stretch>
        </p:blipFill>
        <p:spPr>
          <a:xfrm>
            <a:off x="4622581" y="3429000"/>
            <a:ext cx="5328916" cy="24613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9612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86D264-4C04-8143-D791-824D3CB75B6C}"/>
              </a:ext>
            </a:extLst>
          </p:cNvPr>
          <p:cNvSpPr>
            <a:spLocks noGrp="1"/>
          </p:cNvSpPr>
          <p:nvPr>
            <p:ph type="title"/>
          </p:nvPr>
        </p:nvSpPr>
        <p:spPr>
          <a:xfrm>
            <a:off x="106680" y="4656633"/>
            <a:ext cx="2780800" cy="1440400"/>
          </a:xfrm>
        </p:spPr>
        <p:txBody>
          <a:bodyPr/>
          <a:lstStyle/>
          <a:p>
            <a:r>
              <a:rPr lang="en-US" sz="2400" dirty="0" err="1"/>
              <a:t>Métodos</a:t>
            </a:r>
            <a:r>
              <a:rPr lang="en-US" sz="2400" dirty="0"/>
              <a:t> </a:t>
            </a:r>
            <a:br>
              <a:rPr lang="en-US" sz="2400" dirty="0"/>
            </a:br>
            <a:r>
              <a:rPr lang="en-US" sz="2400" dirty="0"/>
              <a:t>set y get</a:t>
            </a:r>
            <a:endParaRPr lang="es-MX" sz="2400" dirty="0"/>
          </a:p>
        </p:txBody>
      </p:sp>
      <p:sp>
        <p:nvSpPr>
          <p:cNvPr id="4" name="Subtítulo 2">
            <a:extLst>
              <a:ext uri="{FF2B5EF4-FFF2-40B4-BE49-F238E27FC236}">
                <a16:creationId xmlns:a16="http://schemas.microsoft.com/office/drawing/2014/main" id="{312AA85D-C959-243D-B6D1-15F7CF5B8D7C}"/>
              </a:ext>
            </a:extLst>
          </p:cNvPr>
          <p:cNvSpPr txBox="1">
            <a:spLocks/>
          </p:cNvSpPr>
          <p:nvPr/>
        </p:nvSpPr>
        <p:spPr>
          <a:xfrm>
            <a:off x="3533030" y="1280293"/>
            <a:ext cx="7942689" cy="147814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s-ES" cap="none" dirty="0">
                <a:solidFill>
                  <a:schemeClr val="tx1"/>
                </a:solidFill>
              </a:rPr>
              <a:t>Los métodos </a:t>
            </a:r>
            <a:r>
              <a:rPr lang="es-ES" cap="none" dirty="0" err="1">
                <a:solidFill>
                  <a:schemeClr val="tx1"/>
                </a:solidFill>
              </a:rPr>
              <a:t>get</a:t>
            </a:r>
            <a:r>
              <a:rPr lang="es-ES" cap="none" dirty="0">
                <a:solidFill>
                  <a:schemeClr val="tx1"/>
                </a:solidFill>
              </a:rPr>
              <a:t> y set, son métodos que se asocian a un atributo de la clase y que se usan en las clases para mostrar (</a:t>
            </a:r>
            <a:r>
              <a:rPr lang="es-ES" cap="none" dirty="0" err="1">
                <a:solidFill>
                  <a:schemeClr val="tx1"/>
                </a:solidFill>
              </a:rPr>
              <a:t>get</a:t>
            </a:r>
            <a:r>
              <a:rPr lang="es-ES" cap="none" dirty="0">
                <a:solidFill>
                  <a:schemeClr val="tx1"/>
                </a:solidFill>
              </a:rPr>
              <a:t>) o modificar (set) el valor de un atributo. El nombre del método siempre será </a:t>
            </a:r>
            <a:r>
              <a:rPr lang="es-ES" cap="none" dirty="0" err="1">
                <a:solidFill>
                  <a:schemeClr val="tx1"/>
                </a:solidFill>
              </a:rPr>
              <a:t>get</a:t>
            </a:r>
            <a:r>
              <a:rPr lang="es-ES" cap="none" dirty="0">
                <a:solidFill>
                  <a:schemeClr val="tx1"/>
                </a:solidFill>
              </a:rPr>
              <a:t> o set y a continuación el nombre del atributo.</a:t>
            </a:r>
            <a:endParaRPr lang="es-ES" b="1" dirty="0">
              <a:solidFill>
                <a:schemeClr val="bg2">
                  <a:lumMod val="20000"/>
                  <a:lumOff val="80000"/>
                </a:schemeClr>
              </a:solidFill>
            </a:endParaRPr>
          </a:p>
          <a:p>
            <a:pPr algn="just"/>
            <a:endParaRPr lang="es-ES" b="1" cap="none" dirty="0">
              <a:solidFill>
                <a:schemeClr val="bg2">
                  <a:lumMod val="20000"/>
                  <a:lumOff val="80000"/>
                </a:schemeClr>
              </a:solidFill>
            </a:endParaRPr>
          </a:p>
        </p:txBody>
      </p:sp>
      <p:pic>
        <p:nvPicPr>
          <p:cNvPr id="5" name="Imagen 4">
            <a:extLst>
              <a:ext uri="{FF2B5EF4-FFF2-40B4-BE49-F238E27FC236}">
                <a16:creationId xmlns:a16="http://schemas.microsoft.com/office/drawing/2014/main" id="{AAE7C392-459D-2F5B-51DB-FC758E92E550}"/>
              </a:ext>
            </a:extLst>
          </p:cNvPr>
          <p:cNvPicPr>
            <a:picLocks noChangeAspect="1"/>
          </p:cNvPicPr>
          <p:nvPr/>
        </p:nvPicPr>
        <p:blipFill>
          <a:blip r:embed="rId3"/>
          <a:stretch>
            <a:fillRect/>
          </a:stretch>
        </p:blipFill>
        <p:spPr>
          <a:xfrm>
            <a:off x="4782104" y="2856156"/>
            <a:ext cx="5706271" cy="3600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6418439"/>
      </p:ext>
    </p:extLst>
  </p:cSld>
  <p:clrMapOvr>
    <a:masterClrMapping/>
  </p:clrMapOvr>
</p:sld>
</file>

<file path=ppt/theme/theme1.xml><?xml version="1.0" encoding="utf-8"?>
<a:theme xmlns:a="http://schemas.openxmlformats.org/drawingml/2006/main" name="Executive Meeting by Slidesgo">
  <a:themeElements>
    <a:clrScheme name="Simple Light">
      <a:dk1>
        <a:srgbClr val="141414"/>
      </a:dk1>
      <a:lt1>
        <a:srgbClr val="FFFFFF"/>
      </a:lt1>
      <a:dk2>
        <a:srgbClr val="EBEBEB"/>
      </a:dk2>
      <a:lt2>
        <a:srgbClr val="5D86C3"/>
      </a:lt2>
      <a:accent1>
        <a:srgbClr val="FFFFFF"/>
      </a:accent1>
      <a:accent2>
        <a:srgbClr val="FFFFFF"/>
      </a:accent2>
      <a:accent3>
        <a:srgbClr val="FFFFFF"/>
      </a:accent3>
      <a:accent4>
        <a:srgbClr val="FFFFFF"/>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Business Meeting by Slidesgo">
  <a:themeElements>
    <a:clrScheme name="Personalizado 2">
      <a:dk1>
        <a:srgbClr val="000000"/>
      </a:dk1>
      <a:lt1>
        <a:srgbClr val="FFFFFF"/>
      </a:lt1>
      <a:dk2>
        <a:srgbClr val="FF6B03"/>
      </a:dk2>
      <a:lt2>
        <a:srgbClr val="00717D"/>
      </a:lt2>
      <a:accent1>
        <a:srgbClr val="9FC5E8"/>
      </a:accent1>
      <a:accent2>
        <a:srgbClr val="F9CB9C"/>
      </a:accent2>
      <a:accent3>
        <a:srgbClr val="CFE2F3"/>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 Meeting by Slidesgo</Template>
  <TotalTime>4901</TotalTime>
  <Words>4875</Words>
  <Application>Microsoft Office PowerPoint</Application>
  <PresentationFormat>Panorámica</PresentationFormat>
  <Paragraphs>618</Paragraphs>
  <Slides>136</Slides>
  <Notes>26</Notes>
  <HiddenSlides>0</HiddenSlides>
  <MMClips>0</MMClips>
  <ScaleCrop>false</ScaleCrop>
  <HeadingPairs>
    <vt:vector size="6" baseType="variant">
      <vt:variant>
        <vt:lpstr>Fuentes usadas</vt:lpstr>
      </vt:variant>
      <vt:variant>
        <vt:i4>13</vt:i4>
      </vt:variant>
      <vt:variant>
        <vt:lpstr>Tema</vt:lpstr>
      </vt:variant>
      <vt:variant>
        <vt:i4>4</vt:i4>
      </vt:variant>
      <vt:variant>
        <vt:lpstr>Títulos de diapositiva</vt:lpstr>
      </vt:variant>
      <vt:variant>
        <vt:i4>136</vt:i4>
      </vt:variant>
    </vt:vector>
  </HeadingPairs>
  <TitlesOfParts>
    <vt:vector size="153" baseType="lpstr">
      <vt:lpstr>Arial</vt:lpstr>
      <vt:lpstr>BlinkMacSystemFont</vt:lpstr>
      <vt:lpstr>Calibri</vt:lpstr>
      <vt:lpstr>Helvetica Neue</vt:lpstr>
      <vt:lpstr>Inter</vt:lpstr>
      <vt:lpstr>Montserrat</vt:lpstr>
      <vt:lpstr>Montserrat Black</vt:lpstr>
      <vt:lpstr>Montserrat ExtraBold</vt:lpstr>
      <vt:lpstr>Montserrat Medium</vt:lpstr>
      <vt:lpstr>Mulish</vt:lpstr>
      <vt:lpstr>Proxima Nova</vt:lpstr>
      <vt:lpstr>Proxima Nova Semibold</vt:lpstr>
      <vt:lpstr>Söhne</vt:lpstr>
      <vt:lpstr>Executive Meeting by Slidesgo</vt:lpstr>
      <vt:lpstr>Slidesgo Final Pages</vt:lpstr>
      <vt:lpstr>Simple Business Meeting by Slidesgo</vt:lpstr>
      <vt:lpstr>1_Slidesgo Final Pages</vt:lpstr>
      <vt:lpstr>Javascript</vt:lpstr>
      <vt:lpstr>Módulo 1</vt:lpstr>
      <vt:lpstr>Introducción</vt:lpstr>
      <vt:lpstr>Introducción</vt:lpstr>
      <vt:lpstr>Introducción</vt:lpstr>
      <vt:lpstr>Introducción</vt:lpstr>
      <vt:lpstr>Introducción</vt:lpstr>
      <vt:lpstr>Introducción</vt:lpstr>
      <vt:lpstr>Módulo 2</vt:lpstr>
      <vt:lpstr>Variables</vt:lpstr>
      <vt:lpstr>Variables</vt:lpstr>
      <vt:lpstr>Variables</vt:lpstr>
      <vt:lpstr>Variables let</vt:lpstr>
      <vt:lpstr>Variables const</vt:lpstr>
      <vt:lpstr>Variables var</vt:lpstr>
      <vt:lpstr>Variables objetos</vt:lpstr>
      <vt:lpstr>Variables objetos</vt:lpstr>
      <vt:lpstr>Variables objetos</vt:lpstr>
      <vt:lpstr>Variables objetos</vt:lpstr>
      <vt:lpstr>Variables objetos</vt:lpstr>
      <vt:lpstr>Variables objetos</vt:lpstr>
      <vt:lpstr>Módulo 3</vt:lpstr>
      <vt:lpstr>Funciones</vt:lpstr>
      <vt:lpstr>Funciones</vt:lpstr>
      <vt:lpstr>Funciones</vt:lpstr>
      <vt:lpstr>Funciones</vt:lpstr>
      <vt:lpstr>Funciones</vt:lpstr>
      <vt:lpstr>Funciones</vt:lpstr>
      <vt:lpstr>Funciones callback</vt:lpstr>
      <vt:lpstr>Funciones flecha</vt:lpstr>
      <vt:lpstr>Funciones flecha</vt:lpstr>
      <vt:lpstr>Funciones flecha</vt:lpstr>
      <vt:lpstr>Módulo 4</vt:lpstr>
      <vt:lpstr>Números</vt:lpstr>
      <vt:lpstr>Números</vt:lpstr>
      <vt:lpstr>Números</vt:lpstr>
      <vt:lpstr>Números</vt:lpstr>
      <vt:lpstr>Números</vt:lpstr>
      <vt:lpstr>Números</vt:lpstr>
      <vt:lpstr>Números</vt:lpstr>
      <vt:lpstr>Números</vt:lpstr>
      <vt:lpstr>Números</vt:lpstr>
      <vt:lpstr>Números</vt:lpstr>
      <vt:lpstr>Números</vt:lpstr>
      <vt:lpstr>Números</vt:lpstr>
      <vt:lpstr>Números</vt:lpstr>
      <vt:lpstr>Números</vt:lpstr>
      <vt:lpstr>Módulo 5</vt:lpstr>
      <vt:lpstr>Arreglos</vt:lpstr>
      <vt:lpstr>Arreglos</vt:lpstr>
      <vt:lpstr>Arreglos</vt:lpstr>
      <vt:lpstr>Arreglos</vt:lpstr>
      <vt:lpstr>Arreglos Push/Shift</vt:lpstr>
      <vt:lpstr>Arreglos Push/Pop</vt:lpstr>
      <vt:lpstr>Arreglos Spread operator</vt:lpstr>
      <vt:lpstr>Módulo 6</vt:lpstr>
      <vt:lpstr>Cadenas</vt:lpstr>
      <vt:lpstr>Cadenas</vt:lpstr>
      <vt:lpstr>Cadenas</vt:lpstr>
      <vt:lpstr>Cadenas</vt:lpstr>
      <vt:lpstr>Cadenas</vt:lpstr>
      <vt:lpstr>Cadenas</vt:lpstr>
      <vt:lpstr>Cadenas</vt:lpstr>
      <vt:lpstr>Cadenas</vt:lpstr>
      <vt:lpstr>Cadenas</vt:lpstr>
      <vt:lpstr>Cadenas</vt:lpstr>
      <vt:lpstr>Cadenas</vt:lpstr>
      <vt:lpstr>Módulo 7</vt:lpstr>
      <vt:lpstr>Sentencias de Control</vt:lpstr>
      <vt:lpstr>Sentencias de Control</vt:lpstr>
      <vt:lpstr>Sentencias de Control</vt:lpstr>
      <vt:lpstr>Sentencias de Control</vt:lpstr>
      <vt:lpstr>Sentencias de Control</vt:lpstr>
      <vt:lpstr>Sentencias de Control</vt:lpstr>
      <vt:lpstr>Sentencias de Control</vt:lpstr>
      <vt:lpstr>Sentencias de Control</vt:lpstr>
      <vt:lpstr>Sentencias de Control</vt:lpstr>
      <vt:lpstr>Sentencias de Control</vt:lpstr>
      <vt:lpstr>Arreglos Map</vt:lpstr>
      <vt:lpstr>Arreglos Filter</vt:lpstr>
      <vt:lpstr>Arreglos find/findIndex</vt:lpstr>
      <vt:lpstr>Arreglos from</vt:lpstr>
      <vt:lpstr>Arreglos from</vt:lpstr>
      <vt:lpstr>Módulo 8</vt:lpstr>
      <vt:lpstr>Destructuring</vt:lpstr>
      <vt:lpstr>Destructuring</vt:lpstr>
      <vt:lpstr>Destructuring</vt:lpstr>
      <vt:lpstr>Destructuring</vt:lpstr>
      <vt:lpstr>Destructuring</vt:lpstr>
      <vt:lpstr>Destructuring</vt:lpstr>
      <vt:lpstr>Destructuring</vt:lpstr>
      <vt:lpstr>Destructuring</vt:lpstr>
      <vt:lpstr>Módulo 9</vt:lpstr>
      <vt:lpstr>Programación Orientada a Objetos</vt:lpstr>
      <vt:lpstr>Clase</vt:lpstr>
      <vt:lpstr>Instancia</vt:lpstr>
      <vt:lpstr>Atributos de Clase</vt:lpstr>
      <vt:lpstr>Métodos de clase o instancia</vt:lpstr>
      <vt:lpstr>Métodos  set y get</vt:lpstr>
      <vt:lpstr>Obtener el estado de un objeto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Módulo 10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Módulo 11</vt:lpstr>
      <vt:lpstr>Destructuring</vt:lpstr>
      <vt:lpstr>Solicitudes de red AJAX</vt:lpstr>
      <vt:lpstr>Solicitudes de red AJAX</vt:lpstr>
      <vt:lpstr>Solicitudes de red Promise</vt:lpstr>
      <vt:lpstr>Solicitudes de red Promise</vt:lpstr>
      <vt:lpstr>Solicitudes de red Promise</vt:lpstr>
      <vt:lpstr>Solicitudes de red Promise</vt:lpstr>
      <vt:lpstr>Solicitudes de red Promise</vt:lpstr>
      <vt:lpstr>Solicitudes de red Promise</vt:lpstr>
      <vt:lpstr>Solicitudes de red Comunicación asíncrona</vt:lpstr>
      <vt:lpstr>Solicitudes de red Comunicación asíncrona</vt:lpstr>
      <vt:lpstr>Solicitudes de red Comunicación asíncrona</vt:lpstr>
      <vt:lpstr>Solicitudes de red Comunicación asíncrona</vt:lpstr>
      <vt:lpstr>Solicitudes de red Comunicación asíncrona</vt:lpstr>
      <vt:lpstr>Solicitudes de red Comunicación asíncrona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jc</dc:creator>
  <cp:lastModifiedBy>Juan Carlos Trejo</cp:lastModifiedBy>
  <cp:revision>106</cp:revision>
  <dcterms:created xsi:type="dcterms:W3CDTF">2024-02-03T21:23:52Z</dcterms:created>
  <dcterms:modified xsi:type="dcterms:W3CDTF">2024-05-02T18:49:59Z</dcterms:modified>
</cp:coreProperties>
</file>