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handoutMasterIdLst>
    <p:handoutMasterId r:id="rId19"/>
  </p:handoutMasterIdLst>
  <p:sldIdLst>
    <p:sldId id="264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9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34FFE-2252-4330-A770-9FCF887D40B0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FD5DD-C7DC-4E6B-9E7D-5A8CB8A7FC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FDC50-D19A-494B-887F-15CD89259C8A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108B8-25B5-4365-B190-3B2A3D475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990600" y="1066800"/>
            <a:ext cx="8077200" cy="5486400"/>
          </a:xfrm>
          <a:prstGeom prst="rect">
            <a:avLst/>
          </a:prstGeom>
        </p:spPr>
        <p:txBody>
          <a:bodyPr tIns="0"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Unit 1:</a:t>
            </a:r>
            <a:r>
              <a:rPr lang="en-US" dirty="0" smtClean="0">
                <a:solidFill>
                  <a:srgbClr val="0070C0"/>
                </a:solidFill>
                <a:latin typeface="Verdana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Introduction 					6 Hours</a:t>
            </a:r>
            <a:endParaRPr lang="en-US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Concept of e-business; Nature, scope, and impact of e-business technologies; Difference between e-business and e-commerce; History and development of e-business; Advantages of e-business; Business model for e-products and e-services; Contribution of e-business technologies to economic growth, market, competitiveness, and productivity.</a:t>
            </a:r>
          </a:p>
          <a:p>
            <a:r>
              <a:rPr lang="en-US" dirty="0" smtClean="0">
                <a:latin typeface="Verdana" pitchFamily="34" charset="0"/>
              </a:rPr>
              <a:t> 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Unit 2:</a:t>
            </a:r>
            <a:r>
              <a:rPr lang="en-US" dirty="0" smtClean="0">
                <a:solidFill>
                  <a:srgbClr val="0070C0"/>
                </a:solidFill>
                <a:latin typeface="Verdana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Technologies in e-business			8 Hours</a:t>
            </a:r>
            <a:endParaRPr lang="en-US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Introduction; e-business technologies - hardware, e-business software applications, internet and World Wide Web; Database management system; e-business security; Online payment technology; IT/IS evaluation and e-business; Social consequences of e-business technologies.  </a:t>
            </a:r>
          </a:p>
          <a:p>
            <a:endParaRPr lang="en-US" dirty="0" smtClean="0">
              <a:latin typeface="Verdana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Unit 3: Digital Marketing				7 Hours</a:t>
            </a:r>
            <a:endParaRPr lang="en-US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Concept; Effects of e-business technologies on marketing strategy, customer retention and e-CRM; Measuring the extent of digital marketing activity; Market analysis; Digital marketing tools; Viral marketing.</a:t>
            </a:r>
          </a:p>
          <a:p>
            <a:r>
              <a:rPr lang="en-US" dirty="0" smtClean="0">
                <a:latin typeface="Verdana" pitchFamily="34" charset="0"/>
              </a:rPr>
              <a:t> </a:t>
            </a:r>
          </a:p>
          <a:p>
            <a:pPr marL="457200" indent="-457200">
              <a:buSzPct val="120000"/>
            </a:pPr>
            <a:endParaRPr lang="en-US" dirty="0" smtClean="0">
              <a:latin typeface="Verdana" pitchFamily="34" charset="0"/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SzPct val="120000"/>
            </a:pPr>
            <a:endParaRPr kumimoji="0" lang="en-US" b="0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533400"/>
            <a:ext cx="7406640" cy="6858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outlines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76200"/>
            <a:ext cx="7086600" cy="609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algn="ctr">
              <a:buSzPct val="120000"/>
            </a:pPr>
            <a:r>
              <a:rPr lang="en-US" sz="3200" dirty="0" smtClean="0">
                <a:solidFill>
                  <a:srgbClr val="C00000"/>
                </a:solidFill>
              </a:rPr>
              <a:t>Essential of E-Business</a:t>
            </a:r>
            <a:endParaRPr lang="en-US" sz="3200" dirty="0" smtClean="0">
              <a:latin typeface="Comic Sans MS" pitchFamily="66" charset="0"/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effectLst/>
              </a:rPr>
              <a:t>Advantages and Disadvantages of </a:t>
            </a:r>
            <a:r>
              <a:rPr lang="en-US" sz="4400" dirty="0" smtClean="0">
                <a:solidFill>
                  <a:srgbClr val="C00000"/>
                </a:solidFill>
                <a:effectLst/>
              </a:rPr>
              <a:t>Offline distribution channel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33600"/>
            <a:ext cx="7902659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effectLst/>
              </a:rPr>
              <a:t>Hybrid Distribution Networks: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C00000"/>
                </a:solidFill>
              </a:rPr>
              <a:t>Online and Offline both channels used.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738751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Verdana" pitchFamily="34" charset="0"/>
              </a:rPr>
              <a:t>Model for electronic software distribution (ESD).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186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866888" cy="79216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effectLst/>
              </a:rPr>
              <a:t>Architecture of an ESD system for online brokers</a:t>
            </a:r>
            <a:endParaRPr lang="en-US" sz="2400" b="1" dirty="0">
              <a:solidFill>
                <a:srgbClr val="C00000"/>
              </a:solidFill>
              <a:effectLst/>
            </a:endParaRP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807" y="1219200"/>
            <a:ext cx="911819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7159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/>
              </a:rPr>
              <a:t>Standard Components of Software shopping system</a:t>
            </a:r>
            <a:endParaRPr lang="en-US" b="1" dirty="0">
              <a:solidFill>
                <a:srgbClr val="C00000"/>
              </a:solidFill>
              <a:effectLst/>
            </a:endParaRP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117" y="1295400"/>
            <a:ext cx="812588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8080" cy="884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Infrastructure for web based SCM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879" y="990600"/>
            <a:ext cx="891492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Traditional vs. web based </a:t>
            </a:r>
            <a:r>
              <a:rPr lang="en-US" sz="3600" dirty="0" smtClean="0"/>
              <a:t>SCM</a:t>
            </a:r>
            <a:br>
              <a:rPr lang="en-US" sz="3600" dirty="0" smtClean="0"/>
            </a:br>
            <a:r>
              <a:rPr lang="en-US" sz="1800" dirty="0" smtClean="0"/>
              <a:t>(Supply Chain Management)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1161189"/>
            <a:ext cx="9144001" cy="539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066800" y="762000"/>
            <a:ext cx="8077200" cy="5410200"/>
          </a:xfrm>
          <a:prstGeom prst="rect">
            <a:avLst/>
          </a:prstGeom>
        </p:spPr>
        <p:txBody>
          <a:bodyPr tIns="0">
            <a:noAutofit/>
          </a:bodyPr>
          <a:lstStyle/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4: E-Business and Operations management	6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Difference between purchase and procurement; Market solutions - sell-side, buy-side, and market place; Integration of product catalogue; Procurement service providing.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5: E-Contracting					4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Concept of generic services - information, negotiation, archiving, enforcement, reconciliation; Structure of a contract; Digital signature; Legal affairs. 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6: Online Distribution				5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Components of a distribution system; Characterization of online distribution; hybrid distribution networks; Model for electronic software distribution.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7: E-Payment System				6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Characteristics of payment system; Classification of payment systems - E-cash, E-check, overview of smart card; Applications of IPSec. 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8: E-Business Plan Development 			3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Students must develop an E-Business Plan; The business plan must incorporate IT-features that would address complete requirements to run a specified business.</a:t>
            </a:r>
          </a:p>
          <a:p>
            <a:endParaRPr lang="en-US" sz="1700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381000"/>
            <a:ext cx="7406640" cy="6858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outlines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0"/>
            <a:ext cx="7086600" cy="609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algn="ctr">
              <a:buSzPct val="120000"/>
            </a:pPr>
            <a:r>
              <a:rPr lang="en-US" sz="3200" dirty="0" smtClean="0">
                <a:solidFill>
                  <a:srgbClr val="C00000"/>
                </a:solidFill>
              </a:rPr>
              <a:t>Essential of E-Business</a:t>
            </a:r>
            <a:endParaRPr lang="en-US" sz="3200" dirty="0" smtClean="0">
              <a:latin typeface="Comic Sans MS" pitchFamily="66" charset="0"/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2590800" y="1600200"/>
            <a:ext cx="5410200" cy="2514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Verdana" pitchFamily="34" charset="0"/>
              </a:rPr>
              <a:t> Components of a distribution system; 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Verdana" pitchFamily="34" charset="0"/>
              </a:rPr>
              <a:t> Characterization of online distribution; 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Verdana" pitchFamily="34" charset="0"/>
              </a:rPr>
              <a:t> hybrid distribution networks; 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Verdana" pitchFamily="34" charset="0"/>
              </a:rPr>
              <a:t> Model for electronic software distribution.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533400"/>
            <a:ext cx="8077200" cy="685800"/>
          </a:xfrm>
          <a:prstGeom prst="rect">
            <a:avLst/>
          </a:prstGeom>
        </p:spPr>
        <p:txBody>
          <a:bodyPr tIns="0">
            <a:normAutofit fontScale="85000" lnSpcReduction="20000"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– Six</a:t>
            </a:r>
          </a:p>
          <a:p>
            <a:pPr marL="27432" lvl="0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600" dirty="0" smtClean="0">
                <a:solidFill>
                  <a:srgbClr val="0070C0"/>
                </a:solidFill>
              </a:rPr>
              <a:t>Online Distribution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800" y="0"/>
            <a:ext cx="7086600" cy="609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algn="ctr">
              <a:buSzPct val="120000"/>
            </a:pPr>
            <a:r>
              <a:rPr lang="en-US" sz="3200" dirty="0" smtClean="0">
                <a:solidFill>
                  <a:srgbClr val="C00000"/>
                </a:solidFill>
              </a:rPr>
              <a:t>Essential of E-Business</a:t>
            </a:r>
            <a:endParaRPr lang="en-US" sz="3200" dirty="0" smtClean="0">
              <a:latin typeface="Comic Sans MS" pitchFamily="66" charset="0"/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Online Distribution</a:t>
            </a:r>
            <a:endParaRPr lang="en-US" dirty="0">
              <a:effectLst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757" y="1371600"/>
            <a:ext cx="897004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Component of a distribution systems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808021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791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Distribution Channel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90800"/>
            <a:ext cx="70866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0" y="3657600"/>
            <a:ext cx="1752600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Digital Transmission Medium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Distribution Channel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9951" y="1600200"/>
            <a:ext cx="7925749" cy="411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effectLst/>
              </a:rPr>
              <a:t>Advantages and Disadvantages of </a:t>
            </a:r>
            <a:r>
              <a:rPr lang="en-US" sz="3600" dirty="0" smtClean="0">
                <a:solidFill>
                  <a:srgbClr val="C00000"/>
                </a:solidFill>
                <a:effectLst/>
              </a:rPr>
              <a:t>Online distribution channel</a:t>
            </a:r>
            <a:endParaRPr lang="en-US" sz="3600" dirty="0">
              <a:solidFill>
                <a:srgbClr val="C00000"/>
              </a:solidFill>
              <a:effectLst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719476"/>
            <a:ext cx="6989762" cy="36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Offline Distribution channel (Logistics)</a:t>
            </a:r>
            <a:endParaRPr lang="en-US" sz="32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6100" y="1565173"/>
            <a:ext cx="5956300" cy="506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8940</TotalTime>
  <Words>127</Words>
  <Application>Microsoft Office PowerPoint</Application>
  <PresentationFormat>On-screen Show (4:3)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Comic Sans MS</vt:lpstr>
      <vt:lpstr>Gill Sans MT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Online Distribution</vt:lpstr>
      <vt:lpstr>Component of a distribution systems</vt:lpstr>
      <vt:lpstr>Direct Distribution Channel</vt:lpstr>
      <vt:lpstr>Indirect Distribution Channel</vt:lpstr>
      <vt:lpstr>Advantages and Disadvantages of Online distribution channel</vt:lpstr>
      <vt:lpstr>Offline Distribution channel (Logistics)</vt:lpstr>
      <vt:lpstr>Advantages and Disadvantages of Offline distribution channel</vt:lpstr>
      <vt:lpstr>Hybrid Distribution Networks: Online and Offline both channels used.</vt:lpstr>
      <vt:lpstr>Model for electronic software distribution (ESD). </vt:lpstr>
      <vt:lpstr>Architecture of an ESD system for online brokers</vt:lpstr>
      <vt:lpstr>Standard Components of Software shopping system</vt:lpstr>
      <vt:lpstr>Infrastructure for web based SCM</vt:lpstr>
      <vt:lpstr>Traditional vs. web based SCM (Supply Chain Management)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Chapter-1: Market Driven Strategy</dc:title>
  <dc:creator/>
  <cp:lastModifiedBy>Microsoft</cp:lastModifiedBy>
  <cp:revision>421</cp:revision>
  <dcterms:created xsi:type="dcterms:W3CDTF">2006-08-16T00:00:00Z</dcterms:created>
  <dcterms:modified xsi:type="dcterms:W3CDTF">2016-11-19T14:26:31Z</dcterms:modified>
</cp:coreProperties>
</file>