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729"/>
  </p:normalViewPr>
  <p:slideViewPr>
    <p:cSldViewPr snapToGrid="0">
      <p:cViewPr varScale="1">
        <p:scale>
          <a:sx n="105" d="100"/>
          <a:sy n="105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2ABA-901B-4BEF-A76E-2A6AF2A8D713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D2D17-02F7-4704-BD02-928B9700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x="12763500" cy="2743200"/>
          </a:xfrm>
        </p:spPr>
        <p:txBody>
          <a:bodyPr/>
          <a:lstStyle/>
          <a:p>
            <a:r>
              <a:rPr lang="en-US" dirty="0" smtClean="0"/>
              <a:t>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x="9715500" cy="4152900"/>
          </a:xfrm>
        </p:spPr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Trekr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Jonathan Harris, Derek Kidd, Ethan McKenzie, Ryan Thomas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5499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424748"/>
            <a:ext cx="4937760" cy="34443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Trekr</a:t>
            </a:r>
            <a:r>
              <a:rPr lang="en-US" dirty="0"/>
              <a:t> is a geolocation-based Android application designed to assist users in the navigation of </a:t>
            </a:r>
            <a:r>
              <a:rPr lang="en-US" dirty="0" smtClean="0"/>
              <a:t>trails.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users to edit and maintain a local database of trails and points of </a:t>
            </a:r>
            <a:r>
              <a:rPr lang="en-US" dirty="0" smtClean="0"/>
              <a:t>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motivation for this project stemmed from a mutual interest in outdoor recreation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Visit </a:t>
            </a:r>
            <a:r>
              <a:rPr lang="en-US" dirty="0" err="1" smtClean="0"/>
              <a:t>trekr-app.github.io</a:t>
            </a:r>
            <a:r>
              <a:rPr lang="en-US" dirty="0" smtClean="0"/>
              <a:t> for more info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 descr="256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838" y="2424749"/>
            <a:ext cx="2865330" cy="28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755936"/>
              </p:ext>
            </p:extLst>
          </p:nvPr>
        </p:nvGraphicFramePr>
        <p:xfrm>
          <a:off x="1426763" y="2275449"/>
          <a:ext cx="9445310" cy="234797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722655"/>
                <a:gridCol w="4722655"/>
              </a:tblGrid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Status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 Trails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 Points of Interest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Emergency Mode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Add/Edit Trails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Partially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Completed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Add/Edit Points of Interest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Partially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Completed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Backtrack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Possible,</a:t>
                      </a:r>
                      <a:r>
                        <a:rPr lang="en-US" sz="1800" baseline="0" dirty="0" smtClean="0">
                          <a:effectLst/>
                        </a:rPr>
                        <a:t> Not implemented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Possible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Functionality is most important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Designing in Android Studio was more difficult than expected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Working with Location Services was a struggle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Unexpected </a:t>
            </a:r>
            <a:r>
              <a:rPr lang="en-US" dirty="0" smtClean="0"/>
              <a:t>number of Activities and Fragments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Communication between Activities and Fragments was fun (read: sarcasm)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Database implementation was time consuming, but very helpful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early and </a:t>
            </a:r>
            <a:r>
              <a:rPr lang="en-US" dirty="0" smtClean="0"/>
              <a:t>often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718</TotalTime>
  <Words>159</Words>
  <Application>Microsoft Macintosh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Trekr</vt:lpstr>
      <vt:lpstr>Summary</vt:lpstr>
      <vt:lpstr>Features</vt:lpstr>
      <vt:lpstr>Demonstration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Trekr</dc:title>
  <dc:creator>Jonathan Harris</dc:creator>
  <cp:lastModifiedBy>Microsoft Office User</cp:lastModifiedBy>
  <cp:revision>37</cp:revision>
  <dcterms:created xsi:type="dcterms:W3CDTF">2015-02-16T15:19:26Z</dcterms:created>
  <dcterms:modified xsi:type="dcterms:W3CDTF">2015-04-23T19:11:24Z</dcterms:modified>
</cp:coreProperties>
</file>