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02ABA-901B-4BEF-A76E-2A6AF2A8D7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D2D17-02F7-4704-BD02-928B9700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Slide Image Placeholder 1" id="2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name="Notes Placeholder 2" id="3"/>
          <p:cNvSpPr>
            <a:spLocks noGrp="1"/>
          </p:cNvSpPr>
          <p:nvPr>
            <p:ph type="body" idx="1"/>
          </p:nvPr>
        </p:nvSpPr>
        <p:spPr>
          <a:xfrm>
            <a:off x="-88900" y="-38100"/>
            <a:ext cy="2743200" cx="12763500"/>
          </a:xfrm>
        </p:spPr>
        <p:txBody>
          <a:bodyPr/>
          <a:lstStyle/>
          <a:p>
            <a:r>
              <a:rPr smtClean="0" lang="en-US" dirty="0"/>
              <a:t>All, then Derek</a:t>
            </a:r>
            <a:endParaRPr lang="en-US" dirty="0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smtClean="0"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4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Derek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945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Slide Image Placeholder 1" id="2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name="Notes Placeholder 2" id="3"/>
          <p:cNvSpPr>
            <a:spLocks noGrp="1"/>
          </p:cNvSpPr>
          <p:nvPr>
            <p:ph type="body" idx="1"/>
          </p:nvPr>
        </p:nvSpPr>
        <p:spPr>
          <a:xfrm>
            <a:off x="-88900" y="-38100"/>
            <a:ext cy="4152900" cx="9715500"/>
          </a:xfrm>
        </p:spPr>
        <p:txBody>
          <a:bodyPr/>
          <a:lstStyle/>
          <a:p>
            <a:r>
              <a:rPr smtClean="0" lang="en-US" dirty="0"/>
              <a:t>Ethan</a:t>
            </a:r>
            <a:endParaRPr lang="en-US" dirty="0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smtClean="0"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865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Slide Image Placeholder 1" id="2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name="Notes Placeholder 2" id="3"/>
          <p:cNvSpPr>
            <a:spLocks noGrp="1"/>
          </p:cNvSpPr>
          <p:nvPr>
            <p:ph type="body" idx="1"/>
          </p:nvPr>
        </p:nvSpPr>
        <p:spPr>
          <a:xfrm>
            <a:off x="-88900" y="-38100"/>
            <a:ext cy="4152900" cx="9715500"/>
          </a:xfrm>
        </p:spPr>
        <p:txBody>
          <a:bodyPr/>
          <a:lstStyle/>
          <a:p>
            <a:r>
              <a:rPr smtClean="0" lang="en-US" dirty="0"/>
              <a:t>Jonathan</a:t>
            </a:r>
            <a:endParaRPr lang="en-US" dirty="0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smtClean="0"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33988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Slide Image Placeholder 1" id="2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name="Notes Placeholder 2" id="3"/>
          <p:cNvSpPr>
            <a:spLocks noGrp="1"/>
          </p:cNvSpPr>
          <p:nvPr>
            <p:ph type="body" idx="1"/>
          </p:nvPr>
        </p:nvSpPr>
        <p:spPr>
          <a:xfrm>
            <a:off x="-88900" y="-38100"/>
            <a:ext cy="4152900" cx="9715500"/>
          </a:xfrm>
        </p:spPr>
        <p:txBody>
          <a:bodyPr/>
          <a:lstStyle/>
          <a:p>
            <a:r>
              <a:rPr smtClean="0" lang="en-US" dirty="0"/>
              <a:t>Ryan</a:t>
            </a:r>
            <a:endParaRPr lang="en-US" dirty="0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smtClean="0"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7431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Slide Image Placeholder 1" id="2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name="Notes Placeholder 2" id="3"/>
          <p:cNvSpPr>
            <a:spLocks noGrp="1"/>
          </p:cNvSpPr>
          <p:nvPr>
            <p:ph type="body" idx="1"/>
          </p:nvPr>
        </p:nvSpPr>
        <p:spPr>
          <a:xfrm>
            <a:off x="-88900" y="-38100"/>
            <a:ext cy="12395200" cx="9715500"/>
          </a:xfrm>
        </p:spPr>
        <p:txBody>
          <a:bodyPr/>
          <a:lstStyle/>
          <a:p>
            <a:r>
              <a:rPr smtClean="0" lang="en-US" dirty="0"/>
              <a:t>Jonathan</a:t>
            </a:r>
            <a:endParaRPr lang="en-US" dirty="0"/>
          </a:p>
          <a:p>
            <a:endParaRPr lang="en-US" dirty="0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smtClean="0"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0636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Slide Image Placeholder 1" id="2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name="Notes Placeholder 2" id="3"/>
          <p:cNvSpPr>
            <a:spLocks noGrp="1"/>
          </p:cNvSpPr>
          <p:nvPr>
            <p:ph type="body" idx="1"/>
          </p:nvPr>
        </p:nvSpPr>
        <p:spPr>
          <a:xfrm>
            <a:off x="-88900" y="-38100"/>
            <a:ext cy="4152900" cx="9715500"/>
          </a:xfrm>
        </p:spPr>
        <p:txBody>
          <a:bodyPr/>
          <a:lstStyle/>
          <a:p>
            <a:r>
              <a:rPr smtClean="0" lang="en-US" dirty="0"/>
              <a:t>Derek</a:t>
            </a:r>
            <a:endParaRPr lang="en-US" dirty="0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smtClean="0"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9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2D17-02F7-4704-BD02-928B970036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Trekr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/>
              <a:t>Jonathan Harris, Derek Kidd, Ethan McKenzie, Ryan Thomas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5499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Emergency Mode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136" y="2788921"/>
            <a:ext cx="7616952" cy="6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Search Trail/POI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330" y="2788919"/>
            <a:ext cx="7614742" cy="6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00445"/>
              </p:ext>
            </p:extLst>
          </p:nvPr>
        </p:nvGraphicFramePr>
        <p:xfrm>
          <a:off x="1426763" y="2275449"/>
          <a:ext cx="9445310" cy="3521964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4722655"/>
                <a:gridCol w="4722655"/>
              </a:tblGrid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Priority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View Trails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Required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View Points of Interest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Required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Emergency Mode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Required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Add/Edit Trails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Required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Add/Edit Points of Interest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Required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Point to Nearest Trail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Possible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Backtrack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Possible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Search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Possible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Accounts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Future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Navigate Trails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Future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  <a:tr h="287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Weather Integration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Future</a:t>
                      </a:r>
                      <a:r>
                        <a:rPr lang="en-US" sz="1800" baseline="0" dirty="0" smtClean="0">
                          <a:effectLst/>
                        </a:rPr>
                        <a:t> 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101" marR="10910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Issues with time constraints from other courses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Difficulties with Android Studio and the Android SDK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US" dirty="0" smtClean="0"/>
              <a:t>verly ambitious goals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Distance collaboration and synchronization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Task delegation among group members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Ensuring all group members maintain the same end goal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86" y="1982695"/>
            <a:ext cx="2917616" cy="3777320"/>
          </a:xfr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1188720" y="1982059"/>
            <a:ext cx="4937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Physical maps are typically maintained by a park association or volunteer group which tends to lead to maps that are out of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Physical maps require frequent effort to maintain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Users of the trails are unable to provide updates or mark interesting points on a trail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location </a:t>
            </a:r>
            <a:r>
              <a:rPr lang="en-US" dirty="0"/>
              <a:t>on map may be hard to </a:t>
            </a:r>
            <a:r>
              <a:rPr lang="en-US" dirty="0" smtClean="0"/>
              <a:t>determine without the use of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Our target users include hikers, mountain bikers, geocachers</a:t>
            </a:r>
            <a:r>
              <a:rPr lang="en-US" dirty="0" smtClean="0"/>
              <a:t>, and outdoor enthusiast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Family and friends of the target users benefit from the emergency feature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Trekr</a:t>
            </a:r>
            <a:r>
              <a:rPr lang="en-US" dirty="0" smtClean="0"/>
              <a:t> provides a dynamic system for trails and points of interest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Users do not have to wait for trail updates from a park association or volunteer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Users are able to precisely determine their geographical location as well as relation to other trails and points of interest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36150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39473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92" y="268224"/>
            <a:ext cx="5754624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6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407" y="594359"/>
            <a:ext cx="7756444" cy="57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Add Trail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13" y="902208"/>
            <a:ext cx="6322496" cy="52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Select Trail/POI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24" y="2880359"/>
            <a:ext cx="7363968" cy="7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Add/Edit POI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60" y="1172853"/>
            <a:ext cx="5502324" cy="47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Backtrack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586" y="1847227"/>
            <a:ext cx="6575920" cy="35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</TotalTime>
  <Words>290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Retrospect</vt:lpstr>
      <vt:lpstr>Trekr</vt:lpstr>
      <vt:lpstr>Problem Definition</vt:lpstr>
      <vt:lpstr>Scope</vt:lpstr>
      <vt:lpstr>Use Case Diagram</vt:lpstr>
      <vt:lpstr>Class Diagrams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Features</vt:lpstr>
      <vt:lpstr>Potential Risks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Trekr</dc:title>
  <dc:creator>Jonathan Harris</dc:creator>
  <cp:lastModifiedBy>Jonathan Harris</cp:lastModifiedBy>
  <cp:revision>31</cp:revision>
  <dcterms:created xsi:type="dcterms:W3CDTF">2015-02-16T15:19:26Z</dcterms:created>
  <dcterms:modified xsi:type="dcterms:W3CDTF">2015-02-17T19:45:25Z</dcterms:modified>
</cp:coreProperties>
</file>