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90"/>
  </p:normalViewPr>
  <p:slideViewPr>
    <p:cSldViewPr>
      <p:cViewPr varScale="1">
        <p:scale>
          <a:sx n="127" d="100"/>
          <a:sy n="127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FBB5C-AB55-A440-83C0-019739FC6B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-2497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e114a61387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e1565649b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5B9-C6F0-184F-80E2-C193DF5C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C08B-7EEE-2A40-B4D4-8E946FBA2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YSI Presentation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Template</a:t>
            </a:r>
          </a:p>
        </p:txBody>
      </p:sp>
    </p:spTree>
    <p:extLst>
      <p:ext uri="{BB962C8B-B14F-4D97-AF65-F5344CB8AC3E}">
        <p14:creationId xmlns:p14="http://schemas.microsoft.com/office/powerpoint/2010/main" val="42433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Some text goes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Fourth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 xmlns:cp="http://schemas.openxmlformats.org/package/2006/metadata/core-properties">rosseji</cp:lastModifiedBy>
  <cp:revision>4</cp:revision>
  <dcterms:created xsi:type="dcterms:W3CDTF">2017-02-13T16:18:36Z</dcterms:created>
  <dcterms:modified xmlns:xsi="http://www.w3.org/2001/XMLSchema-instance" xmlns:dcterms="http://purl.org/dc/terms/" xsi:type="dcterms:W3CDTF">2018-06-19T10:21:45Z</dcterms:modified>
  <cp:category/>
</cp:coreProperties>
</file>