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2"/>
    <p:sldId id="257" r:id="rId8"/>
    <p:sldId id="258" r:id="rId9"/>
    <p:sldId id="259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690"/>
  </p:normalViewPr>
  <p:slideViewPr>
    <p:cSldViewPr>
      <p:cViewPr varScale="1">
        <p:scale>
          <a:sx n="127" d="100"/>
          <a:sy n="127" d="100"/>
        </p:scale>
        <p:origin x="120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FBB5C-AB55-A440-83C0-019739FC6BA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-2497"/>
            <a:ext cx="1257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8833635eb0b.png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88372563bd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45B9-C6F0-184F-80E2-C193DF5C1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CC08B-7EEE-2A40-B4D4-8E946FBA21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YSI Presentation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A Template</a:t>
            </a:r>
          </a:p>
        </p:txBody>
      </p:sp>
    </p:spTree>
    <p:extLst>
      <p:ext uri="{BB962C8B-B14F-4D97-AF65-F5344CB8AC3E}">
        <p14:creationId xmlns:p14="http://schemas.microsoft.com/office/powerpoint/2010/main" val="424332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First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Some text goes here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Third title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Fourth title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 xmlns:cp="http://schemas.openxmlformats.org/package/2006/metadata/core-properties">rosseji</cp:lastModifiedBy>
  <cp:revision>4</cp:revision>
  <dcterms:created xsi:type="dcterms:W3CDTF">2017-02-13T16:18:36Z</dcterms:created>
  <dcterms:modified xmlns:xsi="http://www.w3.org/2001/XMLSchema-instance" xmlns:dcterms="http://purl.org/dc/terms/" xsi:type="dcterms:W3CDTF">2018-06-19T09:18:35Z</dcterms:modified>
  <cp:category/>
</cp:coreProperties>
</file>