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90"/>
  </p:normalViewPr>
  <p:slideViewPr>
    <p:cSldViewPr>
      <p:cViewPr varScale="1">
        <p:scale>
          <a:sx n="127" d="100"/>
          <a:sy n="127" d="100"/>
        </p:scale>
        <p:origin x="120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FBB5C-AB55-A440-83C0-019739FC6B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-2497"/>
            <a:ext cx="1257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45B9-C6F0-184F-80E2-C193DF5C1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CC08B-7EEE-2A40-B4D4-8E946FBA2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222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Ross Ireland</cp:lastModifiedBy>
  <cp:revision>4</cp:revision>
  <dcterms:created xsi:type="dcterms:W3CDTF">2017-02-13T16:18:36Z</dcterms:created>
  <dcterms:modified xsi:type="dcterms:W3CDTF">2018-06-19T14:51:20Z</dcterms:modified>
  <cp:category/>
</cp:coreProperties>
</file>