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Fira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F4A2DA-6598-4FD6-8CBB-20D70FB05CD3}">
  <a:tblStyle styleId="{7FF4A2DA-6598-4FD6-8CBB-20D70FB05C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FiraSans-bold.fntdata"/><Relationship Id="rId21" Type="http://schemas.openxmlformats.org/officeDocument/2006/relationships/slide" Target="slides/slide15.xml"/><Relationship Id="rId65" Type="http://schemas.openxmlformats.org/officeDocument/2006/relationships/font" Target="fonts/FiraSans-regular.fntdata"/><Relationship Id="rId24" Type="http://schemas.openxmlformats.org/officeDocument/2006/relationships/slide" Target="slides/slide18.xml"/><Relationship Id="rId68" Type="http://schemas.openxmlformats.org/officeDocument/2006/relationships/font" Target="fonts/FiraSans-boldItalic.fntdata"/><Relationship Id="rId23" Type="http://schemas.openxmlformats.org/officeDocument/2006/relationships/slide" Target="slides/slide17.xml"/><Relationship Id="rId67" Type="http://schemas.openxmlformats.org/officeDocument/2006/relationships/font" Target="fonts/FiraSans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adcf160d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adcf160d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rendscenter.github.io/wiki/docs/File_transfer_with_Globus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ducation.github.com/git-cheat-sheet-education.pd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lurm.schedmd.com/srun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trendscenter.github.io/wiki/docs/Modules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repo.anaconda.com/miniconda/Miniconda3-latest-Linux-x86_64.sh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mailto:bbaker43@gsu.edu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hydra.gsu.ed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fmriprep.org/en/20.2.0/singularity.html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pis.rs.gs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nology.gsu.edu/technology-services/it-services/security/virtual-private-net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pis.rs.gsu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January 2024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$ssh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9" name="Google Shape;139;p26"/>
          <p:cNvCxnSpPr>
            <a:endCxn id="13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Short term scratch data: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/scratch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SLURM, which allocates resources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5" y="1049300"/>
            <a:ext cx="4836151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5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4"/>
                </a:solidFill>
              </a:rPr>
              <a:t>qTRDBF/qTRDGPUBF</a:t>
            </a:r>
            <a:r>
              <a:rPr i="1" lang="en" sz="2200"/>
              <a:t> - BrainForge specific queues</a:t>
            </a:r>
            <a:endParaRPr i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qTRDEV</a:t>
            </a:r>
            <a:r>
              <a:rPr i="1" lang="en" sz="2200">
                <a:highlight>
                  <a:schemeClr val="dk2"/>
                </a:highlight>
              </a:rPr>
              <a:t> - (no longer used)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08" name="Google Shape;208;p37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$ 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4 --gres=gpu:1 --nodes=1 --ntasks-per-node=1 --mem=4G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0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1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38" name="Google Shape;238;p41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--gres=RTX:1, --gres=V100:1, --gres=A100:1, --gres=A40:1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p43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{7FF4A2DA-6598-4FD6-8CBB-20D70FB05CD3}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65" name="Google Shape;265;p45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wget </a:t>
            </a: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https://repo.anaconda.com/miniconda/Miniconda3-latest-Linux-x86_64.sh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-O miniconda_install.sh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bash miniconda_install.sh -b -u -p /data/users#/&lt;campusid&gt;/bin/miniconda3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00" name="Google Shape;300;p51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1" name="Google Shape;301;p51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2" name="Google Shape;302;p51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Help?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ask here: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HPC-TIPS Slack Channel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email me: </a:t>
            </a:r>
            <a:r>
              <a:rPr lang="en" u="sng">
                <a:solidFill>
                  <a:schemeClr val="hlink"/>
                </a:solidFill>
                <a:hlinkClick r:id="rId6"/>
              </a:rPr>
              <a:t>bbaker43@gsu.edu</a:t>
            </a:r>
            <a:r>
              <a:rPr lang="en"/>
              <a:t>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Preferably message me on slack!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hydra.gsu.edu</a:t>
            </a:r>
            <a:r>
              <a:rPr lang="en"/>
              <a:t> (how to create a Hydra ticket)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09" name="Google Shape;309;p52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10" name="Google Shape;310;p52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52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2" name="Google Shape;312;p52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3" name="Google Shape;313;p52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19" name="Google Shape;319;p53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32" name="Google Shape;332;p55"/>
          <p:cNvSpPr txBox="1"/>
          <p:nvPr>
            <p:ph idx="1" type="body"/>
          </p:nvPr>
        </p:nvSpPr>
        <p:spPr>
          <a:xfrm>
            <a:off x="4648875" y="5544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3" name="Google Shape;333;p55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--array=0-4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39" name="Google Shape;339;p5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+ 1 ))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5423375" y="1582900"/>
            <a:ext cx="4260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--array=1-8%2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363" name="Google Shape;363;p60"/>
          <p:cNvSpPr txBox="1"/>
          <p:nvPr>
            <p:ph idx="1" type="body"/>
          </p:nvPr>
        </p:nvSpPr>
        <p:spPr>
          <a:xfrm>
            <a:off x="4572000" y="863550"/>
            <a:ext cx="42603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/>
          </a:p>
        </p:txBody>
      </p:sp>
      <p:sp>
        <p:nvSpPr>
          <p:cNvPr id="364" name="Google Shape;364;p60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4572000" y="572700"/>
            <a:ext cx="4260300" cy="4067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7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7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7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7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7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7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7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90"/>
          </a:p>
        </p:txBody>
      </p:sp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--array=0-4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8" name="Google Shape;378;p62"/>
          <p:cNvSpPr txBox="1"/>
          <p:nvPr>
            <p:ph idx="1" type="body"/>
          </p:nvPr>
        </p:nvSpPr>
        <p:spPr>
          <a:xfrm>
            <a:off x="4883700" y="627250"/>
            <a:ext cx="4260300" cy="43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8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8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8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8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8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8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8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36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pip install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ClusterWorkshop/Examples/PytorchClassificationCV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--array=0-4 JobSubmit.sh</a:t>
            </a:r>
            <a:endParaRPr/>
          </a:p>
        </p:txBody>
      </p:sp>
      <p:sp>
        <p:nvSpPr>
          <p:cNvPr id="385" name="Google Shape;385;p63"/>
          <p:cNvSpPr txBox="1"/>
          <p:nvPr>
            <p:ph idx="1" type="body"/>
          </p:nvPr>
        </p:nvSpPr>
        <p:spPr>
          <a:xfrm>
            <a:off x="4936700" y="463800"/>
            <a:ext cx="4260300" cy="4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/Examples/PytorchClassificationCV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913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  <p:sp>
        <p:nvSpPr>
          <p:cNvPr id="396" name="Google Shape;396;p6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BASH arguments to </a:t>
            </a:r>
            <a:r>
              <a:rPr lang="en"/>
              <a:t>supply</a:t>
            </a:r>
            <a:r>
              <a:rPr lang="en"/>
              <a:t> variables to SBATCH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really dynamically allocate the SBATCH header, so use the flags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sbatch -e myerror.e -o myout.o JobSubmit.sh arg1 arg2 arg3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65"/>
          <p:cNvSpPr txBox="1"/>
          <p:nvPr>
            <p:ph idx="1" type="body"/>
          </p:nvPr>
        </p:nvSpPr>
        <p:spPr>
          <a:xfrm>
            <a:off x="4648850" y="658475"/>
            <a:ext cx="42603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cw_ex_args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singularity images using the docker client (restricted access)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build directly from remote docker repositories!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singularity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build fmriprep-&lt;version&gt;.simg docker://poldracklab/fmriprep:&lt;version&gt;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singularity run --cleanenv fmriprep.simg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path/to/data/dir path/to/output/dir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participant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--participant-label label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  <p:sp>
        <p:nvSpPr>
          <p:cNvPr id="409" name="Google Shape;409;p67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</a:t>
            </a:r>
            <a:r>
              <a:rPr lang="en"/>
              <a:t>Create</a:t>
            </a:r>
            <a:r>
              <a:rPr lang="en"/>
              <a:t> a slurm script to host the jupyter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Submit the job and recover the node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Run SSH tunnel to the node and use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http://localhost:&lt;port&gt;</a:t>
            </a:r>
            <a:endParaRPr/>
          </a:p>
        </p:txBody>
      </p:sp>
      <p:sp>
        <p:nvSpPr>
          <p:cNvPr id="410" name="Google Shape;410;p67"/>
          <p:cNvSpPr txBox="1"/>
          <p:nvPr>
            <p:ph idx="1" type="body"/>
          </p:nvPr>
        </p:nvSpPr>
        <p:spPr>
          <a:xfrm>
            <a:off x="4714000" y="715500"/>
            <a:ext cx="42603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jupyter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--output=jupyter-%j.out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&lt;slurm_account_code&gt;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--mail-user=&lt;email address&gt;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path_to_conda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your_enviromen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jupyter-lab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--ip=0.0.0.0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--port=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${1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allocate multiple nodes with SBATCH, and then use SRUN within that to tell each node to do multiple things</a:t>
            </a:r>
            <a:endParaRPr/>
          </a:p>
        </p:txBody>
      </p:sp>
      <p:sp>
        <p:nvSpPr>
          <p:cNvPr id="417" name="Google Shape;417;p68"/>
          <p:cNvSpPr txBox="1"/>
          <p:nvPr>
            <p:ph idx="1" type="body"/>
          </p:nvPr>
        </p:nvSpPr>
        <p:spPr>
          <a:xfrm>
            <a:off x="4685150" y="696250"/>
            <a:ext cx="42603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granulartest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matlab/R2022a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node2"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  <p:sp>
        <p:nvSpPr>
          <p:cNvPr id="423" name="Google Shape;423;p6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for single machines with multiple GPUs: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REQUEST MORE GPUS!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is performing distributed computing with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the granular control example to do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some clever tricks with 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beyond extra credit :) </a:t>
            </a:r>
            <a:endParaRPr/>
          </a:p>
        </p:txBody>
      </p:sp>
      <p:sp>
        <p:nvSpPr>
          <p:cNvPr id="424" name="Google Shape;424;p69"/>
          <p:cNvSpPr txBox="1"/>
          <p:nvPr>
            <p:ph idx="1" type="body"/>
          </p:nvPr>
        </p:nvSpPr>
        <p:spPr>
          <a:xfrm>
            <a:off x="4711425" y="451900"/>
            <a:ext cx="4330200" cy="4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8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--gres=gpu:2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--mem=20G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cw_torch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/ClusterWorkshop/Examples/ExtraCredit/MultiGPUPytorch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dataparallel.py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 + Linux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Windows,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need to download the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use your GSU credentials and the address </a:t>
            </a:r>
            <a:r>
              <a:rPr b="1" lang="en"/>
              <a:t>secureaccess.gsu.edu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mkdir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cd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ssh-keygen -t ed25519 -f id_&lt;campusid&gt;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cat ~/.ssh/id_&lt;campusid&gt;.pub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id_&lt;campusid&gt;-cert.pub and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mv ~/Downloads/id_&lt;campusid&gt;-cert.pub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ssh-add ~/.ssh/id_&lt;campusid&gt;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~/.ssh/config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CertificateFile ~/.ssh/id_&lt;campusid&gt;-cert.pub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IdentityFile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