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44" r:id="rId9"/>
    <p:sldId id="263" r:id="rId10"/>
    <p:sldId id="264" r:id="rId11"/>
    <p:sldId id="339" r:id="rId12"/>
    <p:sldId id="341" r:id="rId13"/>
    <p:sldId id="342" r:id="rId14"/>
    <p:sldId id="340" r:id="rId15"/>
    <p:sldId id="343" r:id="rId16"/>
    <p:sldId id="337" r:id="rId17"/>
    <p:sldId id="265" r:id="rId18"/>
    <p:sldId id="270" r:id="rId19"/>
    <p:sldId id="266" r:id="rId20"/>
    <p:sldId id="267" r:id="rId21"/>
    <p:sldId id="268" r:id="rId22"/>
    <p:sldId id="269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7BE33-92D3-4CD2-9698-368C43D2CE09}" v="600" dt="2019-12-13T16:27:26.756"/>
    <p1510:client id="{2E4C5B73-85B1-4D57-A642-CF57F2E1E1F6}" v="7" dt="2019-12-13T15:51:34.876"/>
    <p1510:client id="{2E8C69FB-9763-4BFA-846B-C175654C1BBB}" v="47" dt="2019-12-13T16:31:44.701"/>
    <p1510:client id="{47270BD4-5DA1-40E2-B071-C8815159296C}" v="5" dt="2019-12-13T16:56:00.998"/>
    <p1510:client id="{47B8F13C-20B1-4313-B7F5-42FBD0551CF7}" v="135" dt="2019-12-13T16:31:52.773"/>
    <p1510:client id="{54C2C235-C8AB-457B-BB7F-49EDFB9E2344}" v="1" dt="2019-12-13T16:59:01.804"/>
    <p1510:client id="{6D4A359A-20BC-45CE-A4C8-589A50D964AC}" v="43" dt="2019-12-13T16:37:25.494"/>
    <p1510:client id="{7DC11125-FB83-41AA-8A6A-63C6F038554E}" v="24" dt="2019-12-13T15:48:14.365"/>
    <p1510:client id="{8ABA0F18-EC44-499B-A0CC-54C6C32BCFB1}" v="3" dt="2019-12-13T15:53:09.115"/>
    <p1510:client id="{A5516967-338B-44B2-9B3E-35B6D4EC5345}" v="55" dt="2019-12-13T04:27:55.883"/>
    <p1510:client id="{AC9F5C29-7976-4663-9389-B40A4D3CE321}" v="9" dt="2019-12-13T16:56:51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2E8C69FB-9763-4BFA-846B-C175654C1BBB}"/>
    <pc:docChg chg="modSld">
      <pc:chgData name="Guest User" userId="" providerId="Windows Live" clId="Web-{2E8C69FB-9763-4BFA-846B-C175654C1BBB}" dt="2019-12-13T16:31:44.701" v="46" actId="20577"/>
      <pc:docMkLst>
        <pc:docMk/>
      </pc:docMkLst>
      <pc:sldChg chg="addAnim delAnim modAnim">
        <pc:chgData name="Guest User" userId="" providerId="Windows Live" clId="Web-{2E8C69FB-9763-4BFA-846B-C175654C1BBB}" dt="2019-12-13T15:58:23.504" v="3"/>
        <pc:sldMkLst>
          <pc:docMk/>
          <pc:sldMk cId="3813962789" sldId="257"/>
        </pc:sldMkLst>
      </pc:sldChg>
      <pc:sldChg chg="modSp">
        <pc:chgData name="Guest User" userId="" providerId="Windows Live" clId="Web-{2E8C69FB-9763-4BFA-846B-C175654C1BBB}" dt="2019-12-13T16:28:02.489" v="44" actId="20577"/>
        <pc:sldMkLst>
          <pc:docMk/>
          <pc:sldMk cId="3465489867" sldId="272"/>
        </pc:sldMkLst>
        <pc:spChg chg="mod">
          <ac:chgData name="Guest User" userId="" providerId="Windows Live" clId="Web-{2E8C69FB-9763-4BFA-846B-C175654C1BBB}" dt="2019-12-13T16:28:02.489" v="44" actId="20577"/>
          <ac:spMkLst>
            <pc:docMk/>
            <pc:sldMk cId="3465489867" sldId="272"/>
            <ac:spMk id="3" creationId="{153E40CE-58AF-4184-9A88-FD2B13983C38}"/>
          </ac:spMkLst>
        </pc:spChg>
      </pc:sldChg>
    </pc:docChg>
  </pc:docChgLst>
  <pc:docChgLst>
    <pc:chgData name="Usman Mahmood" userId="f8c1c5a151370924" providerId="LiveId" clId="{10A7BE33-92D3-4CD2-9698-368C43D2CE09}"/>
    <pc:docChg chg="undo custSel addSld modSld">
      <pc:chgData name="Usman Mahmood" userId="f8c1c5a151370924" providerId="LiveId" clId="{10A7BE33-92D3-4CD2-9698-368C43D2CE09}" dt="2019-12-13T16:27:26.756" v="630" actId="1076"/>
      <pc:docMkLst>
        <pc:docMk/>
      </pc:docMkLst>
      <pc:sldChg chg="modSp">
        <pc:chgData name="Usman Mahmood" userId="f8c1c5a151370924" providerId="LiveId" clId="{10A7BE33-92D3-4CD2-9698-368C43D2CE09}" dt="2019-12-13T15:57:22.188" v="25" actId="20577"/>
        <pc:sldMkLst>
          <pc:docMk/>
          <pc:sldMk cId="0" sldId="256"/>
        </pc:sldMkLst>
        <pc:spChg chg="mod">
          <ac:chgData name="Usman Mahmood" userId="f8c1c5a151370924" providerId="LiveId" clId="{10A7BE33-92D3-4CD2-9698-368C43D2CE09}" dt="2019-12-13T15:57:22.188" v="2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Anim">
        <pc:chgData name="Usman Mahmood" userId="f8c1c5a151370924" providerId="LiveId" clId="{10A7BE33-92D3-4CD2-9698-368C43D2CE09}" dt="2019-12-13T16:02:36.674" v="113" actId="20577"/>
        <pc:sldMkLst>
          <pc:docMk/>
          <pc:sldMk cId="3813962789" sldId="257"/>
        </pc:sldMkLst>
        <pc:spChg chg="mod">
          <ac:chgData name="Usman Mahmood" userId="f8c1c5a151370924" providerId="LiveId" clId="{10A7BE33-92D3-4CD2-9698-368C43D2CE09}" dt="2019-12-13T16:02:36.674" v="113" actId="20577"/>
          <ac:spMkLst>
            <pc:docMk/>
            <pc:sldMk cId="3813962789" sldId="257"/>
            <ac:spMk id="3" creationId="{7AAFFE72-D538-4584-9948-BCF66A79DD2C}"/>
          </ac:spMkLst>
        </pc:spChg>
      </pc:sldChg>
      <pc:sldChg chg="modSp">
        <pc:chgData name="Usman Mahmood" userId="f8c1c5a151370924" providerId="LiveId" clId="{10A7BE33-92D3-4CD2-9698-368C43D2CE09}" dt="2019-12-13T16:02:30.226" v="104" actId="20577"/>
        <pc:sldMkLst>
          <pc:docMk/>
          <pc:sldMk cId="397710454" sldId="258"/>
        </pc:sldMkLst>
        <pc:spChg chg="mod">
          <ac:chgData name="Usman Mahmood" userId="f8c1c5a151370924" providerId="LiveId" clId="{10A7BE33-92D3-4CD2-9698-368C43D2CE09}" dt="2019-12-13T16:02:30.226" v="104" actId="20577"/>
          <ac:spMkLst>
            <pc:docMk/>
            <pc:sldMk cId="397710454" sldId="258"/>
            <ac:spMk id="3" creationId="{83B8ED85-BEC5-4423-B120-C81025E97524}"/>
          </ac:spMkLst>
        </pc:spChg>
      </pc:sldChg>
      <pc:sldChg chg="modSp">
        <pc:chgData name="Usman Mahmood" userId="f8c1c5a151370924" providerId="LiveId" clId="{10A7BE33-92D3-4CD2-9698-368C43D2CE09}" dt="2019-12-13T16:03:31.636" v="129" actId="20577"/>
        <pc:sldMkLst>
          <pc:docMk/>
          <pc:sldMk cId="3717242772" sldId="259"/>
        </pc:sldMkLst>
        <pc:spChg chg="mod">
          <ac:chgData name="Usman Mahmood" userId="f8c1c5a151370924" providerId="LiveId" clId="{10A7BE33-92D3-4CD2-9698-368C43D2CE09}" dt="2019-12-13T16:03:31.636" v="129" actId="20577"/>
          <ac:spMkLst>
            <pc:docMk/>
            <pc:sldMk cId="3717242772" sldId="259"/>
            <ac:spMk id="3" creationId="{5E0A7B99-32FD-41F9-9776-536584641E59}"/>
          </ac:spMkLst>
        </pc:spChg>
      </pc:sldChg>
      <pc:sldChg chg="modSp">
        <pc:chgData name="Usman Mahmood" userId="f8c1c5a151370924" providerId="LiveId" clId="{10A7BE33-92D3-4CD2-9698-368C43D2CE09}" dt="2019-12-13T16:06:50.624" v="226" actId="20577"/>
        <pc:sldMkLst>
          <pc:docMk/>
          <pc:sldMk cId="3332014968" sldId="262"/>
        </pc:sldMkLst>
        <pc:spChg chg="mod">
          <ac:chgData name="Usman Mahmood" userId="f8c1c5a151370924" providerId="LiveId" clId="{10A7BE33-92D3-4CD2-9698-368C43D2CE09}" dt="2019-12-13T16:06:50.624" v="226" actId="20577"/>
          <ac:spMkLst>
            <pc:docMk/>
            <pc:sldMk cId="3332014968" sldId="262"/>
            <ac:spMk id="3" creationId="{7BF38E90-1C0C-4F42-9019-5328283E1B93}"/>
          </ac:spMkLst>
        </pc:spChg>
      </pc:sldChg>
      <pc:sldChg chg="addSp delSp modSp delAnim modAnim">
        <pc:chgData name="Usman Mahmood" userId="f8c1c5a151370924" providerId="LiveId" clId="{10A7BE33-92D3-4CD2-9698-368C43D2CE09}" dt="2019-12-13T16:26:28.811" v="621" actId="478"/>
        <pc:sldMkLst>
          <pc:docMk/>
          <pc:sldMk cId="3002744381" sldId="263"/>
        </pc:sldMkLst>
        <pc:picChg chg="add del mod">
          <ac:chgData name="Usman Mahmood" userId="f8c1c5a151370924" providerId="LiveId" clId="{10A7BE33-92D3-4CD2-9698-368C43D2CE09}" dt="2019-12-13T16:26:28.811" v="621" actId="478"/>
          <ac:picMkLst>
            <pc:docMk/>
            <pc:sldMk cId="3002744381" sldId="263"/>
            <ac:picMk id="11" creationId="{8956DECA-E01C-41AA-9F51-E7256F3FA2C6}"/>
          </ac:picMkLst>
        </pc:picChg>
      </pc:sldChg>
      <pc:sldChg chg="addSp modSp">
        <pc:chgData name="Usman Mahmood" userId="f8c1c5a151370924" providerId="LiveId" clId="{10A7BE33-92D3-4CD2-9698-368C43D2CE09}" dt="2019-12-13T16:27:26.756" v="630" actId="1076"/>
        <pc:sldMkLst>
          <pc:docMk/>
          <pc:sldMk cId="228197662" sldId="271"/>
        </pc:sldMkLst>
        <pc:graphicFrameChg chg="add mod">
          <ac:chgData name="Usman Mahmood" userId="f8c1c5a151370924" providerId="LiveId" clId="{10A7BE33-92D3-4CD2-9698-368C43D2CE09}" dt="2019-12-13T16:27:26.756" v="630" actId="1076"/>
          <ac:graphicFrameMkLst>
            <pc:docMk/>
            <pc:sldMk cId="228197662" sldId="271"/>
            <ac:graphicFrameMk id="4" creationId="{96007DD7-0C15-446A-A4EE-24489F975E0F}"/>
          </ac:graphicFrameMkLst>
        </pc:graphicFrameChg>
      </pc:sldChg>
      <pc:sldChg chg="addSp delSp modSp add delAnim modAnim">
        <pc:chgData name="Usman Mahmood" userId="f8c1c5a151370924" providerId="LiveId" clId="{10A7BE33-92D3-4CD2-9698-368C43D2CE09}" dt="2019-12-13T16:21:30.839" v="605" actId="1076"/>
        <pc:sldMkLst>
          <pc:docMk/>
          <pc:sldMk cId="1935728892" sldId="344"/>
        </pc:sldMkLst>
        <pc:spChg chg="add mod">
          <ac:chgData name="Usman Mahmood" userId="f8c1c5a151370924" providerId="LiveId" clId="{10A7BE33-92D3-4CD2-9698-368C43D2CE09}" dt="2019-12-13T16:15:19.349" v="404" actId="13822"/>
          <ac:spMkLst>
            <pc:docMk/>
            <pc:sldMk cId="1935728892" sldId="344"/>
            <ac:spMk id="188" creationId="{4B46AF46-C246-4B21-8A5C-A427A6DC5A68}"/>
          </ac:spMkLst>
        </pc:spChg>
        <pc:spChg chg="add del mod">
          <ac:chgData name="Usman Mahmood" userId="f8c1c5a151370924" providerId="LiveId" clId="{10A7BE33-92D3-4CD2-9698-368C43D2CE09}" dt="2019-12-13T16:21:26.890" v="604" actId="478"/>
          <ac:spMkLst>
            <pc:docMk/>
            <pc:sldMk cId="1935728892" sldId="344"/>
            <ac:spMk id="189" creationId="{836A4E74-E5B8-470F-8791-6F677424A640}"/>
          </ac:spMkLst>
        </pc:spChg>
        <pc:spChg chg="add mod">
          <ac:chgData name="Usman Mahmood" userId="f8c1c5a151370924" providerId="LiveId" clId="{10A7BE33-92D3-4CD2-9698-368C43D2CE09}" dt="2019-12-13T16:16:52.462" v="482" actId="208"/>
          <ac:spMkLst>
            <pc:docMk/>
            <pc:sldMk cId="1935728892" sldId="344"/>
            <ac:spMk id="190" creationId="{7B1BF88B-DDAD-4B1F-B970-0270CF6CA169}"/>
          </ac:spMkLst>
        </pc:spChg>
        <pc:spChg chg="add mod">
          <ac:chgData name="Usman Mahmood" userId="f8c1c5a151370924" providerId="LiveId" clId="{10A7BE33-92D3-4CD2-9698-368C43D2CE09}" dt="2019-12-13T16:21:30.839" v="605" actId="1076"/>
          <ac:spMkLst>
            <pc:docMk/>
            <pc:sldMk cId="1935728892" sldId="344"/>
            <ac:spMk id="191" creationId="{7D29031E-89FD-4F71-A79F-2725F0EE75FE}"/>
          </ac:spMkLst>
        </pc:spChg>
        <pc:spChg chg="add mod">
          <ac:chgData name="Usman Mahmood" userId="f8c1c5a151370924" providerId="LiveId" clId="{10A7BE33-92D3-4CD2-9698-368C43D2CE09}" dt="2019-12-13T16:16:44.292" v="480" actId="208"/>
          <ac:spMkLst>
            <pc:docMk/>
            <pc:sldMk cId="1935728892" sldId="344"/>
            <ac:spMk id="192" creationId="{161AAB36-0A29-4F1A-8690-8FAEF8F0EAC8}"/>
          </ac:spMkLst>
        </pc:spChg>
        <pc:spChg chg="add mod">
          <ac:chgData name="Usman Mahmood" userId="f8c1c5a151370924" providerId="LiveId" clId="{10A7BE33-92D3-4CD2-9698-368C43D2CE09}" dt="2019-12-13T16:17:01.141" v="483" actId="208"/>
          <ac:spMkLst>
            <pc:docMk/>
            <pc:sldMk cId="1935728892" sldId="344"/>
            <ac:spMk id="193" creationId="{E7028B9C-9830-41D6-8F3C-8EA4889BAEC9}"/>
          </ac:spMkLst>
        </pc:spChg>
        <pc:spChg chg="add mod">
          <ac:chgData name="Usman Mahmood" userId="f8c1c5a151370924" providerId="LiveId" clId="{10A7BE33-92D3-4CD2-9698-368C43D2CE09}" dt="2019-12-13T16:17:19.412" v="498" actId="1076"/>
          <ac:spMkLst>
            <pc:docMk/>
            <pc:sldMk cId="1935728892" sldId="344"/>
            <ac:spMk id="194" creationId="{335863A2-E3DF-4CB4-9E8E-B5D0DBAC41DB}"/>
          </ac:spMkLst>
        </pc:spChg>
        <pc:spChg chg="add mod">
          <ac:chgData name="Usman Mahmood" userId="f8c1c5a151370924" providerId="LiveId" clId="{10A7BE33-92D3-4CD2-9698-368C43D2CE09}" dt="2019-12-13T16:17:38.814" v="507" actId="1076"/>
          <ac:spMkLst>
            <pc:docMk/>
            <pc:sldMk cId="1935728892" sldId="344"/>
            <ac:spMk id="195" creationId="{39751F96-A362-4D96-9435-C88F6EF0ED3A}"/>
          </ac:spMkLst>
        </pc:spChg>
        <pc:spChg chg="add mod">
          <ac:chgData name="Usman Mahmood" userId="f8c1c5a151370924" providerId="LiveId" clId="{10A7BE33-92D3-4CD2-9698-368C43D2CE09}" dt="2019-12-13T16:18:32.141" v="552" actId="1076"/>
          <ac:spMkLst>
            <pc:docMk/>
            <pc:sldMk cId="1935728892" sldId="344"/>
            <ac:spMk id="196" creationId="{E5FFB39F-9DEC-4C9E-9729-B36189F527D7}"/>
          </ac:spMkLst>
        </pc:spChg>
        <pc:spChg chg="add mod">
          <ac:chgData name="Usman Mahmood" userId="f8c1c5a151370924" providerId="LiveId" clId="{10A7BE33-92D3-4CD2-9698-368C43D2CE09}" dt="2019-12-13T16:17:51.380" v="523" actId="20577"/>
          <ac:spMkLst>
            <pc:docMk/>
            <pc:sldMk cId="1935728892" sldId="344"/>
            <ac:spMk id="197" creationId="{A59CE9CD-BAB0-4C1B-80D1-EE757E17E074}"/>
          </ac:spMkLst>
        </pc:spChg>
        <pc:spChg chg="add mod">
          <ac:chgData name="Usman Mahmood" userId="f8c1c5a151370924" providerId="LiveId" clId="{10A7BE33-92D3-4CD2-9698-368C43D2CE09}" dt="2019-12-13T16:18:28.751" v="551" actId="1076"/>
          <ac:spMkLst>
            <pc:docMk/>
            <pc:sldMk cId="1935728892" sldId="344"/>
            <ac:spMk id="198" creationId="{8A08A2A3-AB04-4B96-968E-5EA0F0F7F3D1}"/>
          </ac:spMkLst>
        </pc:spChg>
        <pc:spChg chg="add mod">
          <ac:chgData name="Usman Mahmood" userId="f8c1c5a151370924" providerId="LiveId" clId="{10A7BE33-92D3-4CD2-9698-368C43D2CE09}" dt="2019-12-13T16:18:24.567" v="550" actId="1076"/>
          <ac:spMkLst>
            <pc:docMk/>
            <pc:sldMk cId="1935728892" sldId="344"/>
            <ac:spMk id="199" creationId="{1F5DDEFF-C99A-42C8-B70F-33996C06EA75}"/>
          </ac:spMkLst>
        </pc:spChg>
        <pc:spChg chg="add mod">
          <ac:chgData name="Usman Mahmood" userId="f8c1c5a151370924" providerId="LiveId" clId="{10A7BE33-92D3-4CD2-9698-368C43D2CE09}" dt="2019-12-13T16:18:41.542" v="556" actId="1076"/>
          <ac:spMkLst>
            <pc:docMk/>
            <pc:sldMk cId="1935728892" sldId="344"/>
            <ac:spMk id="200" creationId="{7FB8DD8A-37BE-4768-9739-921CC6E94139}"/>
          </ac:spMkLst>
        </pc:spChg>
        <pc:spChg chg="add mod">
          <ac:chgData name="Usman Mahmood" userId="f8c1c5a151370924" providerId="LiveId" clId="{10A7BE33-92D3-4CD2-9698-368C43D2CE09}" dt="2019-12-13T16:18:51.979" v="562" actId="1076"/>
          <ac:spMkLst>
            <pc:docMk/>
            <pc:sldMk cId="1935728892" sldId="344"/>
            <ac:spMk id="201" creationId="{0B554960-B8A6-414A-9798-20E7F8878EC2}"/>
          </ac:spMkLst>
        </pc:spChg>
        <pc:spChg chg="add mod">
          <ac:chgData name="Usman Mahmood" userId="f8c1c5a151370924" providerId="LiveId" clId="{10A7BE33-92D3-4CD2-9698-368C43D2CE09}" dt="2019-12-13T16:19:39.083" v="568" actId="1076"/>
          <ac:spMkLst>
            <pc:docMk/>
            <pc:sldMk cId="1935728892" sldId="344"/>
            <ac:spMk id="202" creationId="{D82FE8F2-BDBC-453D-B874-8507D28A9480}"/>
          </ac:spMkLst>
        </pc:spChg>
        <pc:spChg chg="add mod">
          <ac:chgData name="Usman Mahmood" userId="f8c1c5a151370924" providerId="LiveId" clId="{10A7BE33-92D3-4CD2-9698-368C43D2CE09}" dt="2019-12-13T16:19:39.083" v="568" actId="1076"/>
          <ac:spMkLst>
            <pc:docMk/>
            <pc:sldMk cId="1935728892" sldId="344"/>
            <ac:spMk id="203" creationId="{EA9B2034-FFBC-4EB4-BAF2-5B547359DA9A}"/>
          </ac:spMkLst>
        </pc:spChg>
        <pc:spChg chg="add mod">
          <ac:chgData name="Usman Mahmood" userId="f8c1c5a151370924" providerId="LiveId" clId="{10A7BE33-92D3-4CD2-9698-368C43D2CE09}" dt="2019-12-13T16:20:02.148" v="583" actId="20577"/>
          <ac:spMkLst>
            <pc:docMk/>
            <pc:sldMk cId="1935728892" sldId="344"/>
            <ac:spMk id="204" creationId="{FA4BA074-489E-455F-866C-84651FAE5572}"/>
          </ac:spMkLst>
        </pc:spChg>
        <pc:spChg chg="add mod">
          <ac:chgData name="Usman Mahmood" userId="f8c1c5a151370924" providerId="LiveId" clId="{10A7BE33-92D3-4CD2-9698-368C43D2CE09}" dt="2019-12-13T16:20:39.940" v="589" actId="1076"/>
          <ac:spMkLst>
            <pc:docMk/>
            <pc:sldMk cId="1935728892" sldId="344"/>
            <ac:spMk id="205" creationId="{43ED52F0-6821-4366-9CD8-252F0B4B69C1}"/>
          </ac:spMkLst>
        </pc:spChg>
        <pc:spChg chg="add mod">
          <ac:chgData name="Usman Mahmood" userId="f8c1c5a151370924" providerId="LiveId" clId="{10A7BE33-92D3-4CD2-9698-368C43D2CE09}" dt="2019-12-13T16:20:48.485" v="590" actId="1076"/>
          <ac:spMkLst>
            <pc:docMk/>
            <pc:sldMk cId="1935728892" sldId="344"/>
            <ac:spMk id="206" creationId="{13BA440D-1ECA-407D-B02C-190C758AE4FA}"/>
          </ac:spMkLst>
        </pc:spChg>
        <pc:spChg chg="add mod">
          <ac:chgData name="Usman Mahmood" userId="f8c1c5a151370924" providerId="LiveId" clId="{10A7BE33-92D3-4CD2-9698-368C43D2CE09}" dt="2019-12-13T16:21:06.646" v="602" actId="20577"/>
          <ac:spMkLst>
            <pc:docMk/>
            <pc:sldMk cId="1935728892" sldId="344"/>
            <ac:spMk id="207" creationId="{EAEDAC0C-52FE-4C96-9CCA-95D9CC032306}"/>
          </ac:spMkLst>
        </pc:spChg>
        <pc:grpChg chg="del mod">
          <ac:chgData name="Usman Mahmood" userId="f8c1c5a151370924" providerId="LiveId" clId="{10A7BE33-92D3-4CD2-9698-368C43D2CE09}" dt="2019-12-13T16:14:59.850" v="400" actId="478"/>
          <ac:grpSpMkLst>
            <pc:docMk/>
            <pc:sldMk cId="1935728892" sldId="344"/>
            <ac:grpSpMk id="8" creationId="{B5D52344-3DC8-4A25-8845-BC3B1941D7A2}"/>
          </ac:grpSpMkLst>
        </pc:grpChg>
        <pc:grpChg chg="del mod">
          <ac:chgData name="Usman Mahmood" userId="f8c1c5a151370924" providerId="LiveId" clId="{10A7BE33-92D3-4CD2-9698-368C43D2CE09}" dt="2019-12-13T16:15:05.398" v="402" actId="478"/>
          <ac:grpSpMkLst>
            <pc:docMk/>
            <pc:sldMk cId="1935728892" sldId="344"/>
            <ac:grpSpMk id="15" creationId="{EF9B656E-FE6E-4F0E-AFCC-45C77AD0D7F3}"/>
          </ac:grpSpMkLst>
        </pc:grpChg>
        <pc:grpChg chg="del mod">
          <ac:chgData name="Usman Mahmood" userId="f8c1c5a151370924" providerId="LiveId" clId="{10A7BE33-92D3-4CD2-9698-368C43D2CE09}" dt="2019-12-13T16:15:03.079" v="401" actId="478"/>
          <ac:grpSpMkLst>
            <pc:docMk/>
            <pc:sldMk cId="1935728892" sldId="344"/>
            <ac:grpSpMk id="25" creationId="{4DB6B3ED-B5D9-4639-B3A3-1FFAE26528F9}"/>
          </ac:grpSpMkLst>
        </pc:grpChg>
        <pc:grpChg chg="del mod">
          <ac:chgData name="Usman Mahmood" userId="f8c1c5a151370924" providerId="LiveId" clId="{10A7BE33-92D3-4CD2-9698-368C43D2CE09}" dt="2019-12-13T16:08:25.596" v="263"/>
          <ac:grpSpMkLst>
            <pc:docMk/>
            <pc:sldMk cId="1935728892" sldId="344"/>
            <ac:grpSpMk id="31" creationId="{BE863D33-0197-4A78-BB21-DEE27E43DC7B}"/>
          </ac:grpSpMkLst>
        </pc:grpChg>
        <pc:grpChg chg="del mod">
          <ac:chgData name="Usman Mahmood" userId="f8c1c5a151370924" providerId="LiveId" clId="{10A7BE33-92D3-4CD2-9698-368C43D2CE09}" dt="2019-12-13T16:14:59.850" v="400" actId="478"/>
          <ac:grpSpMkLst>
            <pc:docMk/>
            <pc:sldMk cId="1935728892" sldId="344"/>
            <ac:grpSpMk id="37" creationId="{7ED27555-2782-4905-BE7B-C43AD3050582}"/>
          </ac:grpSpMkLst>
        </pc:grpChg>
        <pc:grpChg chg="del mod">
          <ac:chgData name="Usman Mahmood" userId="f8c1c5a151370924" providerId="LiveId" clId="{10A7BE33-92D3-4CD2-9698-368C43D2CE09}" dt="2019-12-13T16:14:59.850" v="400" actId="478"/>
          <ac:grpSpMkLst>
            <pc:docMk/>
            <pc:sldMk cId="1935728892" sldId="344"/>
            <ac:grpSpMk id="42" creationId="{CFC1C262-DEC4-446E-892C-E30E5F1B5A23}"/>
          </ac:grpSpMkLst>
        </pc:grpChg>
        <pc:grpChg chg="add mod">
          <ac:chgData name="Usman Mahmood" userId="f8c1c5a151370924" providerId="LiveId" clId="{10A7BE33-92D3-4CD2-9698-368C43D2CE09}" dt="2019-12-13T16:09:23.135" v="273" actId="571"/>
          <ac:grpSpMkLst>
            <pc:docMk/>
            <pc:sldMk cId="1935728892" sldId="344"/>
            <ac:grpSpMk id="45" creationId="{F9740DCB-94D6-4B0D-BB56-3C24EF72CBFE}"/>
          </ac:grpSpMkLst>
        </pc:grpChg>
        <pc:grpChg chg="add mod">
          <ac:chgData name="Usman Mahmood" userId="f8c1c5a151370924" providerId="LiveId" clId="{10A7BE33-92D3-4CD2-9698-368C43D2CE09}" dt="2019-12-13T16:09:23.135" v="273" actId="571"/>
          <ac:grpSpMkLst>
            <pc:docMk/>
            <pc:sldMk cId="1935728892" sldId="344"/>
            <ac:grpSpMk id="49" creationId="{75FD4CDD-81B9-4382-93E8-91D4FE2206C0}"/>
          </ac:grpSpMkLst>
        </pc:grpChg>
        <pc:grpChg chg="add mod">
          <ac:chgData name="Usman Mahmood" userId="f8c1c5a151370924" providerId="LiveId" clId="{10A7BE33-92D3-4CD2-9698-368C43D2CE09}" dt="2019-12-13T16:09:23.135" v="273" actId="571"/>
          <ac:grpSpMkLst>
            <pc:docMk/>
            <pc:sldMk cId="1935728892" sldId="344"/>
            <ac:grpSpMk id="56" creationId="{5577D1C1-8E4A-4F9B-94CF-42A156225A83}"/>
          </ac:grpSpMkLst>
        </pc:grpChg>
        <pc:grpChg chg="add mod">
          <ac:chgData name="Usman Mahmood" userId="f8c1c5a151370924" providerId="LiveId" clId="{10A7BE33-92D3-4CD2-9698-368C43D2CE09}" dt="2019-12-13T16:09:23.135" v="273" actId="571"/>
          <ac:grpSpMkLst>
            <pc:docMk/>
            <pc:sldMk cId="1935728892" sldId="344"/>
            <ac:grpSpMk id="66" creationId="{34E6B2D0-C120-47A1-A293-0B788F1EF029}"/>
          </ac:grpSpMkLst>
        </pc:grpChg>
        <pc:grpChg chg="add mod">
          <ac:chgData name="Usman Mahmood" userId="f8c1c5a151370924" providerId="LiveId" clId="{10A7BE33-92D3-4CD2-9698-368C43D2CE09}" dt="2019-12-13T16:09:23.135" v="273" actId="571"/>
          <ac:grpSpMkLst>
            <pc:docMk/>
            <pc:sldMk cId="1935728892" sldId="344"/>
            <ac:grpSpMk id="77" creationId="{0B4BA627-E8B9-444D-95F0-E03528B5F807}"/>
          </ac:grpSpMkLst>
        </pc:grpChg>
        <pc:grpChg chg="del mod">
          <ac:chgData name="Usman Mahmood" userId="f8c1c5a151370924" providerId="LiveId" clId="{10A7BE33-92D3-4CD2-9698-368C43D2CE09}" dt="2019-12-13T16:10:10.838" v="279"/>
          <ac:grpSpMkLst>
            <pc:docMk/>
            <pc:sldMk cId="1935728892" sldId="344"/>
            <ac:grpSpMk id="84" creationId="{4C552DEF-84B8-4BFD-A5BF-B0654E7418A5}"/>
          </ac:grpSpMkLst>
        </pc:grpChg>
        <pc:grpChg chg="del mod">
          <ac:chgData name="Usman Mahmood" userId="f8c1c5a151370924" providerId="LiveId" clId="{10A7BE33-92D3-4CD2-9698-368C43D2CE09}" dt="2019-12-13T16:10:18.127" v="286"/>
          <ac:grpSpMkLst>
            <pc:docMk/>
            <pc:sldMk cId="1935728892" sldId="344"/>
            <ac:grpSpMk id="85" creationId="{6F26E8D7-4693-4B58-8123-AF4FEF0C8A7C}"/>
          </ac:grpSpMkLst>
        </pc:grpChg>
        <pc:grpChg chg="del mod">
          <ac:chgData name="Usman Mahmood" userId="f8c1c5a151370924" providerId="LiveId" clId="{10A7BE33-92D3-4CD2-9698-368C43D2CE09}" dt="2019-12-13T16:10:19.959" v="289"/>
          <ac:grpSpMkLst>
            <pc:docMk/>
            <pc:sldMk cId="1935728892" sldId="344"/>
            <ac:grpSpMk id="92" creationId="{7C34FDFB-CEDB-4A05-9AA2-A1FF981B49BF}"/>
          </ac:grpSpMkLst>
        </pc:grpChg>
        <pc:grpChg chg="del mod">
          <ac:chgData name="Usman Mahmood" userId="f8c1c5a151370924" providerId="LiveId" clId="{10A7BE33-92D3-4CD2-9698-368C43D2CE09}" dt="2019-12-13T16:14:59.850" v="400" actId="478"/>
          <ac:grpSpMkLst>
            <pc:docMk/>
            <pc:sldMk cId="1935728892" sldId="344"/>
            <ac:grpSpMk id="95" creationId="{A30F5C64-63DB-49CE-9502-CA515738673F}"/>
          </ac:grpSpMkLst>
        </pc:grpChg>
        <pc:grpChg chg="del mod">
          <ac:chgData name="Usman Mahmood" userId="f8c1c5a151370924" providerId="LiveId" clId="{10A7BE33-92D3-4CD2-9698-368C43D2CE09}" dt="2019-12-13T16:10:38.770" v="300"/>
          <ac:grpSpMkLst>
            <pc:docMk/>
            <pc:sldMk cId="1935728892" sldId="344"/>
            <ac:grpSpMk id="98" creationId="{B7A3DB51-6A14-464D-897A-7910ADA30F95}"/>
          </ac:grpSpMkLst>
        </pc:grpChg>
        <pc:grpChg chg="add del mod">
          <ac:chgData name="Usman Mahmood" userId="f8c1c5a151370924" providerId="LiveId" clId="{10A7BE33-92D3-4CD2-9698-368C43D2CE09}" dt="2019-12-13T16:14:59.850" v="400" actId="478"/>
          <ac:grpSpMkLst>
            <pc:docMk/>
            <pc:sldMk cId="1935728892" sldId="344"/>
            <ac:grpSpMk id="106" creationId="{1B4B1F10-E876-4C44-9D6B-5C153CAA2087}"/>
          </ac:grpSpMkLst>
        </pc:grpChg>
        <pc:grpChg chg="del mod">
          <ac:chgData name="Usman Mahmood" userId="f8c1c5a151370924" providerId="LiveId" clId="{10A7BE33-92D3-4CD2-9698-368C43D2CE09}" dt="2019-12-13T16:11:58.327" v="356"/>
          <ac:grpSpMkLst>
            <pc:docMk/>
            <pc:sldMk cId="1935728892" sldId="344"/>
            <ac:grpSpMk id="116" creationId="{34B1EC67-5D32-4745-B17B-845BBF2B2EA2}"/>
          </ac:grpSpMkLst>
        </pc:grpChg>
        <pc:grpChg chg="del mod">
          <ac:chgData name="Usman Mahmood" userId="f8c1c5a151370924" providerId="LiveId" clId="{10A7BE33-92D3-4CD2-9698-368C43D2CE09}" dt="2019-12-13T16:14:59.850" v="400" actId="478"/>
          <ac:grpSpMkLst>
            <pc:docMk/>
            <pc:sldMk cId="1935728892" sldId="344"/>
            <ac:grpSpMk id="123" creationId="{ABB597CF-B7FE-4337-8E85-EB9787C35BDD}"/>
          </ac:grpSpMkLst>
        </pc:grpChg>
        <pc:grpChg chg="del mod">
          <ac:chgData name="Usman Mahmood" userId="f8c1c5a151370924" providerId="LiveId" clId="{10A7BE33-92D3-4CD2-9698-368C43D2CE09}" dt="2019-12-13T16:11:58.327" v="356"/>
          <ac:grpSpMkLst>
            <pc:docMk/>
            <pc:sldMk cId="1935728892" sldId="344"/>
            <ac:grpSpMk id="124" creationId="{77BA4D85-902A-46EE-99D8-497BDEDC851F}"/>
          </ac:grpSpMkLst>
        </pc:grpChg>
        <pc:grpChg chg="del mod">
          <ac:chgData name="Usman Mahmood" userId="f8c1c5a151370924" providerId="LiveId" clId="{10A7BE33-92D3-4CD2-9698-368C43D2CE09}" dt="2019-12-13T16:11:11.098" v="328"/>
          <ac:grpSpMkLst>
            <pc:docMk/>
            <pc:sldMk cId="1935728892" sldId="344"/>
            <ac:grpSpMk id="127" creationId="{4DF62C5E-414B-4878-92E7-74A822A16513}"/>
          </ac:grpSpMkLst>
        </pc:grpChg>
        <pc:grpChg chg="del mod">
          <ac:chgData name="Usman Mahmood" userId="f8c1c5a151370924" providerId="LiveId" clId="{10A7BE33-92D3-4CD2-9698-368C43D2CE09}" dt="2019-12-13T16:14:59.850" v="400" actId="478"/>
          <ac:grpSpMkLst>
            <pc:docMk/>
            <pc:sldMk cId="1935728892" sldId="344"/>
            <ac:grpSpMk id="135" creationId="{A47CDCB4-1F6C-49E6-99ED-A2E3F229339F}"/>
          </ac:grpSpMkLst>
        </pc:grpChg>
        <pc:grpChg chg="mod">
          <ac:chgData name="Usman Mahmood" userId="f8c1c5a151370924" providerId="LiveId" clId="{10A7BE33-92D3-4CD2-9698-368C43D2CE09}" dt="2019-12-13T16:11:25.541" v="333"/>
          <ac:grpSpMkLst>
            <pc:docMk/>
            <pc:sldMk cId="1935728892" sldId="344"/>
            <ac:grpSpMk id="138" creationId="{F374B787-C075-403C-883C-538E94E9FBEF}"/>
          </ac:grpSpMkLst>
        </pc:grpChg>
        <pc:grpChg chg="del mod">
          <ac:chgData name="Usman Mahmood" userId="f8c1c5a151370924" providerId="LiveId" clId="{10A7BE33-92D3-4CD2-9698-368C43D2CE09}" dt="2019-12-13T16:11:36.714" v="344"/>
          <ac:grpSpMkLst>
            <pc:docMk/>
            <pc:sldMk cId="1935728892" sldId="344"/>
            <ac:grpSpMk id="141" creationId="{1887C803-3D98-4533-B211-4E69882A5DDF}"/>
          </ac:grpSpMkLst>
        </pc:grpChg>
        <pc:grpChg chg="del mod">
          <ac:chgData name="Usman Mahmood" userId="f8c1c5a151370924" providerId="LiveId" clId="{10A7BE33-92D3-4CD2-9698-368C43D2CE09}" dt="2019-12-13T16:14:59.850" v="400" actId="478"/>
          <ac:grpSpMkLst>
            <pc:docMk/>
            <pc:sldMk cId="1935728892" sldId="344"/>
            <ac:grpSpMk id="148" creationId="{9FF0E04A-2EBC-404E-85D0-54AED31E96F8}"/>
          </ac:grpSpMkLst>
        </pc:grpChg>
        <pc:grpChg chg="del mod">
          <ac:chgData name="Usman Mahmood" userId="f8c1c5a151370924" providerId="LiveId" clId="{10A7BE33-92D3-4CD2-9698-368C43D2CE09}" dt="2019-12-13T16:11:58.327" v="356"/>
          <ac:grpSpMkLst>
            <pc:docMk/>
            <pc:sldMk cId="1935728892" sldId="344"/>
            <ac:grpSpMk id="157" creationId="{176AA288-100C-4748-8CD7-FB067A41B0C4}"/>
          </ac:grpSpMkLst>
        </pc:grpChg>
        <pc:grpChg chg="del mod">
          <ac:chgData name="Usman Mahmood" userId="f8c1c5a151370924" providerId="LiveId" clId="{10A7BE33-92D3-4CD2-9698-368C43D2CE09}" dt="2019-12-13T16:14:59.850" v="400" actId="478"/>
          <ac:grpSpMkLst>
            <pc:docMk/>
            <pc:sldMk cId="1935728892" sldId="344"/>
            <ac:grpSpMk id="160" creationId="{E2B34050-2880-4E53-B4A9-8A3F3901EBDC}"/>
          </ac:grpSpMkLst>
        </pc:grpChg>
        <pc:grpChg chg="mod">
          <ac:chgData name="Usman Mahmood" userId="f8c1c5a151370924" providerId="LiveId" clId="{10A7BE33-92D3-4CD2-9698-368C43D2CE09}" dt="2019-12-13T16:12:03.058" v="361"/>
          <ac:grpSpMkLst>
            <pc:docMk/>
            <pc:sldMk cId="1935728892" sldId="344"/>
            <ac:grpSpMk id="163" creationId="{1810E052-2EF9-430D-9C71-0474A410AA9E}"/>
          </ac:grpSpMkLst>
        </pc:grpChg>
        <pc:grpChg chg="del mod">
          <ac:chgData name="Usman Mahmood" userId="f8c1c5a151370924" providerId="LiveId" clId="{10A7BE33-92D3-4CD2-9698-368C43D2CE09}" dt="2019-12-13T16:15:03.079" v="401" actId="478"/>
          <ac:grpSpMkLst>
            <pc:docMk/>
            <pc:sldMk cId="1935728892" sldId="344"/>
            <ac:grpSpMk id="187" creationId="{DCE834C3-68A2-493D-B392-E397E6191273}"/>
          </ac:grpSpMkLst>
        </pc:grpChg>
        <pc:inkChg chg="add del">
          <ac:chgData name="Usman Mahmood" userId="f8c1c5a151370924" providerId="LiveId" clId="{10A7BE33-92D3-4CD2-9698-368C43D2CE09}" dt="2019-12-13T16:14:59.850" v="400" actId="478"/>
          <ac:inkMkLst>
            <pc:docMk/>
            <pc:sldMk cId="1935728892" sldId="344"/>
            <ac:inkMk id="2" creationId="{BBFE5ABB-8234-4CB8-8DD7-E3C673C3F185}"/>
          </ac:inkMkLst>
        </pc:inkChg>
        <pc:inkChg chg="add del mod">
          <ac:chgData name="Usman Mahmood" userId="f8c1c5a151370924" providerId="LiveId" clId="{10A7BE33-92D3-4CD2-9698-368C43D2CE09}" dt="2019-12-13T16:14:59.850" v="400" actId="478"/>
          <ac:inkMkLst>
            <pc:docMk/>
            <pc:sldMk cId="1935728892" sldId="344"/>
            <ac:inkMk id="3" creationId="{B5D82D2E-74AD-45FA-B736-80BE9470A470}"/>
          </ac:inkMkLst>
        </pc:inkChg>
        <pc:inkChg chg="add del">
          <ac:chgData name="Usman Mahmood" userId="f8c1c5a151370924" providerId="LiveId" clId="{10A7BE33-92D3-4CD2-9698-368C43D2CE09}" dt="2019-12-13T16:14:59.850" v="400" actId="478"/>
          <ac:inkMkLst>
            <pc:docMk/>
            <pc:sldMk cId="1935728892" sldId="344"/>
            <ac:inkMk id="4" creationId="{F273B9B9-2BE5-4702-8A22-F59F36C36C7D}"/>
          </ac:inkMkLst>
        </pc:inkChg>
        <pc:inkChg chg="add mod">
          <ac:chgData name="Usman Mahmood" userId="f8c1c5a151370924" providerId="LiveId" clId="{10A7BE33-92D3-4CD2-9698-368C43D2CE09}" dt="2019-12-13T16:08:05.206" v="234"/>
          <ac:inkMkLst>
            <pc:docMk/>
            <pc:sldMk cId="1935728892" sldId="344"/>
            <ac:inkMk id="5" creationId="{474C9975-94E5-4C97-83E2-6DAEB2E29569}"/>
          </ac:inkMkLst>
        </pc:inkChg>
        <pc:inkChg chg="add mod">
          <ac:chgData name="Usman Mahmood" userId="f8c1c5a151370924" providerId="LiveId" clId="{10A7BE33-92D3-4CD2-9698-368C43D2CE09}" dt="2019-12-13T16:08:05.206" v="234"/>
          <ac:inkMkLst>
            <pc:docMk/>
            <pc:sldMk cId="1935728892" sldId="344"/>
            <ac:inkMk id="6" creationId="{094216A9-DAF0-42D7-A451-F624F5292AC2}"/>
          </ac:inkMkLst>
        </pc:inkChg>
        <pc:inkChg chg="add mod">
          <ac:chgData name="Usman Mahmood" userId="f8c1c5a151370924" providerId="LiveId" clId="{10A7BE33-92D3-4CD2-9698-368C43D2CE09}" dt="2019-12-13T16:08:05.206" v="234"/>
          <ac:inkMkLst>
            <pc:docMk/>
            <pc:sldMk cId="1935728892" sldId="344"/>
            <ac:inkMk id="7" creationId="{F6752C3C-DC39-4AB6-8341-5CB12DBAE5CD}"/>
          </ac:inkMkLst>
        </pc:inkChg>
        <pc:inkChg chg="add mod">
          <ac:chgData name="Usman Mahmood" userId="f8c1c5a151370924" providerId="LiveId" clId="{10A7BE33-92D3-4CD2-9698-368C43D2CE09}" dt="2019-12-13T16:08:09.561" v="241"/>
          <ac:inkMkLst>
            <pc:docMk/>
            <pc:sldMk cId="1935728892" sldId="344"/>
            <ac:inkMk id="9" creationId="{A6357ED4-C172-44A9-AF4E-27778A3EB2FA}"/>
          </ac:inkMkLst>
        </pc:inkChg>
        <pc:inkChg chg="add mod">
          <ac:chgData name="Usman Mahmood" userId="f8c1c5a151370924" providerId="LiveId" clId="{10A7BE33-92D3-4CD2-9698-368C43D2CE09}" dt="2019-12-13T16:08:09.561" v="241"/>
          <ac:inkMkLst>
            <pc:docMk/>
            <pc:sldMk cId="1935728892" sldId="344"/>
            <ac:inkMk id="10" creationId="{361C3C86-A763-48E1-9DEA-73CB2067347D}"/>
          </ac:inkMkLst>
        </pc:inkChg>
        <pc:inkChg chg="add mod">
          <ac:chgData name="Usman Mahmood" userId="f8c1c5a151370924" providerId="LiveId" clId="{10A7BE33-92D3-4CD2-9698-368C43D2CE09}" dt="2019-12-13T16:08:09.561" v="241"/>
          <ac:inkMkLst>
            <pc:docMk/>
            <pc:sldMk cId="1935728892" sldId="344"/>
            <ac:inkMk id="11" creationId="{667E2123-84B0-41D8-B625-0EA93D7C2C89}"/>
          </ac:inkMkLst>
        </pc:inkChg>
        <pc:inkChg chg="add mod">
          <ac:chgData name="Usman Mahmood" userId="f8c1c5a151370924" providerId="LiveId" clId="{10A7BE33-92D3-4CD2-9698-368C43D2CE09}" dt="2019-12-13T16:08:09.561" v="241"/>
          <ac:inkMkLst>
            <pc:docMk/>
            <pc:sldMk cId="1935728892" sldId="344"/>
            <ac:inkMk id="12" creationId="{80BE8A77-98A0-432C-AF77-483B76A0FDBB}"/>
          </ac:inkMkLst>
        </pc:inkChg>
        <pc:inkChg chg="add mod">
          <ac:chgData name="Usman Mahmood" userId="f8c1c5a151370924" providerId="LiveId" clId="{10A7BE33-92D3-4CD2-9698-368C43D2CE09}" dt="2019-12-13T16:08:09.561" v="241"/>
          <ac:inkMkLst>
            <pc:docMk/>
            <pc:sldMk cId="1935728892" sldId="344"/>
            <ac:inkMk id="13" creationId="{DC8A55C5-C16E-492D-A548-3AA23579193B}"/>
          </ac:inkMkLst>
        </pc:inkChg>
        <pc:inkChg chg="add mod">
          <ac:chgData name="Usman Mahmood" userId="f8c1c5a151370924" providerId="LiveId" clId="{10A7BE33-92D3-4CD2-9698-368C43D2CE09}" dt="2019-12-13T16:08:09.561" v="241"/>
          <ac:inkMkLst>
            <pc:docMk/>
            <pc:sldMk cId="1935728892" sldId="344"/>
            <ac:inkMk id="14" creationId="{AFC075DD-E361-4061-8E97-026EFD531144}"/>
          </ac:inkMkLst>
        </pc:inkChg>
        <pc:inkChg chg="add mod">
          <ac:chgData name="Usman Mahmood" userId="f8c1c5a151370924" providerId="LiveId" clId="{10A7BE33-92D3-4CD2-9698-368C43D2CE09}" dt="2019-12-13T16:08:18.215" v="251"/>
          <ac:inkMkLst>
            <pc:docMk/>
            <pc:sldMk cId="1935728892" sldId="344"/>
            <ac:inkMk id="16" creationId="{03C4D301-9836-42DB-B0B5-E628FBA9CDB4}"/>
          </ac:inkMkLst>
        </pc:inkChg>
        <pc:inkChg chg="add mod">
          <ac:chgData name="Usman Mahmood" userId="f8c1c5a151370924" providerId="LiveId" clId="{10A7BE33-92D3-4CD2-9698-368C43D2CE09}" dt="2019-12-13T16:08:18.215" v="251"/>
          <ac:inkMkLst>
            <pc:docMk/>
            <pc:sldMk cId="1935728892" sldId="344"/>
            <ac:inkMk id="17" creationId="{8FB3130F-7FBA-496D-ADF5-6ABFEAFF7919}"/>
          </ac:inkMkLst>
        </pc:inkChg>
        <pc:inkChg chg="add mod">
          <ac:chgData name="Usman Mahmood" userId="f8c1c5a151370924" providerId="LiveId" clId="{10A7BE33-92D3-4CD2-9698-368C43D2CE09}" dt="2019-12-13T16:08:18.215" v="251"/>
          <ac:inkMkLst>
            <pc:docMk/>
            <pc:sldMk cId="1935728892" sldId="344"/>
            <ac:inkMk id="18" creationId="{111CD4E2-0052-434D-BE4A-6384E6B3BAF5}"/>
          </ac:inkMkLst>
        </pc:inkChg>
        <pc:inkChg chg="add mod">
          <ac:chgData name="Usman Mahmood" userId="f8c1c5a151370924" providerId="LiveId" clId="{10A7BE33-92D3-4CD2-9698-368C43D2CE09}" dt="2019-12-13T16:08:18.215" v="251"/>
          <ac:inkMkLst>
            <pc:docMk/>
            <pc:sldMk cId="1935728892" sldId="344"/>
            <ac:inkMk id="19" creationId="{6F8E88C2-3CE8-42CB-A64C-2FA91998B626}"/>
          </ac:inkMkLst>
        </pc:inkChg>
        <pc:inkChg chg="add mod">
          <ac:chgData name="Usman Mahmood" userId="f8c1c5a151370924" providerId="LiveId" clId="{10A7BE33-92D3-4CD2-9698-368C43D2CE09}" dt="2019-12-13T16:08:18.215" v="251"/>
          <ac:inkMkLst>
            <pc:docMk/>
            <pc:sldMk cId="1935728892" sldId="344"/>
            <ac:inkMk id="20" creationId="{1EE3C9E3-8988-439E-A0CF-1E41BC6848A2}"/>
          </ac:inkMkLst>
        </pc:inkChg>
        <pc:inkChg chg="add mod">
          <ac:chgData name="Usman Mahmood" userId="f8c1c5a151370924" providerId="LiveId" clId="{10A7BE33-92D3-4CD2-9698-368C43D2CE09}" dt="2019-12-13T16:08:18.215" v="251"/>
          <ac:inkMkLst>
            <pc:docMk/>
            <pc:sldMk cId="1935728892" sldId="344"/>
            <ac:inkMk id="21" creationId="{5D0039C2-0983-4AF6-99DC-82CE58F62F64}"/>
          </ac:inkMkLst>
        </pc:inkChg>
        <pc:inkChg chg="add mod">
          <ac:chgData name="Usman Mahmood" userId="f8c1c5a151370924" providerId="LiveId" clId="{10A7BE33-92D3-4CD2-9698-368C43D2CE09}" dt="2019-12-13T16:08:18.215" v="251"/>
          <ac:inkMkLst>
            <pc:docMk/>
            <pc:sldMk cId="1935728892" sldId="344"/>
            <ac:inkMk id="22" creationId="{70EBC84C-2716-4339-A140-52E5EA7F25B0}"/>
          </ac:inkMkLst>
        </pc:inkChg>
        <pc:inkChg chg="add mod">
          <ac:chgData name="Usman Mahmood" userId="f8c1c5a151370924" providerId="LiveId" clId="{10A7BE33-92D3-4CD2-9698-368C43D2CE09}" dt="2019-12-13T16:08:18.215" v="251"/>
          <ac:inkMkLst>
            <pc:docMk/>
            <pc:sldMk cId="1935728892" sldId="344"/>
            <ac:inkMk id="23" creationId="{64AAE4D5-6798-4168-B682-F5B3D27DDE99}"/>
          </ac:inkMkLst>
        </pc:inkChg>
        <pc:inkChg chg="add mod">
          <ac:chgData name="Usman Mahmood" userId="f8c1c5a151370924" providerId="LiveId" clId="{10A7BE33-92D3-4CD2-9698-368C43D2CE09}" dt="2019-12-13T16:08:18.215" v="251"/>
          <ac:inkMkLst>
            <pc:docMk/>
            <pc:sldMk cId="1935728892" sldId="344"/>
            <ac:inkMk id="24" creationId="{84648E38-9C30-4CCA-9F0A-8575DAC66920}"/>
          </ac:inkMkLst>
        </pc:inkChg>
        <pc:inkChg chg="add mod">
          <ac:chgData name="Usman Mahmood" userId="f8c1c5a151370924" providerId="LiveId" clId="{10A7BE33-92D3-4CD2-9698-368C43D2CE09}" dt="2019-12-13T16:08:25.596" v="263"/>
          <ac:inkMkLst>
            <pc:docMk/>
            <pc:sldMk cId="1935728892" sldId="344"/>
            <ac:inkMk id="26" creationId="{008FCDA6-82CC-4BF1-86ED-2112607D83F7}"/>
          </ac:inkMkLst>
        </pc:inkChg>
        <pc:inkChg chg="add mod">
          <ac:chgData name="Usman Mahmood" userId="f8c1c5a151370924" providerId="LiveId" clId="{10A7BE33-92D3-4CD2-9698-368C43D2CE09}" dt="2019-12-13T16:08:25.596" v="263"/>
          <ac:inkMkLst>
            <pc:docMk/>
            <pc:sldMk cId="1935728892" sldId="344"/>
            <ac:inkMk id="27" creationId="{1D103CEC-A9B2-4C5D-A7A7-A8333FA878B4}"/>
          </ac:inkMkLst>
        </pc:inkChg>
        <pc:inkChg chg="add mod">
          <ac:chgData name="Usman Mahmood" userId="f8c1c5a151370924" providerId="LiveId" clId="{10A7BE33-92D3-4CD2-9698-368C43D2CE09}" dt="2019-12-13T16:08:25.596" v="263"/>
          <ac:inkMkLst>
            <pc:docMk/>
            <pc:sldMk cId="1935728892" sldId="344"/>
            <ac:inkMk id="28" creationId="{689A1FC7-15D3-43E5-99D3-37F216462A5F}"/>
          </ac:inkMkLst>
        </pc:inkChg>
        <pc:inkChg chg="add mod">
          <ac:chgData name="Usman Mahmood" userId="f8c1c5a151370924" providerId="LiveId" clId="{10A7BE33-92D3-4CD2-9698-368C43D2CE09}" dt="2019-12-13T16:08:25.596" v="263"/>
          <ac:inkMkLst>
            <pc:docMk/>
            <pc:sldMk cId="1935728892" sldId="344"/>
            <ac:inkMk id="29" creationId="{D66A8393-E750-4B1D-AC78-F16456382AF7}"/>
          </ac:inkMkLst>
        </pc:inkChg>
        <pc:inkChg chg="add mod">
          <ac:chgData name="Usman Mahmood" userId="f8c1c5a151370924" providerId="LiveId" clId="{10A7BE33-92D3-4CD2-9698-368C43D2CE09}" dt="2019-12-13T16:08:25.596" v="263"/>
          <ac:inkMkLst>
            <pc:docMk/>
            <pc:sldMk cId="1935728892" sldId="344"/>
            <ac:inkMk id="30" creationId="{70B3D83A-5982-47B5-B0A8-7B105006F5C1}"/>
          </ac:inkMkLst>
        </pc:inkChg>
        <pc:inkChg chg="add mod">
          <ac:chgData name="Usman Mahmood" userId="f8c1c5a151370924" providerId="LiveId" clId="{10A7BE33-92D3-4CD2-9698-368C43D2CE09}" dt="2019-12-13T16:08:25.596" v="263"/>
          <ac:inkMkLst>
            <pc:docMk/>
            <pc:sldMk cId="1935728892" sldId="344"/>
            <ac:inkMk id="32" creationId="{C6A5D471-C440-454D-9DF7-990C2431C1CD}"/>
          </ac:inkMkLst>
        </pc:inkChg>
        <pc:inkChg chg="add mod">
          <ac:chgData name="Usman Mahmood" userId="f8c1c5a151370924" providerId="LiveId" clId="{10A7BE33-92D3-4CD2-9698-368C43D2CE09}" dt="2019-12-13T16:08:25.596" v="263"/>
          <ac:inkMkLst>
            <pc:docMk/>
            <pc:sldMk cId="1935728892" sldId="344"/>
            <ac:inkMk id="33" creationId="{4AFFBE2B-A740-4080-BD67-300DF9DA84DF}"/>
          </ac:inkMkLst>
        </pc:inkChg>
        <pc:inkChg chg="add mod">
          <ac:chgData name="Usman Mahmood" userId="f8c1c5a151370924" providerId="LiveId" clId="{10A7BE33-92D3-4CD2-9698-368C43D2CE09}" dt="2019-12-13T16:08:25.596" v="263"/>
          <ac:inkMkLst>
            <pc:docMk/>
            <pc:sldMk cId="1935728892" sldId="344"/>
            <ac:inkMk id="34" creationId="{C8A9CDA8-062E-465A-A5E6-E4ED077018F6}"/>
          </ac:inkMkLst>
        </pc:inkChg>
        <pc:inkChg chg="add mod">
          <ac:chgData name="Usman Mahmood" userId="f8c1c5a151370924" providerId="LiveId" clId="{10A7BE33-92D3-4CD2-9698-368C43D2CE09}" dt="2019-12-13T16:08:25.596" v="263"/>
          <ac:inkMkLst>
            <pc:docMk/>
            <pc:sldMk cId="1935728892" sldId="344"/>
            <ac:inkMk id="35" creationId="{921336E3-E3EA-492E-A815-31AB7B0E5984}"/>
          </ac:inkMkLst>
        </pc:inkChg>
        <pc:inkChg chg="add mod">
          <ac:chgData name="Usman Mahmood" userId="f8c1c5a151370924" providerId="LiveId" clId="{10A7BE33-92D3-4CD2-9698-368C43D2CE09}" dt="2019-12-13T16:08:25.596" v="263"/>
          <ac:inkMkLst>
            <pc:docMk/>
            <pc:sldMk cId="1935728892" sldId="344"/>
            <ac:inkMk id="36" creationId="{C494863C-898F-4276-9E56-9F925712DBDC}"/>
          </ac:inkMkLst>
        </pc:inkChg>
        <pc:inkChg chg="add del">
          <ac:chgData name="Usman Mahmood" userId="f8c1c5a151370924" providerId="LiveId" clId="{10A7BE33-92D3-4CD2-9698-368C43D2CE09}" dt="2019-12-13T16:14:59.850" v="400" actId="478"/>
          <ac:inkMkLst>
            <pc:docMk/>
            <pc:sldMk cId="1935728892" sldId="344"/>
            <ac:inkMk id="38" creationId="{1AC369EF-AD58-4F98-9103-38F5011724CF}"/>
          </ac:inkMkLst>
        </pc:inkChg>
        <pc:inkChg chg="add mod">
          <ac:chgData name="Usman Mahmood" userId="f8c1c5a151370924" providerId="LiveId" clId="{10A7BE33-92D3-4CD2-9698-368C43D2CE09}" dt="2019-12-13T16:08:29.042" v="268"/>
          <ac:inkMkLst>
            <pc:docMk/>
            <pc:sldMk cId="1935728892" sldId="344"/>
            <ac:inkMk id="39" creationId="{6253CF44-D734-4707-A775-4843209D4340}"/>
          </ac:inkMkLst>
        </pc:inkChg>
        <pc:inkChg chg="add mod">
          <ac:chgData name="Usman Mahmood" userId="f8c1c5a151370924" providerId="LiveId" clId="{10A7BE33-92D3-4CD2-9698-368C43D2CE09}" dt="2019-12-13T16:08:29.042" v="268"/>
          <ac:inkMkLst>
            <pc:docMk/>
            <pc:sldMk cId="1935728892" sldId="344"/>
            <ac:inkMk id="40" creationId="{7C7C2410-212A-45D6-9DA6-C7744B585B9F}"/>
          </ac:inkMkLst>
        </pc:inkChg>
        <pc:inkChg chg="add mod">
          <ac:chgData name="Usman Mahmood" userId="f8c1c5a151370924" providerId="LiveId" clId="{10A7BE33-92D3-4CD2-9698-368C43D2CE09}" dt="2019-12-13T16:08:29.042" v="268"/>
          <ac:inkMkLst>
            <pc:docMk/>
            <pc:sldMk cId="1935728892" sldId="344"/>
            <ac:inkMk id="41" creationId="{D16614EF-F001-406F-AB3F-F9C236182853}"/>
          </ac:inkMkLst>
        </pc:inkChg>
        <pc:inkChg chg="add mod">
          <ac:chgData name="Usman Mahmood" userId="f8c1c5a151370924" providerId="LiveId" clId="{10A7BE33-92D3-4CD2-9698-368C43D2CE09}" dt="2019-12-13T16:09:23.135" v="273" actId="571"/>
          <ac:inkMkLst>
            <pc:docMk/>
            <pc:sldMk cId="1935728892" sldId="344"/>
            <ac:inkMk id="43" creationId="{DBF8F56B-16F4-4F7A-9638-393EF3D614F1}"/>
          </ac:inkMkLst>
        </pc:inkChg>
        <pc:inkChg chg="add mod">
          <ac:chgData name="Usman Mahmood" userId="f8c1c5a151370924" providerId="LiveId" clId="{10A7BE33-92D3-4CD2-9698-368C43D2CE09}" dt="2019-12-13T16:09:23.135" v="273" actId="571"/>
          <ac:inkMkLst>
            <pc:docMk/>
            <pc:sldMk cId="1935728892" sldId="344"/>
            <ac:inkMk id="44" creationId="{F521C578-4E15-4BE0-BB86-74F630A5C19E}"/>
          </ac:inkMkLst>
        </pc:inkChg>
        <pc:inkChg chg="add del mod">
          <ac:chgData name="Usman Mahmood" userId="f8c1c5a151370924" providerId="LiveId" clId="{10A7BE33-92D3-4CD2-9698-368C43D2CE09}" dt="2019-12-13T16:14:59.850" v="400" actId="478"/>
          <ac:inkMkLst>
            <pc:docMk/>
            <pc:sldMk cId="1935728892" sldId="344"/>
            <ac:inkMk id="81" creationId="{7A6C2F55-898C-4515-B893-D828539E97EA}"/>
          </ac:inkMkLst>
        </pc:inkChg>
        <pc:inkChg chg="add mod">
          <ac:chgData name="Usman Mahmood" userId="f8c1c5a151370924" providerId="LiveId" clId="{10A7BE33-92D3-4CD2-9698-368C43D2CE09}" dt="2019-12-13T16:10:19.959" v="289"/>
          <ac:inkMkLst>
            <pc:docMk/>
            <pc:sldMk cId="1935728892" sldId="344"/>
            <ac:inkMk id="82" creationId="{E177752F-929E-4FB9-B173-6B90148209DF}"/>
          </ac:inkMkLst>
        </pc:inkChg>
        <pc:inkChg chg="add mod">
          <ac:chgData name="Usman Mahmood" userId="f8c1c5a151370924" providerId="LiveId" clId="{10A7BE33-92D3-4CD2-9698-368C43D2CE09}" dt="2019-12-13T16:10:19.959" v="289"/>
          <ac:inkMkLst>
            <pc:docMk/>
            <pc:sldMk cId="1935728892" sldId="344"/>
            <ac:inkMk id="83" creationId="{7FBEC1E2-D3F4-4CE0-B7E9-8FBEFD840E86}"/>
          </ac:inkMkLst>
        </pc:inkChg>
        <pc:inkChg chg="add mod">
          <ac:chgData name="Usman Mahmood" userId="f8c1c5a151370924" providerId="LiveId" clId="{10A7BE33-92D3-4CD2-9698-368C43D2CE09}" dt="2019-12-13T16:10:19.959" v="289"/>
          <ac:inkMkLst>
            <pc:docMk/>
            <pc:sldMk cId="1935728892" sldId="344"/>
            <ac:inkMk id="86" creationId="{2E910BEB-6096-46BC-98E4-F645F0731041}"/>
          </ac:inkMkLst>
        </pc:inkChg>
        <pc:inkChg chg="add mod">
          <ac:chgData name="Usman Mahmood" userId="f8c1c5a151370924" providerId="LiveId" clId="{10A7BE33-92D3-4CD2-9698-368C43D2CE09}" dt="2019-12-13T16:10:19.959" v="289"/>
          <ac:inkMkLst>
            <pc:docMk/>
            <pc:sldMk cId="1935728892" sldId="344"/>
            <ac:inkMk id="87" creationId="{176DEAB8-D08A-4BD8-8C02-644655791DE6}"/>
          </ac:inkMkLst>
        </pc:inkChg>
        <pc:inkChg chg="add mod">
          <ac:chgData name="Usman Mahmood" userId="f8c1c5a151370924" providerId="LiveId" clId="{10A7BE33-92D3-4CD2-9698-368C43D2CE09}" dt="2019-12-13T16:10:19.959" v="289"/>
          <ac:inkMkLst>
            <pc:docMk/>
            <pc:sldMk cId="1935728892" sldId="344"/>
            <ac:inkMk id="88" creationId="{FA5F260C-EE36-4AFD-A2A3-51DCFE7650C2}"/>
          </ac:inkMkLst>
        </pc:inkChg>
        <pc:inkChg chg="add mod">
          <ac:chgData name="Usman Mahmood" userId="f8c1c5a151370924" providerId="LiveId" clId="{10A7BE33-92D3-4CD2-9698-368C43D2CE09}" dt="2019-12-13T16:10:19.959" v="289"/>
          <ac:inkMkLst>
            <pc:docMk/>
            <pc:sldMk cId="1935728892" sldId="344"/>
            <ac:inkMk id="89" creationId="{EA3EEAD0-C487-495A-AAC2-F50A44866FD5}"/>
          </ac:inkMkLst>
        </pc:inkChg>
        <pc:inkChg chg="add mod">
          <ac:chgData name="Usman Mahmood" userId="f8c1c5a151370924" providerId="LiveId" clId="{10A7BE33-92D3-4CD2-9698-368C43D2CE09}" dt="2019-12-13T16:10:19.959" v="289"/>
          <ac:inkMkLst>
            <pc:docMk/>
            <pc:sldMk cId="1935728892" sldId="344"/>
            <ac:inkMk id="90" creationId="{E90CF5BE-3C11-4F06-A0B4-CE2E07C752D2}"/>
          </ac:inkMkLst>
        </pc:inkChg>
        <pc:inkChg chg="add mod">
          <ac:chgData name="Usman Mahmood" userId="f8c1c5a151370924" providerId="LiveId" clId="{10A7BE33-92D3-4CD2-9698-368C43D2CE09}" dt="2019-12-13T16:10:19.959" v="289"/>
          <ac:inkMkLst>
            <pc:docMk/>
            <pc:sldMk cId="1935728892" sldId="344"/>
            <ac:inkMk id="91" creationId="{0FBA76AA-F16B-4E2D-A89F-AC05580B75EA}"/>
          </ac:inkMkLst>
        </pc:inkChg>
        <pc:inkChg chg="add mod">
          <ac:chgData name="Usman Mahmood" userId="f8c1c5a151370924" providerId="LiveId" clId="{10A7BE33-92D3-4CD2-9698-368C43D2CE09}" dt="2019-12-13T16:10:19.959" v="289"/>
          <ac:inkMkLst>
            <pc:docMk/>
            <pc:sldMk cId="1935728892" sldId="344"/>
            <ac:inkMk id="93" creationId="{49F8F613-AC28-4821-AC65-436EB17FDAC9}"/>
          </ac:inkMkLst>
        </pc:inkChg>
        <pc:inkChg chg="add mod">
          <ac:chgData name="Usman Mahmood" userId="f8c1c5a151370924" providerId="LiveId" clId="{10A7BE33-92D3-4CD2-9698-368C43D2CE09}" dt="2019-12-13T16:10:19.959" v="289"/>
          <ac:inkMkLst>
            <pc:docMk/>
            <pc:sldMk cId="1935728892" sldId="344"/>
            <ac:inkMk id="94" creationId="{A95336C6-351E-42C4-A39A-005BB7A92690}"/>
          </ac:inkMkLst>
        </pc:inkChg>
        <pc:inkChg chg="add mod">
          <ac:chgData name="Usman Mahmood" userId="f8c1c5a151370924" providerId="LiveId" clId="{10A7BE33-92D3-4CD2-9698-368C43D2CE09}" dt="2019-12-13T16:12:03.058" v="361"/>
          <ac:inkMkLst>
            <pc:docMk/>
            <pc:sldMk cId="1935728892" sldId="344"/>
            <ac:inkMk id="96" creationId="{EBE1D192-ACE0-4F4F-BDDC-82E4278F89DC}"/>
          </ac:inkMkLst>
        </pc:inkChg>
        <pc:inkChg chg="add mod">
          <ac:chgData name="Usman Mahmood" userId="f8c1c5a151370924" providerId="LiveId" clId="{10A7BE33-92D3-4CD2-9698-368C43D2CE09}" dt="2019-12-13T16:12:03.058" v="361"/>
          <ac:inkMkLst>
            <pc:docMk/>
            <pc:sldMk cId="1935728892" sldId="344"/>
            <ac:inkMk id="97" creationId="{E6C2DEB0-CE8A-413A-AD1B-CCF677800387}"/>
          </ac:inkMkLst>
        </pc:inkChg>
        <pc:inkChg chg="add mod">
          <ac:chgData name="Usman Mahmood" userId="f8c1c5a151370924" providerId="LiveId" clId="{10A7BE33-92D3-4CD2-9698-368C43D2CE09}" dt="2019-12-13T16:12:03.058" v="361"/>
          <ac:inkMkLst>
            <pc:docMk/>
            <pc:sldMk cId="1935728892" sldId="344"/>
            <ac:inkMk id="99" creationId="{2D070E82-8F71-46FA-8B8D-BAF624FE6006}"/>
          </ac:inkMkLst>
        </pc:inkChg>
        <pc:inkChg chg="add mod">
          <ac:chgData name="Usman Mahmood" userId="f8c1c5a151370924" providerId="LiveId" clId="{10A7BE33-92D3-4CD2-9698-368C43D2CE09}" dt="2019-12-13T16:12:03.058" v="361"/>
          <ac:inkMkLst>
            <pc:docMk/>
            <pc:sldMk cId="1935728892" sldId="344"/>
            <ac:inkMk id="100" creationId="{D001DBB0-3B82-4356-956D-BE62C5B9EB4A}"/>
          </ac:inkMkLst>
        </pc:inkChg>
        <pc:inkChg chg="add mod">
          <ac:chgData name="Usman Mahmood" userId="f8c1c5a151370924" providerId="LiveId" clId="{10A7BE33-92D3-4CD2-9698-368C43D2CE09}" dt="2019-12-13T16:12:03.058" v="361"/>
          <ac:inkMkLst>
            <pc:docMk/>
            <pc:sldMk cId="1935728892" sldId="344"/>
            <ac:inkMk id="101" creationId="{284179AC-CE3B-4BB8-88E3-803676E113FC}"/>
          </ac:inkMkLst>
        </pc:inkChg>
        <pc:inkChg chg="add mod">
          <ac:chgData name="Usman Mahmood" userId="f8c1c5a151370924" providerId="LiveId" clId="{10A7BE33-92D3-4CD2-9698-368C43D2CE09}" dt="2019-12-13T16:12:03.058" v="361"/>
          <ac:inkMkLst>
            <pc:docMk/>
            <pc:sldMk cId="1935728892" sldId="344"/>
            <ac:inkMk id="102" creationId="{32F27647-7A66-43F6-8359-A486F5D94762}"/>
          </ac:inkMkLst>
        </pc:inkChg>
        <pc:inkChg chg="add mod">
          <ac:chgData name="Usman Mahmood" userId="f8c1c5a151370924" providerId="LiveId" clId="{10A7BE33-92D3-4CD2-9698-368C43D2CE09}" dt="2019-12-13T16:12:03.058" v="361"/>
          <ac:inkMkLst>
            <pc:docMk/>
            <pc:sldMk cId="1935728892" sldId="344"/>
            <ac:inkMk id="103" creationId="{9B34DA93-E236-421A-B0B0-6698E8D2CA3B}"/>
          </ac:inkMkLst>
        </pc:inkChg>
        <pc:inkChg chg="add mod">
          <ac:chgData name="Usman Mahmood" userId="f8c1c5a151370924" providerId="LiveId" clId="{10A7BE33-92D3-4CD2-9698-368C43D2CE09}" dt="2019-12-13T16:12:03.058" v="361"/>
          <ac:inkMkLst>
            <pc:docMk/>
            <pc:sldMk cId="1935728892" sldId="344"/>
            <ac:inkMk id="104" creationId="{7045D6C0-426E-49F3-8FEF-3147FB35B4A1}"/>
          </ac:inkMkLst>
        </pc:inkChg>
        <pc:inkChg chg="add mod">
          <ac:chgData name="Usman Mahmood" userId="f8c1c5a151370924" providerId="LiveId" clId="{10A7BE33-92D3-4CD2-9698-368C43D2CE09}" dt="2019-12-13T16:12:03.058" v="361"/>
          <ac:inkMkLst>
            <pc:docMk/>
            <pc:sldMk cId="1935728892" sldId="344"/>
            <ac:inkMk id="105" creationId="{03215824-7317-474D-BDAA-B4E559F3C406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07" creationId="{648CEA15-FA9F-438E-BBBD-06F0969D6089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08" creationId="{D80C7143-35B5-4955-B824-2D1F05D491B5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09" creationId="{92C97E1F-A7DC-4F98-94A7-DEB772320002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10" creationId="{89CFB341-CC53-4E22-8EE9-F44DD9074F8D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11" creationId="{949569FC-69E3-4C76-BAAB-F3FFDBE19503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12" creationId="{F1FB8565-9880-467C-9967-568C5D7193C0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13" creationId="{D3303A9E-7D29-4B6F-B28B-B0693D52F43B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14" creationId="{65B051BE-8BBB-41E4-97CF-84E198033E17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15" creationId="{2B51E16D-D53C-41C1-89EA-D0AE5C037166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17" creationId="{2FD4881C-EA3A-4835-9A2A-EC479DA54083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18" creationId="{78C44199-8BFB-42A2-8EE4-425DA7A88928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19" creationId="{0EE7B9BE-D69B-4B9B-AD86-A8D139EDAE62}"/>
          </ac:inkMkLst>
        </pc:inkChg>
        <pc:inkChg chg="add mod">
          <ac:chgData name="Usman Mahmood" userId="f8c1c5a151370924" providerId="LiveId" clId="{10A7BE33-92D3-4CD2-9698-368C43D2CE09}" dt="2019-12-13T16:11:00.027" v="317"/>
          <ac:inkMkLst>
            <pc:docMk/>
            <pc:sldMk cId="1935728892" sldId="344"/>
            <ac:inkMk id="120" creationId="{A3CA3677-23F9-4572-9F3D-11F201C893C0}"/>
          </ac:inkMkLst>
        </pc:inkChg>
        <pc:inkChg chg="add mod">
          <ac:chgData name="Usman Mahmood" userId="f8c1c5a151370924" providerId="LiveId" clId="{10A7BE33-92D3-4CD2-9698-368C43D2CE09}" dt="2019-12-13T16:11:00.027" v="317"/>
          <ac:inkMkLst>
            <pc:docMk/>
            <pc:sldMk cId="1935728892" sldId="344"/>
            <ac:inkMk id="121" creationId="{AABD3799-FC10-4C1C-B127-3ECD483BBED8}"/>
          </ac:inkMkLst>
        </pc:inkChg>
        <pc:inkChg chg="add mod">
          <ac:chgData name="Usman Mahmood" userId="f8c1c5a151370924" providerId="LiveId" clId="{10A7BE33-92D3-4CD2-9698-368C43D2CE09}" dt="2019-12-13T16:11:00.027" v="317"/>
          <ac:inkMkLst>
            <pc:docMk/>
            <pc:sldMk cId="1935728892" sldId="344"/>
            <ac:inkMk id="122" creationId="{1AA66326-27B4-4C9B-BC87-6D365DF5BE2B}"/>
          </ac:inkMkLst>
        </pc:inkChg>
        <pc:inkChg chg="add mod">
          <ac:chgData name="Usman Mahmood" userId="f8c1c5a151370924" providerId="LiveId" clId="{10A7BE33-92D3-4CD2-9698-368C43D2CE09}" dt="2019-12-13T16:11:11.098" v="328"/>
          <ac:inkMkLst>
            <pc:docMk/>
            <pc:sldMk cId="1935728892" sldId="344"/>
            <ac:inkMk id="125" creationId="{6F0598DF-D7DE-4AEA-A95B-307E55D497AE}"/>
          </ac:inkMkLst>
        </pc:inkChg>
        <pc:inkChg chg="add mod">
          <ac:chgData name="Usman Mahmood" userId="f8c1c5a151370924" providerId="LiveId" clId="{10A7BE33-92D3-4CD2-9698-368C43D2CE09}" dt="2019-12-13T16:11:11.098" v="328"/>
          <ac:inkMkLst>
            <pc:docMk/>
            <pc:sldMk cId="1935728892" sldId="344"/>
            <ac:inkMk id="126" creationId="{259B77FA-D448-4D8E-901F-F54FC47D5930}"/>
          </ac:inkMkLst>
        </pc:inkChg>
        <pc:inkChg chg="add mod">
          <ac:chgData name="Usman Mahmood" userId="f8c1c5a151370924" providerId="LiveId" clId="{10A7BE33-92D3-4CD2-9698-368C43D2CE09}" dt="2019-12-13T16:11:11.098" v="328"/>
          <ac:inkMkLst>
            <pc:docMk/>
            <pc:sldMk cId="1935728892" sldId="344"/>
            <ac:inkMk id="128" creationId="{0E2AC40F-DC83-4D75-9184-93C12AF46F3B}"/>
          </ac:inkMkLst>
        </pc:inkChg>
        <pc:inkChg chg="add mod">
          <ac:chgData name="Usman Mahmood" userId="f8c1c5a151370924" providerId="LiveId" clId="{10A7BE33-92D3-4CD2-9698-368C43D2CE09}" dt="2019-12-13T16:11:11.098" v="328"/>
          <ac:inkMkLst>
            <pc:docMk/>
            <pc:sldMk cId="1935728892" sldId="344"/>
            <ac:inkMk id="129" creationId="{4BF23DC9-7A91-4363-B235-05CB891B2016}"/>
          </ac:inkMkLst>
        </pc:inkChg>
        <pc:inkChg chg="add mod">
          <ac:chgData name="Usman Mahmood" userId="f8c1c5a151370924" providerId="LiveId" clId="{10A7BE33-92D3-4CD2-9698-368C43D2CE09}" dt="2019-12-13T16:11:11.098" v="328"/>
          <ac:inkMkLst>
            <pc:docMk/>
            <pc:sldMk cId="1935728892" sldId="344"/>
            <ac:inkMk id="130" creationId="{CE7BAED7-B4DD-4E1A-9508-6F9F0C184146}"/>
          </ac:inkMkLst>
        </pc:inkChg>
        <pc:inkChg chg="add mod">
          <ac:chgData name="Usman Mahmood" userId="f8c1c5a151370924" providerId="LiveId" clId="{10A7BE33-92D3-4CD2-9698-368C43D2CE09}" dt="2019-12-13T16:11:11.098" v="328"/>
          <ac:inkMkLst>
            <pc:docMk/>
            <pc:sldMk cId="1935728892" sldId="344"/>
            <ac:inkMk id="131" creationId="{B04D5B72-95B0-40C9-8201-3D2E9B9F3A5E}"/>
          </ac:inkMkLst>
        </pc:inkChg>
        <pc:inkChg chg="add mod">
          <ac:chgData name="Usman Mahmood" userId="f8c1c5a151370924" providerId="LiveId" clId="{10A7BE33-92D3-4CD2-9698-368C43D2CE09}" dt="2019-12-13T16:11:11.098" v="328"/>
          <ac:inkMkLst>
            <pc:docMk/>
            <pc:sldMk cId="1935728892" sldId="344"/>
            <ac:inkMk id="132" creationId="{13049FA6-C750-477A-A45B-09E49A76F064}"/>
          </ac:inkMkLst>
        </pc:inkChg>
        <pc:inkChg chg="add mod">
          <ac:chgData name="Usman Mahmood" userId="f8c1c5a151370924" providerId="LiveId" clId="{10A7BE33-92D3-4CD2-9698-368C43D2CE09}" dt="2019-12-13T16:11:11.098" v="328"/>
          <ac:inkMkLst>
            <pc:docMk/>
            <pc:sldMk cId="1935728892" sldId="344"/>
            <ac:inkMk id="133" creationId="{0D22101F-02DE-4CE0-B620-A347CF2C37FD}"/>
          </ac:inkMkLst>
        </pc:inkChg>
        <pc:inkChg chg="add mod">
          <ac:chgData name="Usman Mahmood" userId="f8c1c5a151370924" providerId="LiveId" clId="{10A7BE33-92D3-4CD2-9698-368C43D2CE09}" dt="2019-12-13T16:11:11.098" v="328"/>
          <ac:inkMkLst>
            <pc:docMk/>
            <pc:sldMk cId="1935728892" sldId="344"/>
            <ac:inkMk id="134" creationId="{90B7AF80-1441-4BA8-A8A9-6E1E777FC805}"/>
          </ac:inkMkLst>
        </pc:inkChg>
        <pc:inkChg chg="add del mod">
          <ac:chgData name="Usman Mahmood" userId="f8c1c5a151370924" providerId="LiveId" clId="{10A7BE33-92D3-4CD2-9698-368C43D2CE09}" dt="2019-12-13T16:11:26.617" v="334" actId="9405"/>
          <ac:inkMkLst>
            <pc:docMk/>
            <pc:sldMk cId="1935728892" sldId="344"/>
            <ac:inkMk id="136" creationId="{7F33D62A-F9A9-4373-9555-FAFA9C135B22}"/>
          </ac:inkMkLst>
        </pc:inkChg>
        <pc:inkChg chg="add del mod">
          <ac:chgData name="Usman Mahmood" userId="f8c1c5a151370924" providerId="LiveId" clId="{10A7BE33-92D3-4CD2-9698-368C43D2CE09}" dt="2019-12-13T16:11:25.541" v="333"/>
          <ac:inkMkLst>
            <pc:docMk/>
            <pc:sldMk cId="1935728892" sldId="344"/>
            <ac:inkMk id="137" creationId="{E0208F03-A1D8-4A0B-8E20-BEE2034158F9}"/>
          </ac:inkMkLst>
        </pc:inkChg>
        <pc:inkChg chg="add mod">
          <ac:chgData name="Usman Mahmood" userId="f8c1c5a151370924" providerId="LiveId" clId="{10A7BE33-92D3-4CD2-9698-368C43D2CE09}" dt="2019-12-13T16:11:36.714" v="344"/>
          <ac:inkMkLst>
            <pc:docMk/>
            <pc:sldMk cId="1935728892" sldId="344"/>
            <ac:inkMk id="139" creationId="{95F314BB-7B45-4A5E-B388-59C500026EFE}"/>
          </ac:inkMkLst>
        </pc:inkChg>
        <pc:inkChg chg="add mod">
          <ac:chgData name="Usman Mahmood" userId="f8c1c5a151370924" providerId="LiveId" clId="{10A7BE33-92D3-4CD2-9698-368C43D2CE09}" dt="2019-12-13T16:11:36.714" v="344"/>
          <ac:inkMkLst>
            <pc:docMk/>
            <pc:sldMk cId="1935728892" sldId="344"/>
            <ac:inkMk id="140" creationId="{6BC0BBA9-7615-4FCD-BA91-B4C9B38BD4FF}"/>
          </ac:inkMkLst>
        </pc:inkChg>
        <pc:inkChg chg="add mod">
          <ac:chgData name="Usman Mahmood" userId="f8c1c5a151370924" providerId="LiveId" clId="{10A7BE33-92D3-4CD2-9698-368C43D2CE09}" dt="2019-12-13T16:11:36.714" v="344"/>
          <ac:inkMkLst>
            <pc:docMk/>
            <pc:sldMk cId="1935728892" sldId="344"/>
            <ac:inkMk id="142" creationId="{5CED1232-2AF6-4B90-93F8-3EEE8D9F348E}"/>
          </ac:inkMkLst>
        </pc:inkChg>
        <pc:inkChg chg="add mod">
          <ac:chgData name="Usman Mahmood" userId="f8c1c5a151370924" providerId="LiveId" clId="{10A7BE33-92D3-4CD2-9698-368C43D2CE09}" dt="2019-12-13T16:11:36.714" v="344"/>
          <ac:inkMkLst>
            <pc:docMk/>
            <pc:sldMk cId="1935728892" sldId="344"/>
            <ac:inkMk id="143" creationId="{8CF5B1E8-E113-4708-865E-440DFF68EC3D}"/>
          </ac:inkMkLst>
        </pc:inkChg>
        <pc:inkChg chg="add mod">
          <ac:chgData name="Usman Mahmood" userId="f8c1c5a151370924" providerId="LiveId" clId="{10A7BE33-92D3-4CD2-9698-368C43D2CE09}" dt="2019-12-13T16:11:36.714" v="344"/>
          <ac:inkMkLst>
            <pc:docMk/>
            <pc:sldMk cId="1935728892" sldId="344"/>
            <ac:inkMk id="144" creationId="{0F32B96C-05CC-4554-9F4B-7466B91A3131}"/>
          </ac:inkMkLst>
        </pc:inkChg>
        <pc:inkChg chg="add mod">
          <ac:chgData name="Usman Mahmood" userId="f8c1c5a151370924" providerId="LiveId" clId="{10A7BE33-92D3-4CD2-9698-368C43D2CE09}" dt="2019-12-13T16:11:36.714" v="344"/>
          <ac:inkMkLst>
            <pc:docMk/>
            <pc:sldMk cId="1935728892" sldId="344"/>
            <ac:inkMk id="145" creationId="{333E7608-C47E-4C88-84DF-8EBF2E83BB1A}"/>
          </ac:inkMkLst>
        </pc:inkChg>
        <pc:inkChg chg="add mod">
          <ac:chgData name="Usman Mahmood" userId="f8c1c5a151370924" providerId="LiveId" clId="{10A7BE33-92D3-4CD2-9698-368C43D2CE09}" dt="2019-12-13T16:11:36.714" v="344"/>
          <ac:inkMkLst>
            <pc:docMk/>
            <pc:sldMk cId="1935728892" sldId="344"/>
            <ac:inkMk id="146" creationId="{A9640227-EE24-45CD-89C4-8C0BDD48D035}"/>
          </ac:inkMkLst>
        </pc:inkChg>
        <pc:inkChg chg="add mod">
          <ac:chgData name="Usman Mahmood" userId="f8c1c5a151370924" providerId="LiveId" clId="{10A7BE33-92D3-4CD2-9698-368C43D2CE09}" dt="2019-12-13T16:11:36.714" v="344"/>
          <ac:inkMkLst>
            <pc:docMk/>
            <pc:sldMk cId="1935728892" sldId="344"/>
            <ac:inkMk id="147" creationId="{41697F1F-BCB1-45B6-AAD8-886754FF49CE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49" creationId="{86301B4E-4862-4884-A296-8CDC9FDC8734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50" creationId="{2AE2F0C5-6EA1-4DA0-9E8B-3CB20B279FCB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51" creationId="{13733F18-1652-4D6E-9BD0-48FEC8CDA156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52" creationId="{7FCC2008-DC8B-4881-BA82-690AAEB38790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53" creationId="{7755EEFE-38D0-4688-A59A-219892A94B65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54" creationId="{EAE90D3E-5CC7-46EC-A901-0B6F377AE46C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55" creationId="{40020FEB-D6B2-413E-8377-A3B3B91AFBFD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56" creationId="{072C0A69-8F65-4D6C-9511-4FC9AB480D6F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58" creationId="{28C59F75-35AD-472E-810E-D83CA4F738B6}"/>
          </ac:inkMkLst>
        </pc:inkChg>
        <pc:inkChg chg="add mod">
          <ac:chgData name="Usman Mahmood" userId="f8c1c5a151370924" providerId="LiveId" clId="{10A7BE33-92D3-4CD2-9698-368C43D2CE09}" dt="2019-12-13T16:11:58.327" v="356"/>
          <ac:inkMkLst>
            <pc:docMk/>
            <pc:sldMk cId="1935728892" sldId="344"/>
            <ac:inkMk id="159" creationId="{E94155F2-FB2B-4BB7-B90B-38D276AF20CE}"/>
          </ac:inkMkLst>
        </pc:inkChg>
        <pc:inkChg chg="add del mod">
          <ac:chgData name="Usman Mahmood" userId="f8c1c5a151370924" providerId="LiveId" clId="{10A7BE33-92D3-4CD2-9698-368C43D2CE09}" dt="2019-12-13T16:14:59.850" v="400" actId="478"/>
          <ac:inkMkLst>
            <pc:docMk/>
            <pc:sldMk cId="1935728892" sldId="344"/>
            <ac:inkMk id="161" creationId="{9E1630AF-95BB-4065-88E3-065BA2BC7B2C}"/>
          </ac:inkMkLst>
        </pc:inkChg>
        <pc:inkChg chg="add del mod">
          <ac:chgData name="Usman Mahmood" userId="f8c1c5a151370924" providerId="LiveId" clId="{10A7BE33-92D3-4CD2-9698-368C43D2CE09}" dt="2019-12-13T16:12:03.058" v="361"/>
          <ac:inkMkLst>
            <pc:docMk/>
            <pc:sldMk cId="1935728892" sldId="344"/>
            <ac:inkMk id="162" creationId="{0015E329-FB82-466F-B308-A1776538C5BF}"/>
          </ac:inkMkLst>
        </pc:inkChg>
        <pc:inkChg chg="add del">
          <ac:chgData name="Usman Mahmood" userId="f8c1c5a151370924" providerId="LiveId" clId="{10A7BE33-92D3-4CD2-9698-368C43D2CE09}" dt="2019-12-13T16:12:05.550" v="363" actId="9405"/>
          <ac:inkMkLst>
            <pc:docMk/>
            <pc:sldMk cId="1935728892" sldId="344"/>
            <ac:inkMk id="164" creationId="{BDFB2702-A8DC-450A-B519-32D9D2783548}"/>
          </ac:inkMkLst>
        </pc:inkChg>
        <pc:inkChg chg="add del">
          <ac:chgData name="Usman Mahmood" userId="f8c1c5a151370924" providerId="LiveId" clId="{10A7BE33-92D3-4CD2-9698-368C43D2CE09}" dt="2019-12-13T16:14:59.850" v="400" actId="478"/>
          <ac:inkMkLst>
            <pc:docMk/>
            <pc:sldMk cId="1935728892" sldId="344"/>
            <ac:inkMk id="165" creationId="{17C925B6-26CB-4462-B7C7-C54DC2E83FC6}"/>
          </ac:inkMkLst>
        </pc:inkChg>
        <pc:inkChg chg="add del">
          <ac:chgData name="Usman Mahmood" userId="f8c1c5a151370924" providerId="LiveId" clId="{10A7BE33-92D3-4CD2-9698-368C43D2CE09}" dt="2019-12-13T16:12:22.431" v="366" actId="9405"/>
          <ac:inkMkLst>
            <pc:docMk/>
            <pc:sldMk cId="1935728892" sldId="344"/>
            <ac:inkMk id="166" creationId="{7F48B9BE-480A-4F1A-BB12-F0F7C08F48E4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67" creationId="{B984B7F6-A773-4CFC-BCBE-28B86373BF1F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68" creationId="{E54EDB2A-A31C-415C-9E43-98AC290025D4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69" creationId="{61E46F04-42B3-492A-AA57-243FC3A21C7C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70" creationId="{C2251D21-713E-4CB5-881E-BA7573479DDB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71" creationId="{67144080-0A8C-4347-B02D-8D6AC6E9B4B9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72" creationId="{61BC3374-3A4C-43B9-BB9A-0AC4A4559F3C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73" creationId="{44B3EDDC-321C-4DF1-B37F-02968A82D2AE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74" creationId="{389261B3-ACF5-4EE1-B9F7-8E3B8ADB2137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75" creationId="{158C6EE6-0655-48CA-AB6B-88C96240AC51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76" creationId="{8258C988-4303-4088-B712-C05911EAAEA5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77" creationId="{0E6A4A73-9AFA-4559-BD1E-542870435A18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78" creationId="{09AAD312-2804-47C9-B956-2368C6BEB084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79" creationId="{4868CE75-4059-4345-99B0-4B0FEE68F03C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80" creationId="{A9DF9EB9-6721-458C-8E2B-E1595DDE6120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81" creationId="{FDE2645D-83FF-471A-884B-1260D26747A8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82" creationId="{D8192155-7DE0-4F75-A8DC-3B2AB35B9FE3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83" creationId="{CDDFFE6C-B6C1-4A90-9AFE-81FA6469F38C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84" creationId="{D1EE2722-C6D8-4BC9-A72B-A6EE7B70142E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85" creationId="{89C9A9F5-1C7E-4099-94E7-7AE4530CCE2D}"/>
          </ac:inkMkLst>
        </pc:inkChg>
        <pc:inkChg chg="add mod">
          <ac:chgData name="Usman Mahmood" userId="f8c1c5a151370924" providerId="LiveId" clId="{10A7BE33-92D3-4CD2-9698-368C43D2CE09}" dt="2019-12-13T16:12:32.331" v="387"/>
          <ac:inkMkLst>
            <pc:docMk/>
            <pc:sldMk cId="1935728892" sldId="344"/>
            <ac:inkMk id="186" creationId="{89FBEDA4-6DAD-4DA7-96C3-4222BC6A61BC}"/>
          </ac:inkMkLst>
        </pc:inkChg>
      </pc:sldChg>
    </pc:docChg>
  </pc:docChgLst>
  <pc:docChgLst>
    <pc:chgData name="Guest User" providerId="Windows Live" clId="Web-{6D4A359A-20BC-45CE-A4C8-589A50D964AC}"/>
    <pc:docChg chg="modSld">
      <pc:chgData name="Guest User" userId="" providerId="Windows Live" clId="Web-{6D4A359A-20BC-45CE-A4C8-589A50D964AC}" dt="2019-12-13T16:37:25.494" v="41" actId="20577"/>
      <pc:docMkLst>
        <pc:docMk/>
      </pc:docMkLst>
      <pc:sldChg chg="modSp">
        <pc:chgData name="Guest User" userId="" providerId="Windows Live" clId="Web-{6D4A359A-20BC-45CE-A4C8-589A50D964AC}" dt="2019-12-13T16:37:25.479" v="40" actId="20577"/>
        <pc:sldMkLst>
          <pc:docMk/>
          <pc:sldMk cId="1044429277" sldId="260"/>
        </pc:sldMkLst>
        <pc:spChg chg="mod">
          <ac:chgData name="Guest User" userId="" providerId="Windows Live" clId="Web-{6D4A359A-20BC-45CE-A4C8-589A50D964AC}" dt="2019-12-13T16:37:25.479" v="40" actId="20577"/>
          <ac:spMkLst>
            <pc:docMk/>
            <pc:sldMk cId="1044429277" sldId="260"/>
            <ac:spMk id="3" creationId="{632E3413-D52B-4967-B1EF-86AADADCE65A}"/>
          </ac:spMkLst>
        </pc:spChg>
      </pc:sldChg>
      <pc:sldChg chg="modSp">
        <pc:chgData name="Guest User" userId="" providerId="Windows Live" clId="Web-{6D4A359A-20BC-45CE-A4C8-589A50D964AC}" dt="2019-12-13T16:36:42.305" v="36" actId="20577"/>
        <pc:sldMkLst>
          <pc:docMk/>
          <pc:sldMk cId="3465489867" sldId="272"/>
        </pc:sldMkLst>
        <pc:spChg chg="mod">
          <ac:chgData name="Guest User" userId="" providerId="Windows Live" clId="Web-{6D4A359A-20BC-45CE-A4C8-589A50D964AC}" dt="2019-12-13T16:36:42.305" v="36" actId="20577"/>
          <ac:spMkLst>
            <pc:docMk/>
            <pc:sldMk cId="3465489867" sldId="272"/>
            <ac:spMk id="3" creationId="{153E40CE-58AF-4184-9A88-FD2B13983C38}"/>
          </ac:spMkLst>
        </pc:spChg>
      </pc:sldChg>
    </pc:docChg>
  </pc:docChgLst>
  <pc:docChgLst>
    <pc:chgData name="Usman Mahmood" userId="f8c1c5a151370924" providerId="Windows Live" clId="Web-{AC9F5C29-7976-4663-9389-B40A4D3CE321}"/>
    <pc:docChg chg="modSld">
      <pc:chgData name="Usman Mahmood" userId="f8c1c5a151370924" providerId="Windows Live" clId="Web-{AC9F5C29-7976-4663-9389-B40A4D3CE321}" dt="2019-12-13T16:56:51.129" v="8"/>
      <pc:docMkLst>
        <pc:docMk/>
      </pc:docMkLst>
      <pc:sldChg chg="addAnim delAnim modAnim">
        <pc:chgData name="Usman Mahmood" userId="f8c1c5a151370924" providerId="Windows Live" clId="Web-{AC9F5C29-7976-4663-9389-B40A4D3CE321}" dt="2019-12-13T16:56:51.129" v="8"/>
        <pc:sldMkLst>
          <pc:docMk/>
          <pc:sldMk cId="3332014968" sldId="262"/>
        </pc:sldMkLst>
      </pc:sldChg>
    </pc:docChg>
  </pc:docChgLst>
  <pc:docChgLst>
    <pc:chgData name="Usman Mahmood" userId="f8c1c5a151370924" providerId="Windows Live" clId="Web-{8ABA0F18-EC44-499B-A0CC-54C6C32BCFB1}"/>
    <pc:docChg chg="modSld">
      <pc:chgData name="Usman Mahmood" userId="f8c1c5a151370924" providerId="Windows Live" clId="Web-{8ABA0F18-EC44-499B-A0CC-54C6C32BCFB1}" dt="2019-12-13T15:53:09.115" v="2"/>
      <pc:docMkLst>
        <pc:docMk/>
      </pc:docMkLst>
      <pc:sldChg chg="addAnim delAnim modAnim">
        <pc:chgData name="Usman Mahmood" userId="f8c1c5a151370924" providerId="Windows Live" clId="Web-{8ABA0F18-EC44-499B-A0CC-54C6C32BCFB1}" dt="2019-12-13T15:53:09.115" v="2"/>
        <pc:sldMkLst>
          <pc:docMk/>
          <pc:sldMk cId="3813962789" sldId="257"/>
        </pc:sldMkLst>
      </pc:sldChg>
    </pc:docChg>
  </pc:docChgLst>
  <pc:docChgLst>
    <pc:chgData name="Guest User" providerId="Windows Live" clId="Web-{E36677CA-B2B1-453B-A0A6-9D213B803669}"/>
    <pc:docChg chg="modSld">
      <pc:chgData name="Guest User" userId="" providerId="Windows Live" clId="Web-{E36677CA-B2B1-453B-A0A6-9D213B803669}" dt="2019-12-13T15:51:34.876" v="2"/>
      <pc:docMkLst>
        <pc:docMk/>
      </pc:docMkLst>
      <pc:sldChg chg="addAnim delAnim modAnim">
        <pc:chgData name="Guest User" userId="" providerId="Windows Live" clId="Web-{E36677CA-B2B1-453B-A0A6-9D213B803669}" dt="2019-12-13T15:51:34.876" v="2"/>
        <pc:sldMkLst>
          <pc:docMk/>
          <pc:sldMk cId="3813962789" sldId="257"/>
        </pc:sldMkLst>
      </pc:sldChg>
    </pc:docChg>
  </pc:docChgLst>
  <pc:docChgLst>
    <pc:chgData name="Usman Mahmood" userId="f8c1c5a151370924" providerId="Windows Live" clId="Web-{54C2C235-C8AB-457B-BB7F-49EDFB9E2344}"/>
    <pc:docChg chg="modSld">
      <pc:chgData name="Usman Mahmood" userId="f8c1c5a151370924" providerId="Windows Live" clId="Web-{54C2C235-C8AB-457B-BB7F-49EDFB9E2344}" dt="2019-12-13T16:59:01.804" v="0"/>
      <pc:docMkLst>
        <pc:docMk/>
      </pc:docMkLst>
      <pc:sldChg chg="delSp delAnim">
        <pc:chgData name="Usman Mahmood" userId="f8c1c5a151370924" providerId="Windows Live" clId="Web-{54C2C235-C8AB-457B-BB7F-49EDFB9E2344}" dt="2019-12-13T16:59:01.804" v="0"/>
        <pc:sldMkLst>
          <pc:docMk/>
          <pc:sldMk cId="3813962789" sldId="257"/>
        </pc:sldMkLst>
        <pc:picChg chg="del">
          <ac:chgData name="Usman Mahmood" userId="f8c1c5a151370924" providerId="Windows Live" clId="Web-{54C2C235-C8AB-457B-BB7F-49EDFB9E2344}" dt="2019-12-13T16:59:01.804" v="0"/>
          <ac:picMkLst>
            <pc:docMk/>
            <pc:sldMk cId="3813962789" sldId="257"/>
            <ac:picMk id="7" creationId="{523B5CEE-C881-40F4-B4D3-9FDF87D6E1F8}"/>
          </ac:picMkLst>
        </pc:picChg>
      </pc:sldChg>
    </pc:docChg>
  </pc:docChgLst>
  <pc:docChgLst>
    <pc:chgData name="Guest User" providerId="Windows Live" clId="Web-{7DC11125-FB83-41AA-8A6A-63C6F038554E}"/>
    <pc:docChg chg="modSld">
      <pc:chgData name="Guest User" userId="" providerId="Windows Live" clId="Web-{7DC11125-FB83-41AA-8A6A-63C6F038554E}" dt="2019-12-13T15:48:14.365" v="23"/>
      <pc:docMkLst>
        <pc:docMk/>
      </pc:docMkLst>
      <pc:sldChg chg="addAnim delAnim modAnim">
        <pc:chgData name="Guest User" userId="" providerId="Windows Live" clId="Web-{7DC11125-FB83-41AA-8A6A-63C6F038554E}" dt="2019-12-13T15:48:14.365" v="23"/>
        <pc:sldMkLst>
          <pc:docMk/>
          <pc:sldMk cId="3813962789" sldId="257"/>
        </pc:sldMkLst>
      </pc:sldChg>
    </pc:docChg>
  </pc:docChgLst>
  <pc:docChgLst>
    <pc:chgData name="Guest User" providerId="Windows Live" clId="Web-{A5516967-338B-44B2-9B3E-35B6D4EC5345}"/>
    <pc:docChg chg="modSld sldOrd">
      <pc:chgData name="Guest User" userId="" providerId="Windows Live" clId="Web-{A5516967-338B-44B2-9B3E-35B6D4EC5345}" dt="2019-12-13T04:27:55.883" v="52" actId="14100"/>
      <pc:docMkLst>
        <pc:docMk/>
      </pc:docMkLst>
      <pc:sldChg chg="modSp ord">
        <pc:chgData name="Guest User" userId="" providerId="Windows Live" clId="Web-{A5516967-338B-44B2-9B3E-35B6D4EC5345}" dt="2019-12-13T04:27:55.883" v="52" actId="14100"/>
        <pc:sldMkLst>
          <pc:docMk/>
          <pc:sldMk cId="4108532088" sldId="341"/>
        </pc:sldMkLst>
        <pc:spChg chg="mod">
          <ac:chgData name="Guest User" userId="" providerId="Windows Live" clId="Web-{A5516967-338B-44B2-9B3E-35B6D4EC5345}" dt="2019-12-13T04:27:55.883" v="52" actId="14100"/>
          <ac:spMkLst>
            <pc:docMk/>
            <pc:sldMk cId="4108532088" sldId="341"/>
            <ac:spMk id="2" creationId="{EB41E5C7-1096-3D4F-AAE9-AB9D3D1A533C}"/>
          </ac:spMkLst>
        </pc:spChg>
        <pc:picChg chg="mod">
          <ac:chgData name="Guest User" userId="" providerId="Windows Live" clId="Web-{A5516967-338B-44B2-9B3E-35B6D4EC5345}" dt="2019-12-13T04:18:48.353" v="2" actId="14100"/>
          <ac:picMkLst>
            <pc:docMk/>
            <pc:sldMk cId="4108532088" sldId="341"/>
            <ac:picMk id="4" creationId="{DBCB99B4-AC70-AB4E-8683-1F8E7FF9335F}"/>
          </ac:picMkLst>
        </pc:picChg>
      </pc:sldChg>
      <pc:sldChg chg="modSp ord">
        <pc:chgData name="Guest User" userId="" providerId="Windows Live" clId="Web-{A5516967-338B-44B2-9B3E-35B6D4EC5345}" dt="2019-12-13T04:22:16.371" v="50" actId="20577"/>
        <pc:sldMkLst>
          <pc:docMk/>
          <pc:sldMk cId="344377879" sldId="342"/>
        </pc:sldMkLst>
        <pc:spChg chg="mod">
          <ac:chgData name="Guest User" userId="" providerId="Windows Live" clId="Web-{A5516967-338B-44B2-9B3E-35B6D4EC5345}" dt="2019-12-13T04:22:16.371" v="50" actId="20577"/>
          <ac:spMkLst>
            <pc:docMk/>
            <pc:sldMk cId="344377879" sldId="342"/>
            <ac:spMk id="2" creationId="{5A541CB8-26C9-C04C-BE50-A4FFB9161700}"/>
          </ac:spMkLst>
        </pc:spChg>
      </pc:sldChg>
    </pc:docChg>
  </pc:docChgLst>
  <pc:docChgLst>
    <pc:chgData name="Guest User" providerId="Windows Live" clId="Web-{2E4C5B73-85B1-4D57-A642-CF57F2E1E1F6}"/>
    <pc:docChg chg="modSld">
      <pc:chgData name="Guest User" userId="" providerId="Windows Live" clId="Web-{2E4C5B73-85B1-4D57-A642-CF57F2E1E1F6}" dt="2019-12-13T15:51:11.469" v="3"/>
      <pc:docMkLst>
        <pc:docMk/>
      </pc:docMkLst>
      <pc:sldChg chg="addAnim delAnim modAnim">
        <pc:chgData name="Guest User" userId="" providerId="Windows Live" clId="Web-{2E4C5B73-85B1-4D57-A642-CF57F2E1E1F6}" dt="2019-12-13T15:51:11.469" v="3"/>
        <pc:sldMkLst>
          <pc:docMk/>
          <pc:sldMk cId="3813962789" sldId="257"/>
        </pc:sldMkLst>
      </pc:sldChg>
    </pc:docChg>
  </pc:docChgLst>
  <pc:docChgLst>
    <pc:chgData name="Guest User" providerId="Windows Live" clId="Web-{47B8F13C-20B1-4313-B7F5-42FBD0551CF7}"/>
    <pc:docChg chg="modSld">
      <pc:chgData name="Guest User" userId="" providerId="Windows Live" clId="Web-{47B8F13C-20B1-4313-B7F5-42FBD0551CF7}" dt="2019-12-13T16:31:52.773" v="135" actId="20577"/>
      <pc:docMkLst>
        <pc:docMk/>
      </pc:docMkLst>
      <pc:sldChg chg="addSp delSp modSp">
        <pc:chgData name="Guest User" userId="" providerId="Windows Live" clId="Web-{47B8F13C-20B1-4313-B7F5-42FBD0551CF7}" dt="2019-12-13T16:24:39.894" v="12"/>
        <pc:sldMkLst>
          <pc:docMk/>
          <pc:sldMk cId="3002744381" sldId="263"/>
        </pc:sldMkLst>
        <pc:spChg chg="del mod">
          <ac:chgData name="Guest User" userId="" providerId="Windows Live" clId="Web-{47B8F13C-20B1-4313-B7F5-42FBD0551CF7}" dt="2019-12-13T16:24:39.894" v="12"/>
          <ac:spMkLst>
            <pc:docMk/>
            <pc:sldMk cId="3002744381" sldId="263"/>
            <ac:spMk id="3" creationId="{E60B97EB-33AA-4681-9A75-721FC2889811}"/>
          </ac:spMkLst>
        </pc:spChg>
        <pc:picChg chg="add del">
          <ac:chgData name="Guest User" userId="" providerId="Windows Live" clId="Web-{47B8F13C-20B1-4313-B7F5-42FBD0551CF7}" dt="2019-12-13T16:24:30.894" v="8"/>
          <ac:picMkLst>
            <pc:docMk/>
            <pc:sldMk cId="3002744381" sldId="263"/>
            <ac:picMk id="4" creationId="{9B5C9EDE-571F-4922-8821-F1AEE48E3B87}"/>
          </ac:picMkLst>
        </pc:picChg>
      </pc:sldChg>
      <pc:sldChg chg="modSp">
        <pc:chgData name="Guest User" userId="" providerId="Windows Live" clId="Web-{47B8F13C-20B1-4313-B7F5-42FBD0551CF7}" dt="2019-12-13T16:31:10.601" v="121" actId="14100"/>
        <pc:sldMkLst>
          <pc:docMk/>
          <pc:sldMk cId="228197662" sldId="271"/>
        </pc:sldMkLst>
        <pc:spChg chg="mod">
          <ac:chgData name="Guest User" userId="" providerId="Windows Live" clId="Web-{47B8F13C-20B1-4313-B7F5-42FBD0551CF7}" dt="2019-12-13T16:31:04.148" v="118" actId="20577"/>
          <ac:spMkLst>
            <pc:docMk/>
            <pc:sldMk cId="228197662" sldId="271"/>
            <ac:spMk id="3" creationId="{A5A89320-BC08-4646-91A3-0BA79C97D115}"/>
          </ac:spMkLst>
        </pc:spChg>
        <pc:graphicFrameChg chg="mod">
          <ac:chgData name="Guest User" userId="" providerId="Windows Live" clId="Web-{47B8F13C-20B1-4313-B7F5-42FBD0551CF7}" dt="2019-12-13T16:31:10.601" v="121" actId="14100"/>
          <ac:graphicFrameMkLst>
            <pc:docMk/>
            <pc:sldMk cId="228197662" sldId="271"/>
            <ac:graphicFrameMk id="4" creationId="{96007DD7-0C15-446A-A4EE-24489F975E0F}"/>
          </ac:graphicFrameMkLst>
        </pc:graphicFrameChg>
      </pc:sldChg>
      <pc:sldChg chg="modSp">
        <pc:chgData name="Guest User" userId="" providerId="Windows Live" clId="Web-{47B8F13C-20B1-4313-B7F5-42FBD0551CF7}" dt="2019-12-13T16:31:52.773" v="134" actId="20577"/>
        <pc:sldMkLst>
          <pc:docMk/>
          <pc:sldMk cId="3465489867" sldId="272"/>
        </pc:sldMkLst>
        <pc:spChg chg="mod">
          <ac:chgData name="Guest User" userId="" providerId="Windows Live" clId="Web-{47B8F13C-20B1-4313-B7F5-42FBD0551CF7}" dt="2019-12-13T16:31:52.773" v="134" actId="20577"/>
          <ac:spMkLst>
            <pc:docMk/>
            <pc:sldMk cId="3465489867" sldId="272"/>
            <ac:spMk id="3" creationId="{153E40CE-58AF-4184-9A88-FD2B13983C38}"/>
          </ac:spMkLst>
        </pc:spChg>
      </pc:sldChg>
      <pc:sldChg chg="modSp">
        <pc:chgData name="Guest User" userId="" providerId="Windows Live" clId="Web-{47B8F13C-20B1-4313-B7F5-42FBD0551CF7}" dt="2019-12-13T16:22:55.096" v="2" actId="20577"/>
        <pc:sldMkLst>
          <pc:docMk/>
          <pc:sldMk cId="1377924549" sldId="343"/>
        </pc:sldMkLst>
        <pc:spChg chg="mod">
          <ac:chgData name="Guest User" userId="" providerId="Windows Live" clId="Web-{47B8F13C-20B1-4313-B7F5-42FBD0551CF7}" dt="2019-12-13T16:22:55.096" v="2" actId="20577"/>
          <ac:spMkLst>
            <pc:docMk/>
            <pc:sldMk cId="1377924549" sldId="343"/>
            <ac:spMk id="3" creationId="{7A92A0FF-742E-ED45-A706-1DE2BA164B2A}"/>
          </ac:spMkLst>
        </pc:spChg>
      </pc:sldChg>
    </pc:docChg>
  </pc:docChgLst>
  <pc:docChgLst>
    <pc:chgData name="Guest User" providerId="Windows Live" clId="Web-{47270BD4-5DA1-40E2-B071-C8815159296C}"/>
    <pc:docChg chg="modSld">
      <pc:chgData name="Guest User" userId="" providerId="Windows Live" clId="Web-{47270BD4-5DA1-40E2-B071-C8815159296C}" dt="2019-12-13T16:56:00.998" v="4"/>
      <pc:docMkLst>
        <pc:docMk/>
      </pc:docMkLst>
      <pc:sldChg chg="addAnim delAnim modAnim">
        <pc:chgData name="Guest User" userId="" providerId="Windows Live" clId="Web-{47270BD4-5DA1-40E2-B071-C8815159296C}" dt="2019-12-13T16:56:00.998" v="4"/>
        <pc:sldMkLst>
          <pc:docMk/>
          <pc:sldMk cId="3332014968" sldId="26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A94A-B315-4BD1-A8A2-1B8B1B4E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7FD63-A698-4ADC-A175-1C26F496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4614-DEB8-486D-9C52-A0E5BE5B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87CA-8D5A-48D1-B637-448B797F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BCA75-6F19-49BC-B19A-C570E7AE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B52B-F267-4A23-AC41-AB3BDA12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623D2-DF70-4374-AE15-BAE98C83F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C479-DC14-41F5-B917-6A2E02DB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1091-4153-48A5-A35A-DFD4D638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E28B-D6E6-4034-9AA7-05CCDA1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7FD0C-3484-4C19-BFF2-A39C0DBEA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70B3-B437-4B70-A885-27E52886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6B3B-F4FC-470E-97D0-5FB1C860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57C8-8C95-4856-8FB9-7C848726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849E-C5BF-4264-8229-0C10533E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8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2406" y="1239005"/>
            <a:ext cx="2494359" cy="311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2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2B98-9C68-4B0A-BCB5-81FF4474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A25C-CD52-49FE-924A-E7F99290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9884-007D-403E-AC5E-D7D546E7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A4B0-696B-4116-99B5-BCF6958D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24F0-5A53-467F-9BAA-2966305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C94A-940A-4779-818E-823C03CB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1A3A-88C8-44E6-BEEF-5909415F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7601-BCD8-4283-80F9-BEBDCE61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D4F5-BD75-405D-868B-B4771953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3FA32-A4C8-4328-8D0F-48E5FCF0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6DEE-7484-4E46-9260-DFDF969F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B575-4E7E-40FD-A5E9-B5BF8B529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553E8-0816-4464-B83B-76BA20B5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292A9-7756-4759-B1D0-329C3D6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F2DCA-420E-497D-9814-4BEAD4A0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1B4C7-FA20-4472-AC41-924EB4EB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CE0E-DC9A-486D-B436-7D820FE7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FB99A-8C83-4E4C-9FF7-7DC0959C8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80CE-2A4D-49B3-9B47-BAB0990B4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CCB6F-4102-4CD1-A344-BA7E3ED54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786C4-C653-425F-99DB-AD5903F19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343FA-E908-4CBF-9958-F7BA0D14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ACC1C-8C55-40A5-9063-24706E3A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595FE-1DFA-4611-9C1C-F7703CED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7A76-3E78-4B4F-9EA3-69FFA6D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4842D-8222-44BC-A66F-3BB44274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DC4D0-2051-4321-ABCA-17CA083C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F608B-650B-429B-9381-70209C2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3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5AD5E-ADF9-4109-9E65-35898D96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1802E-3E67-4A9C-B364-106AD9EB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D9349-53E0-4E0C-B63C-B49752F3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A1A5-B0D6-45AC-8447-22846CAD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F412-9FCB-4DCB-BD30-6C35A8AC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0A048-4737-4EB1-886F-6B4AC7072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2B340-3CDB-4AD5-A5A2-E029F482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61B61-C202-469E-8134-8BB22B63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6B3F-50B7-4507-A366-899D3FD2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6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E163-03EB-4181-8E66-F09A1C23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C806F-5C22-44FB-8CA5-30947C640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BD4CA-164E-4ABF-A65C-3E161EA99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28C2D-609B-450F-9874-64BB0BCD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DDF36-AEB1-4FAA-98DB-2F1FE28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438A4-B3C2-4EFA-832C-8D5D6D95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4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4541A-5AC2-428E-93A7-F65BE535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BD57-A247-4B4C-B359-DC150E79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214D-5602-4761-9B0A-0CEB3853F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B3F3-1005-49AF-BF75-AD5A000FCAD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D3AB-6147-4F9A-9EEE-35C582B85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6B78F-FA4F-49FA-946A-2C5ABBCB5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7029-4D76-4B6F-AEF8-E5270E0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1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016" y="987860"/>
            <a:ext cx="8733234" cy="1096519"/>
          </a:xfrm>
          <a:prstGeom prst="rect">
            <a:avLst/>
          </a:prstGeom>
        </p:spPr>
        <p:txBody>
          <a:bodyPr vert="horz" wrap="square" lIns="0" tIns="14288" rIns="0" bIns="0" rtlCol="0">
            <a:spAutoFit/>
          </a:bodyPr>
          <a:lstStyle/>
          <a:p>
            <a:pPr marL="794714" marR="3572" indent="-785785" algn="ctr">
              <a:lnSpc>
                <a:spcPct val="100200"/>
              </a:lnSpc>
              <a:spcBef>
                <a:spcPts val="77"/>
              </a:spcBef>
            </a:pPr>
            <a:r>
              <a:rPr lang="en-US" sz="3516" spc="32">
                <a:latin typeface="Arial" panose="020B0604020202020204" pitchFamily="34" charset="0"/>
                <a:cs typeface="Arial" panose="020B0604020202020204" pitchFamily="34" charset="0"/>
              </a:rPr>
              <a:t>Learnt dynamics generalizes across tasks, population and datasets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0485" y="3107531"/>
            <a:ext cx="8251031" cy="251495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8929" marR="3572" indent="9822" algn="ctr">
              <a:lnSpc>
                <a:spcPct val="102299"/>
              </a:lnSpc>
              <a:spcBef>
                <a:spcPts val="28"/>
              </a:spcBef>
            </a:pPr>
            <a:r>
              <a:rPr lang="en-US" sz="1687" i="1" spc="-56">
                <a:solidFill>
                  <a:srgbClr val="007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 Mahmood,  M. M. Rahman, A. Fedorov, Z. Fu, V. D. Calhoun, S. M. </a:t>
            </a:r>
            <a:r>
              <a:rPr lang="en-US" sz="1687" i="1" spc="-56" err="1">
                <a:solidFill>
                  <a:srgbClr val="007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Plis</a:t>
            </a:r>
            <a:r>
              <a:rPr lang="en-US" sz="1687" i="1" spc="-56">
                <a:solidFill>
                  <a:srgbClr val="007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87" i="1" spc="-32">
              <a:solidFill>
                <a:srgbClr val="0076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225BC4D-2CA5-9F4A-9C8D-89747CE373E5}"/>
              </a:ext>
            </a:extLst>
          </p:cNvPr>
          <p:cNvSpPr txBox="1"/>
          <p:nvPr/>
        </p:nvSpPr>
        <p:spPr>
          <a:xfrm>
            <a:off x="1970485" y="4554140"/>
            <a:ext cx="8251031" cy="1553766"/>
          </a:xfrm>
          <a:prstGeom prst="rect">
            <a:avLst/>
          </a:prstGeom>
        </p:spPr>
        <p:txBody>
          <a:bodyPr vert="horz" wrap="square" lIns="0" tIns="3572" rIns="0" bIns="0" rtlCol="0">
            <a:noAutofit/>
          </a:bodyPr>
          <a:lstStyle/>
          <a:p>
            <a:pPr marL="8929" marR="3572" indent="9822" algn="ctr">
              <a:lnSpc>
                <a:spcPct val="102299"/>
              </a:lnSpc>
              <a:spcBef>
                <a:spcPts val="28"/>
              </a:spcBef>
            </a:pPr>
            <a:r>
              <a:rPr lang="en-US" sz="1687" i="1" spc="-56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Tri-institutional Center for Translational Research in Neuroimaging and Data Science: Georgia State University, Georgia Institute of Technology, Emory University</a:t>
            </a:r>
          </a:p>
          <a:p>
            <a:pPr marL="8929" marR="3572" indent="9822" algn="ctr">
              <a:lnSpc>
                <a:spcPct val="102299"/>
              </a:lnSpc>
              <a:spcBef>
                <a:spcPts val="28"/>
              </a:spcBef>
            </a:pPr>
            <a:r>
              <a:rPr lang="en-US" sz="1687" i="1" spc="-56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Atlanta, GA, USA</a:t>
            </a:r>
            <a:endParaRPr sz="1687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6DDA-38BB-4297-975C-23C9B8A3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9F1093D-914E-4DC7-9B4D-E33D80842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93" y="1825625"/>
            <a:ext cx="9229614" cy="4351338"/>
          </a:xfrm>
        </p:spPr>
      </p:pic>
    </p:spTree>
    <p:extLst>
      <p:ext uri="{BB962C8B-B14F-4D97-AF65-F5344CB8AC3E}">
        <p14:creationId xmlns:p14="http://schemas.microsoft.com/office/powerpoint/2010/main" val="199752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812C2C-0027-5249-A37E-9C7B4470120C}"/>
              </a:ext>
            </a:extLst>
          </p:cNvPr>
          <p:cNvSpPr/>
          <p:nvPr/>
        </p:nvSpPr>
        <p:spPr>
          <a:xfrm>
            <a:off x="3363516" y="5305169"/>
            <a:ext cx="632221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3"/>
              </a:lnSpc>
            </a:pPr>
            <a:r>
              <a:rPr lang="en-US" sz="4640">
                <a:latin typeface="Arial"/>
                <a:cs typeface="Arial"/>
              </a:rPr>
              <a:t>Autoencoder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5CD01-4AAD-274D-8901-462DCAFFE146}"/>
              </a:ext>
            </a:extLst>
          </p:cNvPr>
          <p:cNvSpPr txBox="1"/>
          <p:nvPr/>
        </p:nvSpPr>
        <p:spPr>
          <a:xfrm>
            <a:off x="2291953" y="1285875"/>
            <a:ext cx="1875234" cy="95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12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ED1E5-AC32-C24E-8B89-C16E2B06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512" y="1446609"/>
            <a:ext cx="1526977" cy="232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3E6AD-0FE5-754B-9906-39B58431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512" y="2303859"/>
            <a:ext cx="1526977" cy="232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2223C-48B4-364E-9517-C0485F838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805" y="3245942"/>
            <a:ext cx="5223867" cy="366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36AB6-571D-784C-B640-27D96A97B817}"/>
              </a:ext>
            </a:extLst>
          </p:cNvPr>
          <p:cNvSpPr txBox="1"/>
          <p:nvPr/>
        </p:nvSpPr>
        <p:spPr>
          <a:xfrm>
            <a:off x="2238375" y="2127596"/>
            <a:ext cx="2678906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12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70C04-E35A-5C44-8FCF-A9487270F39C}"/>
              </a:ext>
            </a:extLst>
          </p:cNvPr>
          <p:cNvSpPr txBox="1"/>
          <p:nvPr/>
        </p:nvSpPr>
        <p:spPr>
          <a:xfrm>
            <a:off x="2024063" y="3199158"/>
            <a:ext cx="2678906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12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Loss:</a:t>
            </a:r>
          </a:p>
        </p:txBody>
      </p:sp>
    </p:spTree>
    <p:extLst>
      <p:ext uri="{BB962C8B-B14F-4D97-AF65-F5344CB8AC3E}">
        <p14:creationId xmlns:p14="http://schemas.microsoft.com/office/powerpoint/2010/main" val="113602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1E5C7-1096-3D4F-AAE9-AB9D3D1A533C}"/>
              </a:ext>
            </a:extLst>
          </p:cNvPr>
          <p:cNvSpPr/>
          <p:nvPr/>
        </p:nvSpPr>
        <p:spPr>
          <a:xfrm>
            <a:off x="3363516" y="4901102"/>
            <a:ext cx="5661422" cy="6694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ts val="4503"/>
              </a:lnSpc>
            </a:pPr>
            <a:r>
              <a:rPr lang="en-US" sz="4600">
                <a:latin typeface="Arial"/>
                <a:cs typeface="Arial"/>
              </a:rPr>
              <a:t>Training Architecture</a:t>
            </a:r>
            <a:endParaRPr lang="en-US" sz="464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DBCB99B4-AC70-AB4E-8683-1F8E7FF9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31" y="350663"/>
            <a:ext cx="7690835" cy="45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41CB8-26C9-C04C-BE50-A4FFB9161700}"/>
              </a:ext>
            </a:extLst>
          </p:cNvPr>
          <p:cNvSpPr/>
          <p:nvPr/>
        </p:nvSpPr>
        <p:spPr>
          <a:xfrm>
            <a:off x="3363516" y="5165306"/>
            <a:ext cx="5661422" cy="6694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ts val="4503"/>
              </a:lnSpc>
            </a:pPr>
            <a:r>
              <a:rPr lang="en-US" sz="4600">
                <a:latin typeface="Arial"/>
                <a:cs typeface="Arial"/>
              </a:rPr>
              <a:t>Training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8D147-902A-7D43-9D22-F1E70CF2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52" y="1071562"/>
            <a:ext cx="6876926" cy="38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01EF49-F829-7540-898A-B6C8D301E53B}"/>
              </a:ext>
            </a:extLst>
          </p:cNvPr>
          <p:cNvSpPr/>
          <p:nvPr/>
        </p:nvSpPr>
        <p:spPr>
          <a:xfrm>
            <a:off x="3363516" y="4901102"/>
            <a:ext cx="5661422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3"/>
              </a:lnSpc>
            </a:pPr>
            <a:r>
              <a:rPr lang="en-US" sz="4640">
                <a:latin typeface="Arial"/>
                <a:cs typeface="Arial"/>
              </a:rPr>
              <a:t>Simulation</a:t>
            </a:r>
          </a:p>
          <a:p>
            <a:pPr algn="ctr">
              <a:lnSpc>
                <a:spcPts val="4503"/>
              </a:lnSpc>
            </a:pPr>
            <a:r>
              <a:rPr lang="en-US" sz="2812">
                <a:solidFill>
                  <a:srgbClr val="00B0F0"/>
                </a:solidFill>
                <a:latin typeface="Arial"/>
                <a:cs typeface="Arial"/>
              </a:rPr>
              <a:t>Pre-training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D04830-19E5-E543-A8D3-833D37693453}"/>
              </a:ext>
            </a:extLst>
          </p:cNvPr>
          <p:cNvSpPr/>
          <p:nvPr/>
        </p:nvSpPr>
        <p:spPr>
          <a:xfrm>
            <a:off x="1970484" y="1179430"/>
            <a:ext cx="841176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911" indent="-200911">
              <a:buFont typeface="Arial" panose="020B0604020202020204" pitchFamily="34" charset="0"/>
              <a:buChar char="•"/>
            </a:pPr>
            <a:r>
              <a:rPr lang="en-US" sz="2250">
                <a:solidFill>
                  <a:srgbClr val="00B0F0"/>
                </a:solidFill>
                <a:latin typeface="Arial" panose="020B0604020202020204" pitchFamily="34" charset="0"/>
              </a:rPr>
              <a:t>Generate multiple 10-node graphs with 10×10 stable transition matrices</a:t>
            </a:r>
          </a:p>
          <a:p>
            <a:pPr marL="200911" indent="-200911">
              <a:buFont typeface="Arial" panose="020B0604020202020204" pitchFamily="34" charset="0"/>
              <a:buChar char="•"/>
            </a:pPr>
            <a:r>
              <a:rPr lang="en-US" sz="2250">
                <a:solidFill>
                  <a:srgbClr val="00B0F0"/>
                </a:solidFill>
                <a:latin typeface="Arial" panose="020B0604020202020204" pitchFamily="34" charset="0"/>
              </a:rPr>
              <a:t>Generate 50 multivariate VAR time series.</a:t>
            </a:r>
          </a:p>
          <a:p>
            <a:pPr marL="200911" indent="-200911">
              <a:buFont typeface="Arial" panose="020B0604020202020204" pitchFamily="34" charset="0"/>
              <a:buChar char="•"/>
            </a:pPr>
            <a:r>
              <a:rPr lang="en-US" sz="2250">
                <a:solidFill>
                  <a:srgbClr val="00B0F0"/>
                </a:solidFill>
                <a:latin typeface="Arial" panose="020B0604020202020204" pitchFamily="34" charset="0"/>
              </a:rPr>
              <a:t>Using ST-DIM and autoencoder, pre-train the same encoder. </a:t>
            </a:r>
          </a:p>
          <a:p>
            <a:endParaRPr lang="en-US" sz="22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E925E-AE86-994B-A732-969E3103C933}"/>
              </a:ext>
            </a:extLst>
          </p:cNvPr>
          <p:cNvSpPr/>
          <p:nvPr/>
        </p:nvSpPr>
        <p:spPr>
          <a:xfrm>
            <a:off x="2345531" y="5272463"/>
            <a:ext cx="7715250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3"/>
              </a:lnSpc>
            </a:pPr>
            <a:r>
              <a:rPr lang="en-US" sz="4640">
                <a:latin typeface="Arial"/>
                <a:cs typeface="Arial"/>
              </a:rPr>
              <a:t>Simulation</a:t>
            </a:r>
          </a:p>
          <a:p>
            <a:pPr algn="ctr">
              <a:lnSpc>
                <a:spcPts val="4503"/>
              </a:lnSpc>
            </a:pPr>
            <a:r>
              <a:rPr lang="en-US" sz="2812">
                <a:solidFill>
                  <a:srgbClr val="00B0F0"/>
                </a:solidFill>
                <a:latin typeface="Arial"/>
                <a:cs typeface="Arial"/>
              </a:rPr>
              <a:t>Downstream task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2A0FF-742E-ED45-A706-1DE2BA164B2A}"/>
              </a:ext>
            </a:extLst>
          </p:cNvPr>
          <p:cNvSpPr/>
          <p:nvPr/>
        </p:nvSpPr>
        <p:spPr>
          <a:xfrm>
            <a:off x="1970484" y="1339454"/>
            <a:ext cx="8697516" cy="290566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250">
                <a:solidFill>
                  <a:srgbClr val="00B0F0"/>
                </a:solidFill>
                <a:latin typeface="Arial"/>
                <a:cs typeface="Arial"/>
              </a:rPr>
              <a:t>What do we do?</a:t>
            </a:r>
          </a:p>
          <a:p>
            <a:r>
              <a:rPr lang="en-US" sz="2250">
                <a:solidFill>
                  <a:srgbClr val="00B0F0"/>
                </a:solidFill>
                <a:latin typeface="Arial"/>
                <a:cs typeface="Arial"/>
              </a:rPr>
              <a:t>--- VAR vs. SVAR classification</a:t>
            </a:r>
          </a:p>
          <a:p>
            <a:endParaRPr lang="en-US" sz="2250">
              <a:solidFill>
                <a:srgbClr val="00B0F0"/>
              </a:solidFill>
              <a:latin typeface="Arial"/>
              <a:cs typeface="Arial"/>
            </a:endParaRPr>
          </a:p>
          <a:p>
            <a:pPr marL="321310" indent="-321310">
              <a:buFont typeface="Arial" panose="020B0604020202020204" pitchFamily="34" charset="0"/>
              <a:buChar char="•"/>
            </a:pPr>
            <a:r>
              <a:rPr lang="en-US" sz="2250">
                <a:solidFill>
                  <a:srgbClr val="00B0F0"/>
                </a:solidFill>
                <a:latin typeface="Arial"/>
                <a:cs typeface="Arial"/>
              </a:rPr>
              <a:t>Use the same steps to create training VAR and SVAR time series</a:t>
            </a:r>
          </a:p>
          <a:p>
            <a:pPr marL="321310" indent="-321310">
              <a:buFont typeface="Arial" panose="020B0604020202020204" pitchFamily="34" charset="0"/>
              <a:buChar char="•"/>
            </a:pPr>
            <a:r>
              <a:rPr lang="en-US" sz="2250">
                <a:solidFill>
                  <a:srgbClr val="00B0F0"/>
                </a:solidFill>
                <a:latin typeface="Arial"/>
                <a:cs typeface="Arial"/>
              </a:rPr>
              <a:t>SVAR is </a:t>
            </a:r>
            <a:r>
              <a:rPr lang="en-US" sz="2250" err="1">
                <a:solidFill>
                  <a:srgbClr val="00B0F0"/>
                </a:solidFill>
                <a:latin typeface="Arial"/>
                <a:cs typeface="Arial"/>
              </a:rPr>
              <a:t>undersampled</a:t>
            </a:r>
            <a:r>
              <a:rPr lang="en-US" sz="2250">
                <a:solidFill>
                  <a:srgbClr val="00B0F0"/>
                </a:solidFill>
                <a:latin typeface="Arial"/>
                <a:cs typeface="Arial"/>
              </a:rPr>
              <a:t> VAR with ratio (1:2)</a:t>
            </a:r>
          </a:p>
          <a:p>
            <a:endParaRPr lang="en-US" sz="2250">
              <a:solidFill>
                <a:srgbClr val="00B0F0"/>
              </a:solidFill>
              <a:latin typeface="Arial"/>
              <a:cs typeface="Arial"/>
            </a:endParaRPr>
          </a:p>
          <a:p>
            <a:endParaRPr lang="en-US" sz="1266">
              <a:solidFill>
                <a:srgbClr val="00B0F0"/>
              </a:solidFill>
              <a:latin typeface="Arial"/>
              <a:cs typeface="Arial"/>
            </a:endParaRPr>
          </a:p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137792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EEE7DE-A918-5148-9935-0569224E0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53" y="160734"/>
            <a:ext cx="7715250" cy="55185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41FBE6-6F71-ED4F-8D6C-3B0E1104CFD5}"/>
              </a:ext>
            </a:extLst>
          </p:cNvPr>
          <p:cNvSpPr/>
          <p:nvPr/>
        </p:nvSpPr>
        <p:spPr>
          <a:xfrm>
            <a:off x="2345531" y="5593931"/>
            <a:ext cx="7715250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3"/>
              </a:lnSpc>
            </a:pPr>
            <a:r>
              <a:rPr lang="en-US" sz="4640">
                <a:latin typeface="Arial"/>
                <a:cs typeface="Arial"/>
              </a:rPr>
              <a:t>Simulation</a:t>
            </a:r>
          </a:p>
          <a:p>
            <a:pPr algn="ctr">
              <a:lnSpc>
                <a:spcPts val="4503"/>
              </a:lnSpc>
            </a:pPr>
            <a:r>
              <a:rPr lang="en-US" sz="2812">
                <a:solidFill>
                  <a:srgbClr val="00B0F0"/>
                </a:solidFill>
                <a:latin typeface="Arial"/>
                <a:cs typeface="Arial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4478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5A58-2BDE-4DB3-9B46-385441A5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4996-15AB-4B76-A86E-1424CD3A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Keyword Detection</a:t>
            </a:r>
          </a:p>
          <a:p>
            <a:r>
              <a:rPr lang="en-US"/>
              <a:t>Schizophrenia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FBIRN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COBRE</a:t>
            </a:r>
          </a:p>
          <a:p>
            <a:r>
              <a:rPr lang="en-US"/>
              <a:t>Autism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ABIDE1</a:t>
            </a:r>
          </a:p>
          <a:p>
            <a:r>
              <a:rPr lang="en-US"/>
              <a:t>Alzheimer’s Disease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OASIS3</a:t>
            </a:r>
          </a:p>
          <a:p>
            <a:pPr marL="0" indent="0">
              <a:buNone/>
            </a:pPr>
            <a:r>
              <a:rPr lang="en-US" b="1"/>
              <a:t>FPT(Frozen Pre-Trained), UFPT(</a:t>
            </a:r>
            <a:r>
              <a:rPr lang="en-US" b="1" err="1"/>
              <a:t>UnFrozen</a:t>
            </a:r>
            <a:r>
              <a:rPr lang="en-US" b="1"/>
              <a:t> Pre-Trained), NPT(Not Pre-Trained)</a:t>
            </a:r>
          </a:p>
        </p:txBody>
      </p:sp>
    </p:spTree>
    <p:extLst>
      <p:ext uri="{BB962C8B-B14F-4D97-AF65-F5344CB8AC3E}">
        <p14:creationId xmlns:p14="http://schemas.microsoft.com/office/powerpoint/2010/main" val="118448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7105-A0ED-4C22-A0ED-BD8E49B7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 for Brain tests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6C347A4-4696-453B-AF7E-DD18C1358D2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34843"/>
              </p:ext>
            </p:extLst>
          </p:nvPr>
        </p:nvGraphicFramePr>
        <p:xfrm>
          <a:off x="3928832" y="1825625"/>
          <a:ext cx="4208463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Acrobat Document" r:id="rId3" imgW="5314786" imgH="5495823" progId="AcroExch.Document.DC">
                  <p:embed/>
                </p:oleObj>
              </mc:Choice>
              <mc:Fallback>
                <p:oleObj name="Acrobat Document" r:id="rId3" imgW="5314786" imgH="5495823" progId="AcroExch.Document.DC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26C347A4-4696-453B-AF7E-DD18C1358D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8832" y="1825625"/>
                        <a:ext cx="4208463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69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32E8-9AAC-402B-8739-6082A50D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Detection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55A5C-492D-40FE-A4AD-94D551F4A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8598" y="827627"/>
            <a:ext cx="6172200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1199D-CBF7-45C8-8B24-B82801887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Pre-Training on </a:t>
            </a:r>
            <a:r>
              <a:rPr lang="en-US" err="1"/>
              <a:t>LibriSpeech</a:t>
            </a:r>
            <a:r>
              <a:rPr lang="en-US"/>
              <a:t> + Background noise</a:t>
            </a:r>
          </a:p>
          <a:p>
            <a:endParaRPr lang="en-US"/>
          </a:p>
          <a:p>
            <a:r>
              <a:rPr lang="en-US"/>
              <a:t>Training and classification on Speech Commands + Background noise. 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0FBD67D-8FEE-4AB0-B034-32EE03E61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0232"/>
              </p:ext>
            </p:extLst>
          </p:nvPr>
        </p:nvGraphicFramePr>
        <p:xfrm>
          <a:off x="5490099" y="1301488"/>
          <a:ext cx="5862113" cy="439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Acrobat Document" r:id="rId3" imgW="4390954" imgH="3295505" progId="AcroExch.Document.DC">
                  <p:embed/>
                </p:oleObj>
              </mc:Choice>
              <mc:Fallback>
                <p:oleObj name="Acrobat Document" r:id="rId3" imgW="4390954" imgH="3295505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0FBD67D-8FEE-4AB0-B034-32EE03E61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0099" y="1301488"/>
                        <a:ext cx="5862113" cy="4399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00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55C7-9EE8-41A2-9ED3-7F519C86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FE72-D538-4584-9948-BCF66A79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Differentiating multivariate dynamic signals. Why?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Classification.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Prediction.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Finding root cause of classification/prediction. </a:t>
            </a:r>
          </a:p>
          <a:p>
            <a:r>
              <a:rPr lang="en-US"/>
              <a:t>What’s challenging in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Use A LOT of data, get big GPUs.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Acquire good features from the input data -&gt; Use tradition ML approaches. </a:t>
            </a:r>
          </a:p>
          <a:p>
            <a:r>
              <a:rPr lang="en-US"/>
              <a:t>What if you have only 15 labeled subjects?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15EA-71FF-47D1-AB93-42C74E78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Schizophrenia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2A09-0277-456E-A36C-9C01E145F5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HCP and FBIRN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5CF8-CF65-47DC-8AFC-63B225AAE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HCP and COBRE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27F64EA-5BCE-467D-A2CF-FED1AF746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14066"/>
              </p:ext>
            </p:extLst>
          </p:nvPr>
        </p:nvGraphicFramePr>
        <p:xfrm>
          <a:off x="1163607" y="2530537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Acrobat Document" r:id="rId3" imgW="4390954" imgH="3295505" progId="AcroExch.Document.DC">
                  <p:embed/>
                </p:oleObj>
              </mc:Choice>
              <mc:Fallback>
                <p:oleObj name="Acrobat Document" r:id="rId3" imgW="4390954" imgH="3295505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27F64EA-5BCE-467D-A2CF-FED1AF7468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07" y="2530537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98E808B-5506-4537-9C47-E5FCEA5F0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407255"/>
              </p:ext>
            </p:extLst>
          </p:nvPr>
        </p:nvGraphicFramePr>
        <p:xfrm>
          <a:off x="6567487" y="2530537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Acrobat Document" r:id="rId5" imgW="4390954" imgH="3295505" progId="AcroExch.Document.DC">
                  <p:embed/>
                </p:oleObj>
              </mc:Choice>
              <mc:Fallback>
                <p:oleObj name="Acrobat Document" r:id="rId5" imgW="4390954" imgH="3295505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98E808B-5506-4537-9C47-E5FCEA5F0A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67487" y="2530537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04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EC98-5ABB-47D3-8DA0-75AC92B1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FE44-28CF-4A7F-A307-C1533648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673D-B4F1-4686-ADA0-8232E152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HCP for Pre-Training.</a:t>
            </a:r>
            <a:br>
              <a:rPr lang="en-US"/>
            </a:br>
            <a:br>
              <a:rPr lang="en-US"/>
            </a:br>
            <a:r>
              <a:rPr lang="en-US"/>
              <a:t>ABIDE1 for downstream task.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DE417F5-2E1A-4728-8436-F30FDA754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965797"/>
              </p:ext>
            </p:extLst>
          </p:nvPr>
        </p:nvGraphicFramePr>
        <p:xfrm>
          <a:off x="5637537" y="1678758"/>
          <a:ext cx="4926891" cy="36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Acrobat Document" r:id="rId3" imgW="4390954" imgH="3295505" progId="AcroExch.Document.DC">
                  <p:embed/>
                </p:oleObj>
              </mc:Choice>
              <mc:Fallback>
                <p:oleObj name="Acrobat Document" r:id="rId3" imgW="4390954" imgH="3295505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DE417F5-2E1A-4728-8436-F30FDA754F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7537" y="1678758"/>
                        <a:ext cx="4926891" cy="369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303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9347-A917-494D-B138-99FCFDE0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Alzheimer's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B58D-1C54-41D7-9645-91AE38EA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25C9D-D9D0-4A2E-91B7-E218FC958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HCP for Pre-Training</a:t>
            </a:r>
            <a:br>
              <a:rPr lang="en-US"/>
            </a:br>
            <a:br>
              <a:rPr lang="en-US"/>
            </a:br>
            <a:r>
              <a:rPr lang="en-US"/>
              <a:t>OASIS3 for downstream task. </a:t>
            </a:r>
          </a:p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E8E347-71DE-4D47-8501-44C6BD730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308535"/>
              </p:ext>
            </p:extLst>
          </p:nvPr>
        </p:nvGraphicFramePr>
        <p:xfrm>
          <a:off x="5652117" y="1607737"/>
          <a:ext cx="5365072" cy="402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Acrobat Document" r:id="rId3" imgW="4390954" imgH="3295505" progId="AcroExch.Document.DC">
                  <p:embed/>
                </p:oleObj>
              </mc:Choice>
              <mc:Fallback>
                <p:oleObj name="Acrobat Document" r:id="rId3" imgW="4390954" imgH="3295505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0E8E347-71DE-4D47-8501-44C6BD7308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2117" y="1607737"/>
                        <a:ext cx="5365072" cy="4026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898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B2A0-33E7-4CE4-85CE-C36EF1BB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On-Going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9320-BC08-4646-91A3-0BA79C97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Model Introspection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- Saliency</a:t>
            </a:r>
          </a:p>
          <a:p>
            <a:r>
              <a:rPr lang="en-US">
                <a:cs typeface="Calibri"/>
              </a:rPr>
              <a:t>Use attention mechanism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6007DD7-0C15-446A-A4EE-24489F975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574055"/>
              </p:ext>
            </p:extLst>
          </p:nvPr>
        </p:nvGraphicFramePr>
        <p:xfrm>
          <a:off x="5133287" y="1444516"/>
          <a:ext cx="5318706" cy="483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Acrobat Document" r:id="rId3" imgW="2195262" imgH="1647825" progId="Acrobat.Document.DC">
                  <p:embed/>
                </p:oleObj>
              </mc:Choice>
              <mc:Fallback>
                <p:oleObj name="Acrobat Document" r:id="rId3" imgW="2195262" imgH="1647825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6007DD7-0C15-446A-A4EE-24489F975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3287" y="1444516"/>
                        <a:ext cx="5318706" cy="4839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9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462D-D511-457F-A68A-F8E9DDE4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40CE-58AF-4184-9A88-FD2B1398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Move to fMRI brain slices </a:t>
            </a:r>
          </a:p>
          <a:p>
            <a:r>
              <a:rPr lang="en-US"/>
              <a:t>Whole brain instead of ICA components. </a:t>
            </a:r>
          </a:p>
          <a:p>
            <a:r>
              <a:rPr lang="en-US">
                <a:ea typeface="+mn-lt"/>
                <a:cs typeface="+mn-lt"/>
              </a:rPr>
              <a:t> Switch to other mental disorders such as MCI and bipolar.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548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32CA-DD4A-4396-8097-AFA1F3E8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ED85-BEC5-4423-B120-C81025E9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Solve the main problem </a:t>
            </a:r>
            <a:r>
              <a:rPr lang="en-US">
                <a:sym typeface="Wingdings" panose="05000000000000000000" pitchFamily="2" charset="2"/>
              </a:rPr>
              <a:t>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ym typeface="Wingdings" panose="05000000000000000000" pitchFamily="2" charset="2"/>
              </a:rPr>
              <a:t>Learn dynamics with 15 labeled subjects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ym typeface="Wingdings" panose="05000000000000000000" pitchFamily="2" charset="2"/>
              </a:rPr>
              <a:t>Classify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ym typeface="Wingdings" panose="05000000000000000000" pitchFamily="2" charset="2"/>
              </a:rPr>
              <a:t>Predict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ym typeface="Wingdings" panose="05000000000000000000" pitchFamily="2" charset="2"/>
              </a:rPr>
              <a:t>Find root cause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BA78-D6BE-4317-AC77-FF301CF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7B99-32FD-41F9-9776-53658464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getting publication is not enough motivation for you.</a:t>
            </a:r>
          </a:p>
          <a:p>
            <a:r>
              <a:rPr lang="en-US"/>
              <a:t>Applies to many areas. Such as; NLP, Imaging.</a:t>
            </a:r>
          </a:p>
          <a:p>
            <a:pPr marL="0" indent="0">
              <a:buNone/>
            </a:pPr>
            <a:r>
              <a:rPr lang="en-US"/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Time Series (weather prediction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Keyword Detection. Hey Google/Siri/Cortana/Alexa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Neuroimaging (fMRI signals, ICA components) 	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Classify diseases like SZ, Autism, AD etc. </a:t>
            </a:r>
          </a:p>
        </p:txBody>
      </p:sp>
    </p:spTree>
    <p:extLst>
      <p:ext uri="{BB962C8B-B14F-4D97-AF65-F5344CB8AC3E}">
        <p14:creationId xmlns:p14="http://schemas.microsoft.com/office/powerpoint/2010/main" val="371724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FA1C-90A8-4B15-93DD-F7E47006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Logic/Solution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3413-D52B-4967-B1EF-86AADADC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Large but unrelated and unlabeled data. 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Self-supervised learning (Pre-Training)</a:t>
            </a:r>
            <a:endParaRPr lang="en-US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Learn dynamics</a:t>
            </a:r>
            <a:endParaRPr lang="en-US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embedding</a:t>
            </a:r>
            <a:endParaRPr lang="en-US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Apply the learn model/encoder on downstream task (Transfer &amp; Supervised learning)</a:t>
            </a:r>
            <a:endParaRPr lang="en-US"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Further train encoder on downstream task. (UFPT)</a:t>
            </a:r>
            <a:endParaRPr lang="en-US"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Freeze encoder for downstream task. (FPT)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2E78-F820-4DA3-9D10-167D39C9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Supervised learning (Pre-Training)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F79E-C4E1-4B61-8191-DA54CBBB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ST-DIM (</a:t>
            </a:r>
            <a:r>
              <a:rPr lang="en-US" err="1"/>
              <a:t>Spatio</a:t>
            </a:r>
            <a:r>
              <a:rPr lang="en-US"/>
              <a:t>-Temporal Deep </a:t>
            </a:r>
            <a:r>
              <a:rPr lang="en-US" err="1"/>
              <a:t>InfoMax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Autoencoder (May be variational if you want to get too fancy)</a:t>
            </a:r>
          </a:p>
        </p:txBody>
      </p:sp>
    </p:spTree>
    <p:extLst>
      <p:ext uri="{BB962C8B-B14F-4D97-AF65-F5344CB8AC3E}">
        <p14:creationId xmlns:p14="http://schemas.microsoft.com/office/powerpoint/2010/main" val="133602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405-5F10-4E1A-A8DA-4F899912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ST-DIM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8E90-1C0C-4F42-9019-5328283E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Break the time series or sequence in windows.</a:t>
            </a:r>
          </a:p>
          <a:p>
            <a:r>
              <a:rPr lang="en-US"/>
              <a:t>Maximize mutual information between consecutive windows. </a:t>
            </a:r>
          </a:p>
          <a:p>
            <a:r>
              <a:rPr lang="en-US"/>
              <a:t>Classify between positive and negative pairs.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Consecutive windows are positive, and every other pair is negative.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/>
          </a:p>
          <a:p>
            <a:pPr>
              <a:buFont typeface="Courier New" panose="02070309020205020404" pitchFamily="49" charset="0"/>
              <a:buChar char="o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42661-B51F-4243-86C2-6B279FF4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77" y="3596812"/>
            <a:ext cx="67818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26E61-24F5-4CC5-804E-83012E94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77" y="4308012"/>
            <a:ext cx="82677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E5F52-60D4-4493-A770-61F321A51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77" y="5120812"/>
            <a:ext cx="7874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4B46AF46-C246-4B21-8A5C-A427A6DC5A68}"/>
              </a:ext>
            </a:extLst>
          </p:cNvPr>
          <p:cNvSpPr/>
          <p:nvPr/>
        </p:nvSpPr>
        <p:spPr>
          <a:xfrm>
            <a:off x="2867439" y="1162878"/>
            <a:ext cx="6157291" cy="1475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B1BF88B-DDAD-4B1F-B970-0270CF6CA169}"/>
              </a:ext>
            </a:extLst>
          </p:cNvPr>
          <p:cNvSpPr/>
          <p:nvPr/>
        </p:nvSpPr>
        <p:spPr>
          <a:xfrm>
            <a:off x="3866323" y="1162878"/>
            <a:ext cx="1023731" cy="147596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D29031E-89FD-4F71-A79F-2725F0EE75FE}"/>
              </a:ext>
            </a:extLst>
          </p:cNvPr>
          <p:cNvSpPr/>
          <p:nvPr/>
        </p:nvSpPr>
        <p:spPr>
          <a:xfrm>
            <a:off x="2843828" y="1156289"/>
            <a:ext cx="1023731" cy="147596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61AAB36-0A29-4F1A-8690-8FAEF8F0EAC8}"/>
              </a:ext>
            </a:extLst>
          </p:cNvPr>
          <p:cNvSpPr/>
          <p:nvPr/>
        </p:nvSpPr>
        <p:spPr>
          <a:xfrm>
            <a:off x="4904129" y="1162878"/>
            <a:ext cx="1023731" cy="147596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7028B9C-9830-41D6-8F3C-8EA4889BAEC9}"/>
              </a:ext>
            </a:extLst>
          </p:cNvPr>
          <p:cNvSpPr/>
          <p:nvPr/>
        </p:nvSpPr>
        <p:spPr>
          <a:xfrm>
            <a:off x="8000999" y="1169506"/>
            <a:ext cx="1023731" cy="147596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35863A2-E3DF-4CB4-9E8E-B5D0DBAC41DB}"/>
              </a:ext>
            </a:extLst>
          </p:cNvPr>
          <p:cNvSpPr txBox="1"/>
          <p:nvPr/>
        </p:nvSpPr>
        <p:spPr>
          <a:xfrm>
            <a:off x="6415708" y="1709564"/>
            <a:ext cx="1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………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9751F96-A362-4D96-9435-C88F6EF0ED3A}"/>
              </a:ext>
            </a:extLst>
          </p:cNvPr>
          <p:cNvSpPr txBox="1"/>
          <p:nvPr/>
        </p:nvSpPr>
        <p:spPr>
          <a:xfrm>
            <a:off x="5070610" y="65598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ICA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5FFB39F-9DEC-4C9E-9729-B36189F527D7}"/>
              </a:ext>
            </a:extLst>
          </p:cNvPr>
          <p:cNvSpPr txBox="1"/>
          <p:nvPr/>
        </p:nvSpPr>
        <p:spPr>
          <a:xfrm>
            <a:off x="1113184" y="1636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Components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59CE9CD-BAB0-4C1B-80D1-EE757E17E074}"/>
              </a:ext>
            </a:extLst>
          </p:cNvPr>
          <p:cNvSpPr txBox="1"/>
          <p:nvPr/>
        </p:nvSpPr>
        <p:spPr>
          <a:xfrm>
            <a:off x="5238750" y="309935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 Courses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08A2A3-AB04-4B96-968E-5EA0F0F7F3D1}"/>
              </a:ext>
            </a:extLst>
          </p:cNvPr>
          <p:cNvSpPr txBox="1"/>
          <p:nvPr/>
        </p:nvSpPr>
        <p:spPr>
          <a:xfrm>
            <a:off x="2521225" y="105175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F5DDEFF-C99A-42C8-B70F-33996C06EA75}"/>
              </a:ext>
            </a:extLst>
          </p:cNvPr>
          <p:cNvSpPr txBox="1"/>
          <p:nvPr/>
        </p:nvSpPr>
        <p:spPr>
          <a:xfrm>
            <a:off x="2432605" y="238063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FB8DD8A-37BE-4768-9739-921CC6E94139}"/>
              </a:ext>
            </a:extLst>
          </p:cNvPr>
          <p:cNvSpPr txBox="1"/>
          <p:nvPr/>
        </p:nvSpPr>
        <p:spPr>
          <a:xfrm>
            <a:off x="2739466" y="273002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B554960-B8A6-414A-9798-20E7F8878EC2}"/>
              </a:ext>
            </a:extLst>
          </p:cNvPr>
          <p:cNvSpPr txBox="1"/>
          <p:nvPr/>
        </p:nvSpPr>
        <p:spPr>
          <a:xfrm>
            <a:off x="8512864" y="2684429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140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82FE8F2-BDBC-453D-B874-8507D28A9480}"/>
              </a:ext>
            </a:extLst>
          </p:cNvPr>
          <p:cNvSpPr/>
          <p:nvPr/>
        </p:nvSpPr>
        <p:spPr>
          <a:xfrm>
            <a:off x="4235725" y="3824908"/>
            <a:ext cx="1023731" cy="147596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A9B2034-FFBC-4EB4-BAF2-5B547359DA9A}"/>
              </a:ext>
            </a:extLst>
          </p:cNvPr>
          <p:cNvSpPr/>
          <p:nvPr/>
        </p:nvSpPr>
        <p:spPr>
          <a:xfrm>
            <a:off x="3200392" y="3818280"/>
            <a:ext cx="1023731" cy="147596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A4BA074-489E-455F-866C-84651FAE5572}"/>
              </a:ext>
            </a:extLst>
          </p:cNvPr>
          <p:cNvSpPr txBox="1"/>
          <p:nvPr/>
        </p:nvSpPr>
        <p:spPr>
          <a:xfrm>
            <a:off x="3453848" y="5888935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Positive Pair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3ED52F0-6821-4366-9CD8-252F0B4B69C1}"/>
              </a:ext>
            </a:extLst>
          </p:cNvPr>
          <p:cNvSpPr/>
          <p:nvPr/>
        </p:nvSpPr>
        <p:spPr>
          <a:xfrm>
            <a:off x="6859651" y="3797612"/>
            <a:ext cx="1023731" cy="147596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3BA440D-1ECA-407D-B02C-190C758AE4FA}"/>
              </a:ext>
            </a:extLst>
          </p:cNvPr>
          <p:cNvSpPr/>
          <p:nvPr/>
        </p:nvSpPr>
        <p:spPr>
          <a:xfrm>
            <a:off x="7894984" y="3795165"/>
            <a:ext cx="1023731" cy="147596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AEDAC0C-52FE-4C96-9CCA-95D9CC032306}"/>
              </a:ext>
            </a:extLst>
          </p:cNvPr>
          <p:cNvSpPr txBox="1"/>
          <p:nvPr/>
        </p:nvSpPr>
        <p:spPr>
          <a:xfrm>
            <a:off x="7099853" y="5827864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Negative Pair</a:t>
            </a:r>
          </a:p>
        </p:txBody>
      </p:sp>
    </p:spTree>
    <p:extLst>
      <p:ext uri="{BB962C8B-B14F-4D97-AF65-F5344CB8AC3E}">
        <p14:creationId xmlns:p14="http://schemas.microsoft.com/office/powerpoint/2010/main" val="19357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90" grpId="0" animBg="1"/>
      <p:bldP spid="191" grpId="0" animBg="1"/>
      <p:bldP spid="192" grpId="0" animBg="1"/>
      <p:bldP spid="193" grpId="0" animBg="1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 animBg="1"/>
      <p:bldP spid="203" grpId="0" animBg="1"/>
      <p:bldP spid="204" grpId="0"/>
      <p:bldP spid="205" grpId="0" animBg="1"/>
      <p:bldP spid="206" grpId="0" animBg="1"/>
      <p:bldP spid="2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F09C-F727-476A-8FCF-259CCB19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ST-DIM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C9EDE-571F-4922-8821-F1AEE48E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47" y="1890711"/>
            <a:ext cx="33020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83227A-8138-4887-BB2C-66906D3AA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47" y="5037747"/>
            <a:ext cx="38100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5A960-6ACE-4980-9250-B7655CBA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047" y="2640621"/>
            <a:ext cx="45720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08672-ED29-45A9-8404-C4CC615A7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3339731"/>
            <a:ext cx="986790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F3299-A11C-4697-97F7-4EBC0737B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8639" y="4961547"/>
            <a:ext cx="4038600" cy="55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6F5D7-15B6-423E-95A3-82A67CDFE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972" y="5520347"/>
            <a:ext cx="3873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4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Main Problem</vt:lpstr>
      <vt:lpstr>Goal</vt:lpstr>
      <vt:lpstr>Motivation</vt:lpstr>
      <vt:lpstr>Our Logic/Solution</vt:lpstr>
      <vt:lpstr>Self Supervised learning (Pre-Training)</vt:lpstr>
      <vt:lpstr>ST-DIM</vt:lpstr>
      <vt:lpstr>PowerPoint Presentation</vt:lpstr>
      <vt:lpstr>ST-DIM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Data</vt:lpstr>
      <vt:lpstr>Datasets for Brain tests</vt:lpstr>
      <vt:lpstr>Keyword Detection</vt:lpstr>
      <vt:lpstr>Schizophrenia</vt:lpstr>
      <vt:lpstr>Autism</vt:lpstr>
      <vt:lpstr>Alzheimer's Disease</vt:lpstr>
      <vt:lpstr>On-Going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Mahmood</dc:creator>
  <cp:revision>1</cp:revision>
  <dcterms:created xsi:type="dcterms:W3CDTF">2019-12-12T22:10:22Z</dcterms:created>
  <dcterms:modified xsi:type="dcterms:W3CDTF">2019-12-13T16:59:11Z</dcterms:modified>
</cp:coreProperties>
</file>