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Montserrat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9309ef289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9309ef289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9309ef289f_0_4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9309ef289f_0_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9309ef289f_0_4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9309ef289f_0_4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9309ef289f_0_4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9309ef289f_0_4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9309ef289f_0_4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9309ef289f_0_4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nature.com/articles/s41467-019-08987-4" TargetMode="External"/><Relationship Id="rId4" Type="http://schemas.openxmlformats.org/officeDocument/2006/relationships/hyperlink" Target="https://www.nature.com/articles/s41467-019-08987-4/figures/3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242425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Making deep neural networks right for the right scientific reasons by interacting with their explanations</a:t>
            </a:r>
            <a:endParaRPr sz="24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Right for the wrong reasons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871950" y="1557675"/>
            <a:ext cx="2934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Clever Hans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Models that predict from artifacts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Outliers in fMRI data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“We don’t know what we don’t know”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Although cleaning data should always be a priority, especially for complex data, sometimes we don’t know what needs to be cleaned</a:t>
            </a:r>
            <a:endParaRPr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6850" y="1154527"/>
            <a:ext cx="5032350" cy="325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Explanatory Interactive Machine Learning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4860100" y="1567550"/>
            <a:ext cx="40368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Fit a model given labelled data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Query the user for help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The user provides a sample x (labelled or unlabelled)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The model predicts f(x) and provides the prediction and the explanation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The user then adds a feedback sample to the training dataset and refits the model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Do this until either f is good enough, or the model has reached a predetermined number of queries</a:t>
            </a:r>
            <a:endParaRPr/>
          </a:p>
        </p:txBody>
      </p:sp>
      <p:pic>
        <p:nvPicPr>
          <p:cNvPr id="149" name="Google Shape;14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725" y="1480050"/>
            <a:ext cx="4191000" cy="340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Interactive Queries</a:t>
            </a:r>
            <a:endParaRPr/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1297500" y="11161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Domain expert queries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The model can directly ask the user (domain expert) for feedback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Counter example feedback (CAIPI)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At the query step, if the model is right for the wrong reason, the user can provide a labelled counter example to the model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Example: given query x, randomize the “irrelevant” features of x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Gradient-based corrections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When the explanation is a set of gradients, the user applies a penalty to the gradients that are outside of what the user considers to relevant (e.g. a binary mask) as an additional part of the loss function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In their particular implementation, they use grad-CAM, finding h (the last convolution layer), rescaling it to be the size of the binary matrix A, and increase the error based on a class-based penalty (c</a:t>
            </a:r>
            <a:r>
              <a:rPr baseline="-25000" lang="en"/>
              <a:t>k</a:t>
            </a:r>
            <a:r>
              <a:rPr lang="en"/>
              <a:t>)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497" y="3945472"/>
            <a:ext cx="3978950" cy="97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- VOC horse images </a:t>
            </a:r>
            <a:endParaRPr/>
          </a:p>
        </p:txBody>
      </p:sp>
      <p:pic>
        <p:nvPicPr>
          <p:cNvPr id="162" name="Google Shape;16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5475" y="2112200"/>
            <a:ext cx="8362950" cy="282892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17"/>
          <p:cNvSpPr txBox="1"/>
          <p:nvPr>
            <p:ph idx="1" type="body"/>
          </p:nvPr>
        </p:nvSpPr>
        <p:spPr>
          <a:xfrm>
            <a:off x="1297500" y="13418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Using gradient masking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Spectral Relevance Analysis</a:t>
            </a:r>
            <a:endParaRPr/>
          </a:p>
        </p:txBody>
      </p:sp>
      <p:sp>
        <p:nvSpPr>
          <p:cNvPr id="169" name="Google Shape;169;p18"/>
          <p:cNvSpPr txBox="1"/>
          <p:nvPr>
            <p:ph idx="1" type="body"/>
          </p:nvPr>
        </p:nvSpPr>
        <p:spPr>
          <a:xfrm>
            <a:off x="1297500" y="1567550"/>
            <a:ext cx="7038900" cy="30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Steps for SpRAy</a:t>
            </a:r>
            <a:endParaRPr/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This paper used Grad-CAM to compute relevancy maps</a:t>
            </a:r>
            <a:endParaRPr/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Create affinity matrix between all pairs of images/samples</a:t>
            </a:r>
            <a:endParaRPr/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Spectral Clustering using affinity matrix</a:t>
            </a:r>
            <a:endParaRPr/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Use eigengaps as a metric to select only the distinctive clusters</a:t>
            </a:r>
            <a:endParaRPr/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Clusters of images are presented to users/researchers who can then identify and conceptualize the “strategies” used by the model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https://www.nature.com/articles/s41467-019-08987-4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https://www.nature.com/articles/s41467-019-08987-4/figures/3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