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9"/>
  </p:notesMasterIdLst>
  <p:sldIdLst>
    <p:sldId id="256" r:id="rId2"/>
    <p:sldId id="257" r:id="rId3"/>
    <p:sldId id="258" r:id="rId4"/>
    <p:sldId id="259" r:id="rId5"/>
    <p:sldId id="260" r:id="rId6"/>
    <p:sldId id="262" r:id="rId7"/>
    <p:sldId id="261" r:id="rId8"/>
    <p:sldId id="265" r:id="rId9"/>
    <p:sldId id="263" r:id="rId10"/>
    <p:sldId id="264" r:id="rId11"/>
    <p:sldId id="270" r:id="rId12"/>
    <p:sldId id="266" r:id="rId13"/>
    <p:sldId id="271" r:id="rId14"/>
    <p:sldId id="269" r:id="rId15"/>
    <p:sldId id="267" r:id="rId16"/>
    <p:sldId id="272" r:id="rId17"/>
    <p:sldId id="273" r:id="rId18"/>
    <p:sldId id="276" r:id="rId19"/>
    <p:sldId id="274" r:id="rId20"/>
    <p:sldId id="275"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F4ED6-7523-4F0F-96ED-415B6B70695E}" v="33" dt="2021-12-10T17:10:01.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59" autoAdjust="0"/>
  </p:normalViewPr>
  <p:slideViewPr>
    <p:cSldViewPr snapToGrid="0">
      <p:cViewPr varScale="1">
        <p:scale>
          <a:sx n="70" d="100"/>
          <a:sy n="70" d="100"/>
        </p:scale>
        <p:origin x="97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ghiri, Ashkan" userId="9ace8b14-f033-4697-9329-6117c96c25fd" providerId="ADAL" clId="{92EF4ED6-7523-4F0F-96ED-415B6B70695E}"/>
    <pc:docChg chg="undo custSel addSld delSld modSld sldOrd">
      <pc:chgData name="Faghiri, Ashkan" userId="9ace8b14-f033-4697-9329-6117c96c25fd" providerId="ADAL" clId="{92EF4ED6-7523-4F0F-96ED-415B6B70695E}" dt="2021-12-10T17:10:19.695" v="3911" actId="1076"/>
      <pc:docMkLst>
        <pc:docMk/>
      </pc:docMkLst>
      <pc:sldChg chg="addSp delSp modSp new mod">
        <pc:chgData name="Faghiri, Ashkan" userId="9ace8b14-f033-4697-9329-6117c96c25fd" providerId="ADAL" clId="{92EF4ED6-7523-4F0F-96ED-415B6B70695E}" dt="2021-12-10T17:10:19.695" v="3911" actId="1076"/>
        <pc:sldMkLst>
          <pc:docMk/>
          <pc:sldMk cId="2716422288" sldId="256"/>
        </pc:sldMkLst>
        <pc:spChg chg="del mod">
          <ac:chgData name="Faghiri, Ashkan" userId="9ace8b14-f033-4697-9329-6117c96c25fd" providerId="ADAL" clId="{92EF4ED6-7523-4F0F-96ED-415B6B70695E}" dt="2021-12-10T14:34:19.090" v="403" actId="478"/>
          <ac:spMkLst>
            <pc:docMk/>
            <pc:sldMk cId="2716422288" sldId="256"/>
            <ac:spMk id="2" creationId="{B53E724B-5530-42BD-BCB9-B81A90E1D46E}"/>
          </ac:spMkLst>
        </pc:spChg>
        <pc:spChg chg="del mod">
          <ac:chgData name="Faghiri, Ashkan" userId="9ace8b14-f033-4697-9329-6117c96c25fd" providerId="ADAL" clId="{92EF4ED6-7523-4F0F-96ED-415B6B70695E}" dt="2021-12-10T14:34:24.126" v="405" actId="478"/>
          <ac:spMkLst>
            <pc:docMk/>
            <pc:sldMk cId="2716422288" sldId="256"/>
            <ac:spMk id="3" creationId="{66FCB1F1-FD4A-4526-8229-61DB1B5FB5EC}"/>
          </ac:spMkLst>
        </pc:spChg>
        <pc:spChg chg="add del mod">
          <ac:chgData name="Faghiri, Ashkan" userId="9ace8b14-f033-4697-9329-6117c96c25fd" providerId="ADAL" clId="{92EF4ED6-7523-4F0F-96ED-415B6B70695E}" dt="2021-12-10T14:34:23.036" v="404" actId="478"/>
          <ac:spMkLst>
            <pc:docMk/>
            <pc:sldMk cId="2716422288" sldId="256"/>
            <ac:spMk id="5" creationId="{7B4052F8-1D31-465C-B9BE-183CCB5DBFA7}"/>
          </ac:spMkLst>
        </pc:spChg>
        <pc:spChg chg="add mod">
          <ac:chgData name="Faghiri, Ashkan" userId="9ace8b14-f033-4697-9329-6117c96c25fd" providerId="ADAL" clId="{92EF4ED6-7523-4F0F-96ED-415B6B70695E}" dt="2021-12-10T17:10:19.695" v="3911" actId="1076"/>
          <ac:spMkLst>
            <pc:docMk/>
            <pc:sldMk cId="2716422288" sldId="256"/>
            <ac:spMk id="8" creationId="{575E4627-8243-4691-B299-1FA3CC116F96}"/>
          </ac:spMkLst>
        </pc:spChg>
        <pc:picChg chg="add mod modCrop">
          <ac:chgData name="Faghiri, Ashkan" userId="9ace8b14-f033-4697-9329-6117c96c25fd" providerId="ADAL" clId="{92EF4ED6-7523-4F0F-96ED-415B6B70695E}" dt="2021-12-10T17:09:23.946" v="3851" actId="732"/>
          <ac:picMkLst>
            <pc:docMk/>
            <pc:sldMk cId="2716422288" sldId="256"/>
            <ac:picMk id="7" creationId="{FD000F47-55C8-496E-89D9-238C690FC5E7}"/>
          </ac:picMkLst>
        </pc:picChg>
      </pc:sldChg>
      <pc:sldChg chg="modSp new mod">
        <pc:chgData name="Faghiri, Ashkan" userId="9ace8b14-f033-4697-9329-6117c96c25fd" providerId="ADAL" clId="{92EF4ED6-7523-4F0F-96ED-415B6B70695E}" dt="2021-12-10T14:35:07.680" v="412" actId="313"/>
        <pc:sldMkLst>
          <pc:docMk/>
          <pc:sldMk cId="745932119" sldId="257"/>
        </pc:sldMkLst>
        <pc:spChg chg="mod">
          <ac:chgData name="Faghiri, Ashkan" userId="9ace8b14-f033-4697-9329-6117c96c25fd" providerId="ADAL" clId="{92EF4ED6-7523-4F0F-96ED-415B6B70695E}" dt="2021-12-10T14:30:32.502" v="55" actId="20577"/>
          <ac:spMkLst>
            <pc:docMk/>
            <pc:sldMk cId="745932119" sldId="257"/>
            <ac:spMk id="2" creationId="{D7C018EC-8356-460C-8F15-BD899E35F8AF}"/>
          </ac:spMkLst>
        </pc:spChg>
        <pc:spChg chg="mod">
          <ac:chgData name="Faghiri, Ashkan" userId="9ace8b14-f033-4697-9329-6117c96c25fd" providerId="ADAL" clId="{92EF4ED6-7523-4F0F-96ED-415B6B70695E}" dt="2021-12-10T14:35:07.680" v="412" actId="313"/>
          <ac:spMkLst>
            <pc:docMk/>
            <pc:sldMk cId="745932119" sldId="257"/>
            <ac:spMk id="3" creationId="{203F05CB-672B-402A-98A8-C9DC4D70F7E7}"/>
          </ac:spMkLst>
        </pc:spChg>
      </pc:sldChg>
      <pc:sldChg chg="modSp add mod">
        <pc:chgData name="Faghiri, Ashkan" userId="9ace8b14-f033-4697-9329-6117c96c25fd" providerId="ADAL" clId="{92EF4ED6-7523-4F0F-96ED-415B6B70695E}" dt="2021-12-10T14:33:09.355" v="401" actId="20577"/>
        <pc:sldMkLst>
          <pc:docMk/>
          <pc:sldMk cId="2438060209" sldId="258"/>
        </pc:sldMkLst>
        <pc:spChg chg="mod">
          <ac:chgData name="Faghiri, Ashkan" userId="9ace8b14-f033-4697-9329-6117c96c25fd" providerId="ADAL" clId="{92EF4ED6-7523-4F0F-96ED-415B6B70695E}" dt="2021-12-10T14:33:09.355" v="401" actId="20577"/>
          <ac:spMkLst>
            <pc:docMk/>
            <pc:sldMk cId="2438060209" sldId="258"/>
            <ac:spMk id="3" creationId="{203F05CB-672B-402A-98A8-C9DC4D70F7E7}"/>
          </ac:spMkLst>
        </pc:spChg>
      </pc:sldChg>
      <pc:sldChg chg="modSp add mod">
        <pc:chgData name="Faghiri, Ashkan" userId="9ace8b14-f033-4697-9329-6117c96c25fd" providerId="ADAL" clId="{92EF4ED6-7523-4F0F-96ED-415B6B70695E}" dt="2021-12-10T14:39:31.520" v="457" actId="20577"/>
        <pc:sldMkLst>
          <pc:docMk/>
          <pc:sldMk cId="71642159" sldId="259"/>
        </pc:sldMkLst>
        <pc:spChg chg="mod">
          <ac:chgData name="Faghiri, Ashkan" userId="9ace8b14-f033-4697-9329-6117c96c25fd" providerId="ADAL" clId="{92EF4ED6-7523-4F0F-96ED-415B6B70695E}" dt="2021-12-10T14:39:31.520" v="457" actId="20577"/>
          <ac:spMkLst>
            <pc:docMk/>
            <pc:sldMk cId="71642159" sldId="259"/>
            <ac:spMk id="3" creationId="{203F05CB-672B-402A-98A8-C9DC4D70F7E7}"/>
          </ac:spMkLst>
        </pc:spChg>
      </pc:sldChg>
      <pc:sldChg chg="addSp delSp modSp new mod">
        <pc:chgData name="Faghiri, Ashkan" userId="9ace8b14-f033-4697-9329-6117c96c25fd" providerId="ADAL" clId="{92EF4ED6-7523-4F0F-96ED-415B6B70695E}" dt="2021-12-10T14:52:57.130" v="805" actId="732"/>
        <pc:sldMkLst>
          <pc:docMk/>
          <pc:sldMk cId="2735400441" sldId="260"/>
        </pc:sldMkLst>
        <pc:spChg chg="mod">
          <ac:chgData name="Faghiri, Ashkan" userId="9ace8b14-f033-4697-9329-6117c96c25fd" providerId="ADAL" clId="{92EF4ED6-7523-4F0F-96ED-415B6B70695E}" dt="2021-12-10T14:40:13.832" v="461"/>
          <ac:spMkLst>
            <pc:docMk/>
            <pc:sldMk cId="2735400441" sldId="260"/>
            <ac:spMk id="2" creationId="{CE8EA52D-4F9F-4434-8283-1CB2F0DB0ADC}"/>
          </ac:spMkLst>
        </pc:spChg>
        <pc:spChg chg="del">
          <ac:chgData name="Faghiri, Ashkan" userId="9ace8b14-f033-4697-9329-6117c96c25fd" providerId="ADAL" clId="{92EF4ED6-7523-4F0F-96ED-415B6B70695E}" dt="2021-12-10T14:40:05.398" v="459" actId="22"/>
          <ac:spMkLst>
            <pc:docMk/>
            <pc:sldMk cId="2735400441" sldId="260"/>
            <ac:spMk id="3" creationId="{49E67C99-CA70-4D61-B915-0397E04A4E84}"/>
          </ac:spMkLst>
        </pc:spChg>
        <pc:spChg chg="add mod">
          <ac:chgData name="Faghiri, Ashkan" userId="9ace8b14-f033-4697-9329-6117c96c25fd" providerId="ADAL" clId="{92EF4ED6-7523-4F0F-96ED-415B6B70695E}" dt="2021-12-10T14:41:36.519" v="675" actId="20577"/>
          <ac:spMkLst>
            <pc:docMk/>
            <pc:sldMk cId="2735400441" sldId="260"/>
            <ac:spMk id="6" creationId="{3C20A069-82E4-4881-82FA-7EEFC7D58D97}"/>
          </ac:spMkLst>
        </pc:spChg>
        <pc:picChg chg="add mod ord modCrop">
          <ac:chgData name="Faghiri, Ashkan" userId="9ace8b14-f033-4697-9329-6117c96c25fd" providerId="ADAL" clId="{92EF4ED6-7523-4F0F-96ED-415B6B70695E}" dt="2021-12-10T14:52:57.130" v="805" actId="732"/>
          <ac:picMkLst>
            <pc:docMk/>
            <pc:sldMk cId="2735400441" sldId="260"/>
            <ac:picMk id="5" creationId="{13C8C5E2-EBED-4E6C-AC7C-B8B643354318}"/>
          </ac:picMkLst>
        </pc:picChg>
      </pc:sldChg>
      <pc:sldChg chg="addSp delSp modSp add mod">
        <pc:chgData name="Faghiri, Ashkan" userId="9ace8b14-f033-4697-9329-6117c96c25fd" providerId="ADAL" clId="{92EF4ED6-7523-4F0F-96ED-415B6B70695E}" dt="2021-12-10T15:24:41.773" v="1163" actId="478"/>
        <pc:sldMkLst>
          <pc:docMk/>
          <pc:sldMk cId="3064671867" sldId="261"/>
        </pc:sldMkLst>
        <pc:spChg chg="add del mod">
          <ac:chgData name="Faghiri, Ashkan" userId="9ace8b14-f033-4697-9329-6117c96c25fd" providerId="ADAL" clId="{92EF4ED6-7523-4F0F-96ED-415B6B70695E}" dt="2021-12-10T14:53:04.419" v="807" actId="478"/>
          <ac:spMkLst>
            <pc:docMk/>
            <pc:sldMk cId="3064671867" sldId="261"/>
            <ac:spMk id="4" creationId="{E4D19048-6525-4716-97A2-28F68B9BEC38}"/>
          </ac:spMkLst>
        </pc:spChg>
        <pc:spChg chg="mod">
          <ac:chgData name="Faghiri, Ashkan" userId="9ace8b14-f033-4697-9329-6117c96c25fd" providerId="ADAL" clId="{92EF4ED6-7523-4F0F-96ED-415B6B70695E}" dt="2021-12-10T15:22:05.022" v="1158" actId="20577"/>
          <ac:spMkLst>
            <pc:docMk/>
            <pc:sldMk cId="3064671867" sldId="261"/>
            <ac:spMk id="6" creationId="{3C20A069-82E4-4881-82FA-7EEFC7D58D97}"/>
          </ac:spMkLst>
        </pc:spChg>
        <pc:picChg chg="del">
          <ac:chgData name="Faghiri, Ashkan" userId="9ace8b14-f033-4697-9329-6117c96c25fd" providerId="ADAL" clId="{92EF4ED6-7523-4F0F-96ED-415B6B70695E}" dt="2021-12-10T14:52:45.461" v="802" actId="478"/>
          <ac:picMkLst>
            <pc:docMk/>
            <pc:sldMk cId="3064671867" sldId="261"/>
            <ac:picMk id="5" creationId="{13C8C5E2-EBED-4E6C-AC7C-B8B643354318}"/>
          </ac:picMkLst>
        </pc:picChg>
        <pc:picChg chg="add del mod">
          <ac:chgData name="Faghiri, Ashkan" userId="9ace8b14-f033-4697-9329-6117c96c25fd" providerId="ADAL" clId="{92EF4ED6-7523-4F0F-96ED-415B6B70695E}" dt="2021-12-10T15:24:32.798" v="1159" actId="478"/>
          <ac:picMkLst>
            <pc:docMk/>
            <pc:sldMk cId="3064671867" sldId="261"/>
            <ac:picMk id="7" creationId="{5DEA9DED-1E3C-4186-A76F-65F4A998DBC9}"/>
          </ac:picMkLst>
        </pc:picChg>
        <pc:picChg chg="add del mod">
          <ac:chgData name="Faghiri, Ashkan" userId="9ace8b14-f033-4697-9329-6117c96c25fd" providerId="ADAL" clId="{92EF4ED6-7523-4F0F-96ED-415B6B70695E}" dt="2021-12-10T15:24:41.773" v="1163" actId="478"/>
          <ac:picMkLst>
            <pc:docMk/>
            <pc:sldMk cId="3064671867" sldId="261"/>
            <ac:picMk id="9" creationId="{E4497B50-F772-4EC0-AE98-6B805EF80A59}"/>
          </ac:picMkLst>
        </pc:picChg>
      </pc:sldChg>
      <pc:sldChg chg="addSp delSp modSp add mod">
        <pc:chgData name="Faghiri, Ashkan" userId="9ace8b14-f033-4697-9329-6117c96c25fd" providerId="ADAL" clId="{92EF4ED6-7523-4F0F-96ED-415B6B70695E}" dt="2021-12-10T15:21:37.897" v="1098" actId="20577"/>
        <pc:sldMkLst>
          <pc:docMk/>
          <pc:sldMk cId="1776008548" sldId="262"/>
        </pc:sldMkLst>
        <pc:spChg chg="add del mod">
          <ac:chgData name="Faghiri, Ashkan" userId="9ace8b14-f033-4697-9329-6117c96c25fd" providerId="ADAL" clId="{92EF4ED6-7523-4F0F-96ED-415B6B70695E}" dt="2021-12-10T14:53:09.037" v="808" actId="478"/>
          <ac:spMkLst>
            <pc:docMk/>
            <pc:sldMk cId="1776008548" sldId="262"/>
            <ac:spMk id="4" creationId="{7C3030C9-48C0-43AC-B597-CCC59D422383}"/>
          </ac:spMkLst>
        </pc:spChg>
        <pc:spChg chg="mod">
          <ac:chgData name="Faghiri, Ashkan" userId="9ace8b14-f033-4697-9329-6117c96c25fd" providerId="ADAL" clId="{92EF4ED6-7523-4F0F-96ED-415B6B70695E}" dt="2021-12-10T15:21:37.897" v="1098" actId="20577"/>
          <ac:spMkLst>
            <pc:docMk/>
            <pc:sldMk cId="1776008548" sldId="262"/>
            <ac:spMk id="6" creationId="{3C20A069-82E4-4881-82FA-7EEFC7D58D97}"/>
          </ac:spMkLst>
        </pc:spChg>
        <pc:picChg chg="del">
          <ac:chgData name="Faghiri, Ashkan" userId="9ace8b14-f033-4697-9329-6117c96c25fd" providerId="ADAL" clId="{92EF4ED6-7523-4F0F-96ED-415B6B70695E}" dt="2021-12-10T14:52:44.401" v="801" actId="478"/>
          <ac:picMkLst>
            <pc:docMk/>
            <pc:sldMk cId="1776008548" sldId="262"/>
            <ac:picMk id="5" creationId="{13C8C5E2-EBED-4E6C-AC7C-B8B643354318}"/>
          </ac:picMkLst>
        </pc:picChg>
      </pc:sldChg>
      <pc:sldChg chg="addSp modSp add mod">
        <pc:chgData name="Faghiri, Ashkan" userId="9ace8b14-f033-4697-9329-6117c96c25fd" providerId="ADAL" clId="{92EF4ED6-7523-4F0F-96ED-415B6B70695E}" dt="2021-12-10T15:25:15.663" v="1170" actId="1076"/>
        <pc:sldMkLst>
          <pc:docMk/>
          <pc:sldMk cId="890242056" sldId="263"/>
        </pc:sldMkLst>
        <pc:spChg chg="add mod">
          <ac:chgData name="Faghiri, Ashkan" userId="9ace8b14-f033-4697-9329-6117c96c25fd" providerId="ADAL" clId="{92EF4ED6-7523-4F0F-96ED-415B6B70695E}" dt="2021-12-10T15:25:15.663" v="1170" actId="1076"/>
          <ac:spMkLst>
            <pc:docMk/>
            <pc:sldMk cId="890242056" sldId="263"/>
            <ac:spMk id="7" creationId="{07007D20-7BB6-44D7-8A24-FB15C4F3056F}"/>
          </ac:spMkLst>
        </pc:spChg>
        <pc:picChg chg="mod modCrop">
          <ac:chgData name="Faghiri, Ashkan" userId="9ace8b14-f033-4697-9329-6117c96c25fd" providerId="ADAL" clId="{92EF4ED6-7523-4F0F-96ED-415B6B70695E}" dt="2021-12-10T15:24:57.385" v="1166" actId="1076"/>
          <ac:picMkLst>
            <pc:docMk/>
            <pc:sldMk cId="890242056" sldId="263"/>
            <ac:picMk id="9" creationId="{E4497B50-F772-4EC0-AE98-6B805EF80A59}"/>
          </ac:picMkLst>
        </pc:picChg>
      </pc:sldChg>
      <pc:sldChg chg="modSp new mod">
        <pc:chgData name="Faghiri, Ashkan" userId="9ace8b14-f033-4697-9329-6117c96c25fd" providerId="ADAL" clId="{92EF4ED6-7523-4F0F-96ED-415B6B70695E}" dt="2021-12-10T15:30:00.330" v="1285"/>
        <pc:sldMkLst>
          <pc:docMk/>
          <pc:sldMk cId="3342308640" sldId="264"/>
        </pc:sldMkLst>
        <pc:spChg chg="mod">
          <ac:chgData name="Faghiri, Ashkan" userId="9ace8b14-f033-4697-9329-6117c96c25fd" providerId="ADAL" clId="{92EF4ED6-7523-4F0F-96ED-415B6B70695E}" dt="2021-12-10T15:26:02.630" v="1175"/>
          <ac:spMkLst>
            <pc:docMk/>
            <pc:sldMk cId="3342308640" sldId="264"/>
            <ac:spMk id="2" creationId="{48D79ABB-A1EB-43C7-BE80-97FB09D56D69}"/>
          </ac:spMkLst>
        </pc:spChg>
        <pc:spChg chg="mod">
          <ac:chgData name="Faghiri, Ashkan" userId="9ace8b14-f033-4697-9329-6117c96c25fd" providerId="ADAL" clId="{92EF4ED6-7523-4F0F-96ED-415B6B70695E}" dt="2021-12-10T15:30:00.330" v="1285"/>
          <ac:spMkLst>
            <pc:docMk/>
            <pc:sldMk cId="3342308640" sldId="264"/>
            <ac:spMk id="3" creationId="{54108BFF-E085-45B5-B962-5FC63BA741A8}"/>
          </ac:spMkLst>
        </pc:spChg>
      </pc:sldChg>
      <pc:sldChg chg="modSp add mod ord">
        <pc:chgData name="Faghiri, Ashkan" userId="9ace8b14-f033-4697-9329-6117c96c25fd" providerId="ADAL" clId="{92EF4ED6-7523-4F0F-96ED-415B6B70695E}" dt="2021-12-10T15:27:25.426" v="1179"/>
        <pc:sldMkLst>
          <pc:docMk/>
          <pc:sldMk cId="3246302956" sldId="265"/>
        </pc:sldMkLst>
        <pc:picChg chg="mod modCrop">
          <ac:chgData name="Faghiri, Ashkan" userId="9ace8b14-f033-4697-9329-6117c96c25fd" providerId="ADAL" clId="{92EF4ED6-7523-4F0F-96ED-415B6B70695E}" dt="2021-12-10T15:27:16.808" v="1177" actId="732"/>
          <ac:picMkLst>
            <pc:docMk/>
            <pc:sldMk cId="3246302956" sldId="265"/>
            <ac:picMk id="9" creationId="{E4497B50-F772-4EC0-AE98-6B805EF80A59}"/>
          </ac:picMkLst>
        </pc:picChg>
      </pc:sldChg>
      <pc:sldChg chg="modSp new mod modNotesTx">
        <pc:chgData name="Faghiri, Ashkan" userId="9ace8b14-f033-4697-9329-6117c96c25fd" providerId="ADAL" clId="{92EF4ED6-7523-4F0F-96ED-415B6B70695E}" dt="2021-12-10T16:07:21.705" v="2076" actId="6549"/>
        <pc:sldMkLst>
          <pc:docMk/>
          <pc:sldMk cId="1164323293" sldId="266"/>
        </pc:sldMkLst>
        <pc:spChg chg="mod">
          <ac:chgData name="Faghiri, Ashkan" userId="9ace8b14-f033-4697-9329-6117c96c25fd" providerId="ADAL" clId="{92EF4ED6-7523-4F0F-96ED-415B6B70695E}" dt="2021-12-10T15:30:29.098" v="1288" actId="20577"/>
          <ac:spMkLst>
            <pc:docMk/>
            <pc:sldMk cId="1164323293" sldId="266"/>
            <ac:spMk id="2" creationId="{9E6DC09A-6A4F-4D6A-8468-5FEC9E8D659A}"/>
          </ac:spMkLst>
        </pc:spChg>
        <pc:spChg chg="mod">
          <ac:chgData name="Faghiri, Ashkan" userId="9ace8b14-f033-4697-9329-6117c96c25fd" providerId="ADAL" clId="{92EF4ED6-7523-4F0F-96ED-415B6B70695E}" dt="2021-12-10T15:50:28" v="1875" actId="20577"/>
          <ac:spMkLst>
            <pc:docMk/>
            <pc:sldMk cId="1164323293" sldId="266"/>
            <ac:spMk id="3" creationId="{5823A48E-762D-4B33-BF7B-C5DB068A155E}"/>
          </ac:spMkLst>
        </pc:spChg>
      </pc:sldChg>
      <pc:sldChg chg="addSp delSp modSp add mod modNotesTx">
        <pc:chgData name="Faghiri, Ashkan" userId="9ace8b14-f033-4697-9329-6117c96c25fd" providerId="ADAL" clId="{92EF4ED6-7523-4F0F-96ED-415B6B70695E}" dt="2021-12-10T16:07:07.348" v="2075" actId="20577"/>
        <pc:sldMkLst>
          <pc:docMk/>
          <pc:sldMk cId="4081185442" sldId="267"/>
        </pc:sldMkLst>
        <pc:spChg chg="mod">
          <ac:chgData name="Faghiri, Ashkan" userId="9ace8b14-f033-4697-9329-6117c96c25fd" providerId="ADAL" clId="{92EF4ED6-7523-4F0F-96ED-415B6B70695E}" dt="2021-12-10T16:04:50.295" v="2056" actId="20577"/>
          <ac:spMkLst>
            <pc:docMk/>
            <pc:sldMk cId="4081185442" sldId="267"/>
            <ac:spMk id="3" creationId="{5823A48E-762D-4B33-BF7B-C5DB068A155E}"/>
          </ac:spMkLst>
        </pc:spChg>
        <pc:spChg chg="add del mod">
          <ac:chgData name="Faghiri, Ashkan" userId="9ace8b14-f033-4697-9329-6117c96c25fd" providerId="ADAL" clId="{92EF4ED6-7523-4F0F-96ED-415B6B70695E}" dt="2021-12-10T16:05:16.227" v="2063" actId="478"/>
          <ac:spMkLst>
            <pc:docMk/>
            <pc:sldMk cId="4081185442" sldId="267"/>
            <ac:spMk id="5" creationId="{B60A68BE-E8F4-46F3-ADC4-C807A8D58E3A}"/>
          </ac:spMkLst>
        </pc:spChg>
        <pc:spChg chg="add mod">
          <ac:chgData name="Faghiri, Ashkan" userId="9ace8b14-f033-4697-9329-6117c96c25fd" providerId="ADAL" clId="{92EF4ED6-7523-4F0F-96ED-415B6B70695E}" dt="2021-12-10T16:05:14.083" v="2062" actId="571"/>
          <ac:spMkLst>
            <pc:docMk/>
            <pc:sldMk cId="4081185442" sldId="267"/>
            <ac:spMk id="6" creationId="{4AEE9598-485F-497F-9CBA-F1A70B2E16BC}"/>
          </ac:spMkLst>
        </pc:spChg>
        <pc:picChg chg="add del mod">
          <ac:chgData name="Faghiri, Ashkan" userId="9ace8b14-f033-4697-9329-6117c96c25fd" providerId="ADAL" clId="{92EF4ED6-7523-4F0F-96ED-415B6B70695E}" dt="2021-12-10T16:06:58.623" v="2073" actId="478"/>
          <ac:picMkLst>
            <pc:docMk/>
            <pc:sldMk cId="4081185442" sldId="267"/>
            <ac:picMk id="8" creationId="{13B3DD18-D136-4AB1-B6E2-03320AB94AFB}"/>
          </ac:picMkLst>
        </pc:picChg>
      </pc:sldChg>
      <pc:sldChg chg="modSp add del mod">
        <pc:chgData name="Faghiri, Ashkan" userId="9ace8b14-f033-4697-9329-6117c96c25fd" providerId="ADAL" clId="{92EF4ED6-7523-4F0F-96ED-415B6B70695E}" dt="2021-12-10T15:56:44.296" v="1974" actId="47"/>
        <pc:sldMkLst>
          <pc:docMk/>
          <pc:sldMk cId="3635861990" sldId="268"/>
        </pc:sldMkLst>
        <pc:spChg chg="mod">
          <ac:chgData name="Faghiri, Ashkan" userId="9ace8b14-f033-4697-9329-6117c96c25fd" providerId="ADAL" clId="{92EF4ED6-7523-4F0F-96ED-415B6B70695E}" dt="2021-12-10T15:50:25.052" v="1874" actId="20577"/>
          <ac:spMkLst>
            <pc:docMk/>
            <pc:sldMk cId="3635861990" sldId="268"/>
            <ac:spMk id="3" creationId="{5823A48E-762D-4B33-BF7B-C5DB068A155E}"/>
          </ac:spMkLst>
        </pc:spChg>
      </pc:sldChg>
      <pc:sldChg chg="add modNotesTx">
        <pc:chgData name="Faghiri, Ashkan" userId="9ace8b14-f033-4697-9329-6117c96c25fd" providerId="ADAL" clId="{92EF4ED6-7523-4F0F-96ED-415B6B70695E}" dt="2021-12-10T16:07:24.355" v="2078" actId="6549"/>
        <pc:sldMkLst>
          <pc:docMk/>
          <pc:sldMk cId="3044308822" sldId="269"/>
        </pc:sldMkLst>
      </pc:sldChg>
      <pc:sldChg chg="modSp add mod ord">
        <pc:chgData name="Faghiri, Ashkan" userId="9ace8b14-f033-4697-9329-6117c96c25fd" providerId="ADAL" clId="{92EF4ED6-7523-4F0F-96ED-415B6B70695E}" dt="2021-12-10T15:50:39.733" v="1879"/>
        <pc:sldMkLst>
          <pc:docMk/>
          <pc:sldMk cId="4006638048" sldId="270"/>
        </pc:sldMkLst>
        <pc:spChg chg="mod">
          <ac:chgData name="Faghiri, Ashkan" userId="9ace8b14-f033-4697-9329-6117c96c25fd" providerId="ADAL" clId="{92EF4ED6-7523-4F0F-96ED-415B6B70695E}" dt="2021-12-10T15:50:37.462" v="1877" actId="20577"/>
          <ac:spMkLst>
            <pc:docMk/>
            <pc:sldMk cId="4006638048" sldId="270"/>
            <ac:spMk id="3" creationId="{5823A48E-762D-4B33-BF7B-C5DB068A155E}"/>
          </ac:spMkLst>
        </pc:spChg>
      </pc:sldChg>
      <pc:sldChg chg="addSp modSp add mod modNotesTx">
        <pc:chgData name="Faghiri, Ashkan" userId="9ace8b14-f033-4697-9329-6117c96c25fd" providerId="ADAL" clId="{92EF4ED6-7523-4F0F-96ED-415B6B70695E}" dt="2021-12-10T16:07:23.031" v="2077" actId="6549"/>
        <pc:sldMkLst>
          <pc:docMk/>
          <pc:sldMk cId="1731013859" sldId="271"/>
        </pc:sldMkLst>
        <pc:spChg chg="mod">
          <ac:chgData name="Faghiri, Ashkan" userId="9ace8b14-f033-4697-9329-6117c96c25fd" providerId="ADAL" clId="{92EF4ED6-7523-4F0F-96ED-415B6B70695E}" dt="2021-12-10T15:51:23.941" v="1888"/>
          <ac:spMkLst>
            <pc:docMk/>
            <pc:sldMk cId="1731013859" sldId="271"/>
            <ac:spMk id="3" creationId="{5823A48E-762D-4B33-BF7B-C5DB068A155E}"/>
          </ac:spMkLst>
        </pc:spChg>
        <pc:spChg chg="add mod">
          <ac:chgData name="Faghiri, Ashkan" userId="9ace8b14-f033-4697-9329-6117c96c25fd" providerId="ADAL" clId="{92EF4ED6-7523-4F0F-96ED-415B6B70695E}" dt="2021-12-10T15:51:40.001" v="1897" actId="1076"/>
          <ac:spMkLst>
            <pc:docMk/>
            <pc:sldMk cId="1731013859" sldId="271"/>
            <ac:spMk id="7" creationId="{37E65441-DD74-407B-A68F-6310398806D6}"/>
          </ac:spMkLst>
        </pc:spChg>
        <pc:spChg chg="add mod">
          <ac:chgData name="Faghiri, Ashkan" userId="9ace8b14-f033-4697-9329-6117c96c25fd" providerId="ADAL" clId="{92EF4ED6-7523-4F0F-96ED-415B6B70695E}" dt="2021-12-10T15:56:16.393" v="1973" actId="1076"/>
          <ac:spMkLst>
            <pc:docMk/>
            <pc:sldMk cId="1731013859" sldId="271"/>
            <ac:spMk id="9" creationId="{F6FC7AAC-DB8E-476E-95A8-BF3F59C216C2}"/>
          </ac:spMkLst>
        </pc:spChg>
        <pc:spChg chg="add mod">
          <ac:chgData name="Faghiri, Ashkan" userId="9ace8b14-f033-4697-9329-6117c96c25fd" providerId="ADAL" clId="{92EF4ED6-7523-4F0F-96ED-415B6B70695E}" dt="2021-12-10T15:55:03.548" v="1961" actId="688"/>
          <ac:spMkLst>
            <pc:docMk/>
            <pc:sldMk cId="1731013859" sldId="271"/>
            <ac:spMk id="10" creationId="{3E1D6FCD-5CEB-4751-9BF8-6F8B88BFF9D0}"/>
          </ac:spMkLst>
        </pc:spChg>
        <pc:spChg chg="add mod">
          <ac:chgData name="Faghiri, Ashkan" userId="9ace8b14-f033-4697-9329-6117c96c25fd" providerId="ADAL" clId="{92EF4ED6-7523-4F0F-96ED-415B6B70695E}" dt="2021-12-10T15:56:07.114" v="1971"/>
          <ac:spMkLst>
            <pc:docMk/>
            <pc:sldMk cId="1731013859" sldId="271"/>
            <ac:spMk id="11" creationId="{6DED5DDD-7A85-40AC-96A8-8320833F1F39}"/>
          </ac:spMkLst>
        </pc:spChg>
        <pc:picChg chg="add mod">
          <ac:chgData name="Faghiri, Ashkan" userId="9ace8b14-f033-4697-9329-6117c96c25fd" providerId="ADAL" clId="{92EF4ED6-7523-4F0F-96ED-415B6B70695E}" dt="2021-12-10T15:51:30.094" v="1892" actId="1076"/>
          <ac:picMkLst>
            <pc:docMk/>
            <pc:sldMk cId="1731013859" sldId="271"/>
            <ac:picMk id="5" creationId="{5E2601AA-BA09-42AF-B9C1-14D9222C6B37}"/>
          </ac:picMkLst>
        </pc:picChg>
      </pc:sldChg>
      <pc:sldChg chg="add modNotesTx">
        <pc:chgData name="Faghiri, Ashkan" userId="9ace8b14-f033-4697-9329-6117c96c25fd" providerId="ADAL" clId="{92EF4ED6-7523-4F0F-96ED-415B6B70695E}" dt="2021-12-10T16:08:12.184" v="2088" actId="13926"/>
        <pc:sldMkLst>
          <pc:docMk/>
          <pc:sldMk cId="3379159741" sldId="272"/>
        </pc:sldMkLst>
      </pc:sldChg>
      <pc:sldChg chg="addSp delSp modSp add mod modNotesTx">
        <pc:chgData name="Faghiri, Ashkan" userId="9ace8b14-f033-4697-9329-6117c96c25fd" providerId="ADAL" clId="{92EF4ED6-7523-4F0F-96ED-415B6B70695E}" dt="2021-12-10T16:16:24.912" v="2178" actId="478"/>
        <pc:sldMkLst>
          <pc:docMk/>
          <pc:sldMk cId="4082780362" sldId="273"/>
        </pc:sldMkLst>
        <pc:spChg chg="mod">
          <ac:chgData name="Faghiri, Ashkan" userId="9ace8b14-f033-4697-9329-6117c96c25fd" providerId="ADAL" clId="{92EF4ED6-7523-4F0F-96ED-415B6B70695E}" dt="2021-12-10T16:12:32.260" v="2160" actId="20577"/>
          <ac:spMkLst>
            <pc:docMk/>
            <pc:sldMk cId="4082780362" sldId="273"/>
            <ac:spMk id="3" creationId="{5823A48E-762D-4B33-BF7B-C5DB068A155E}"/>
          </ac:spMkLst>
        </pc:spChg>
        <pc:spChg chg="mod">
          <ac:chgData name="Faghiri, Ashkan" userId="9ace8b14-f033-4697-9329-6117c96c25fd" providerId="ADAL" clId="{92EF4ED6-7523-4F0F-96ED-415B6B70695E}" dt="2021-12-10T16:13:12.280" v="2167" actId="1076"/>
          <ac:spMkLst>
            <pc:docMk/>
            <pc:sldMk cId="4082780362" sldId="273"/>
            <ac:spMk id="6" creationId="{4AEE9598-485F-497F-9CBA-F1A70B2E16BC}"/>
          </ac:spMkLst>
        </pc:spChg>
        <pc:picChg chg="add mod">
          <ac:chgData name="Faghiri, Ashkan" userId="9ace8b14-f033-4697-9329-6117c96c25fd" providerId="ADAL" clId="{92EF4ED6-7523-4F0F-96ED-415B6B70695E}" dt="2021-12-10T16:12:46.437" v="2164" actId="1076"/>
          <ac:picMkLst>
            <pc:docMk/>
            <pc:sldMk cId="4082780362" sldId="273"/>
            <ac:picMk id="5" creationId="{83DEBF58-0ACA-4619-B9BB-B5015DB62F78}"/>
          </ac:picMkLst>
        </pc:picChg>
        <pc:picChg chg="del">
          <ac:chgData name="Faghiri, Ashkan" userId="9ace8b14-f033-4697-9329-6117c96c25fd" providerId="ADAL" clId="{92EF4ED6-7523-4F0F-96ED-415B6B70695E}" dt="2021-12-10T16:08:34.655" v="2091" actId="478"/>
          <ac:picMkLst>
            <pc:docMk/>
            <pc:sldMk cId="4082780362" sldId="273"/>
            <ac:picMk id="8" creationId="{13B3DD18-D136-4AB1-B6E2-03320AB94AFB}"/>
          </ac:picMkLst>
        </pc:picChg>
        <pc:picChg chg="add del">
          <ac:chgData name="Faghiri, Ashkan" userId="9ace8b14-f033-4697-9329-6117c96c25fd" providerId="ADAL" clId="{92EF4ED6-7523-4F0F-96ED-415B6B70695E}" dt="2021-12-10T16:16:24.912" v="2178" actId="478"/>
          <ac:picMkLst>
            <pc:docMk/>
            <pc:sldMk cId="4082780362" sldId="273"/>
            <ac:picMk id="9" creationId="{86B461A8-8BD5-4613-8875-0692FA2BCA07}"/>
          </ac:picMkLst>
        </pc:picChg>
      </pc:sldChg>
      <pc:sldChg chg="addSp delSp modSp add mod modNotesTx">
        <pc:chgData name="Faghiri, Ashkan" userId="9ace8b14-f033-4697-9329-6117c96c25fd" providerId="ADAL" clId="{92EF4ED6-7523-4F0F-96ED-415B6B70695E}" dt="2021-12-10T16:18:48.037" v="2202" actId="403"/>
        <pc:sldMkLst>
          <pc:docMk/>
          <pc:sldMk cId="662910739" sldId="274"/>
        </pc:sldMkLst>
        <pc:spChg chg="mod">
          <ac:chgData name="Faghiri, Ashkan" userId="9ace8b14-f033-4697-9329-6117c96c25fd" providerId="ADAL" clId="{92EF4ED6-7523-4F0F-96ED-415B6B70695E}" dt="2021-12-10T16:18:48.037" v="2202" actId="403"/>
          <ac:spMkLst>
            <pc:docMk/>
            <pc:sldMk cId="662910739" sldId="274"/>
            <ac:spMk id="3" creationId="{5823A48E-762D-4B33-BF7B-C5DB068A155E}"/>
          </ac:spMkLst>
        </pc:spChg>
        <pc:spChg chg="del">
          <ac:chgData name="Faghiri, Ashkan" userId="9ace8b14-f033-4697-9329-6117c96c25fd" providerId="ADAL" clId="{92EF4ED6-7523-4F0F-96ED-415B6B70695E}" dt="2021-12-10T16:18:12.875" v="2193" actId="478"/>
          <ac:spMkLst>
            <pc:docMk/>
            <pc:sldMk cId="662910739" sldId="274"/>
            <ac:spMk id="6" creationId="{4AEE9598-485F-497F-9CBA-F1A70B2E16BC}"/>
          </ac:spMkLst>
        </pc:spChg>
        <pc:picChg chg="del">
          <ac:chgData name="Faghiri, Ashkan" userId="9ace8b14-f033-4697-9329-6117c96c25fd" providerId="ADAL" clId="{92EF4ED6-7523-4F0F-96ED-415B6B70695E}" dt="2021-12-10T16:16:32.078" v="2180" actId="478"/>
          <ac:picMkLst>
            <pc:docMk/>
            <pc:sldMk cId="662910739" sldId="274"/>
            <ac:picMk id="5" creationId="{83DEBF58-0ACA-4619-B9BB-B5015DB62F78}"/>
          </ac:picMkLst>
        </pc:picChg>
        <pc:picChg chg="add del mod">
          <ac:chgData name="Faghiri, Ashkan" userId="9ace8b14-f033-4697-9329-6117c96c25fd" providerId="ADAL" clId="{92EF4ED6-7523-4F0F-96ED-415B6B70695E}" dt="2021-12-10T16:18:10.387" v="2191" actId="478"/>
          <ac:picMkLst>
            <pc:docMk/>
            <pc:sldMk cId="662910739" sldId="274"/>
            <ac:picMk id="9" creationId="{86B461A8-8BD5-4613-8875-0692FA2BCA07}"/>
          </ac:picMkLst>
        </pc:picChg>
      </pc:sldChg>
      <pc:sldChg chg="add del">
        <pc:chgData name="Faghiri, Ashkan" userId="9ace8b14-f033-4697-9329-6117c96c25fd" providerId="ADAL" clId="{92EF4ED6-7523-4F0F-96ED-415B6B70695E}" dt="2021-12-10T16:13:14.561" v="2168" actId="47"/>
        <pc:sldMkLst>
          <pc:docMk/>
          <pc:sldMk cId="2674512945" sldId="274"/>
        </pc:sldMkLst>
      </pc:sldChg>
      <pc:sldChg chg="modSp new mod">
        <pc:chgData name="Faghiri, Ashkan" userId="9ace8b14-f033-4697-9329-6117c96c25fd" providerId="ADAL" clId="{92EF4ED6-7523-4F0F-96ED-415B6B70695E}" dt="2021-12-10T16:26:24.992" v="2333" actId="20577"/>
        <pc:sldMkLst>
          <pc:docMk/>
          <pc:sldMk cId="115304368" sldId="275"/>
        </pc:sldMkLst>
        <pc:spChg chg="mod">
          <ac:chgData name="Faghiri, Ashkan" userId="9ace8b14-f033-4697-9329-6117c96c25fd" providerId="ADAL" clId="{92EF4ED6-7523-4F0F-96ED-415B6B70695E}" dt="2021-12-10T16:21:49.074" v="2215" actId="20577"/>
          <ac:spMkLst>
            <pc:docMk/>
            <pc:sldMk cId="115304368" sldId="275"/>
            <ac:spMk id="2" creationId="{2D2A709A-05DA-472D-8D44-67BEDE41D873}"/>
          </ac:spMkLst>
        </pc:spChg>
        <pc:spChg chg="mod">
          <ac:chgData name="Faghiri, Ashkan" userId="9ace8b14-f033-4697-9329-6117c96c25fd" providerId="ADAL" clId="{92EF4ED6-7523-4F0F-96ED-415B6B70695E}" dt="2021-12-10T16:26:24.992" v="2333" actId="20577"/>
          <ac:spMkLst>
            <pc:docMk/>
            <pc:sldMk cId="115304368" sldId="275"/>
            <ac:spMk id="3" creationId="{10DA67B1-4A0D-4AD2-B915-6F7AF9692042}"/>
          </ac:spMkLst>
        </pc:spChg>
      </pc:sldChg>
      <pc:sldChg chg="addSp delSp modSp new mod">
        <pc:chgData name="Faghiri, Ashkan" userId="9ace8b14-f033-4697-9329-6117c96c25fd" providerId="ADAL" clId="{92EF4ED6-7523-4F0F-96ED-415B6B70695E}" dt="2021-12-10T16:19:32.096" v="2213" actId="1076"/>
        <pc:sldMkLst>
          <pc:docMk/>
          <pc:sldMk cId="3398089834" sldId="276"/>
        </pc:sldMkLst>
        <pc:spChg chg="mod">
          <ac:chgData name="Faghiri, Ashkan" userId="9ace8b14-f033-4697-9329-6117c96c25fd" providerId="ADAL" clId="{92EF4ED6-7523-4F0F-96ED-415B6B70695E}" dt="2021-12-10T16:19:22.809" v="2208"/>
          <ac:spMkLst>
            <pc:docMk/>
            <pc:sldMk cId="3398089834" sldId="276"/>
            <ac:spMk id="2" creationId="{C825906C-5FF7-46ED-8F34-4A35C2E22F38}"/>
          </ac:spMkLst>
        </pc:spChg>
        <pc:spChg chg="del">
          <ac:chgData name="Faghiri, Ashkan" userId="9ace8b14-f033-4697-9329-6117c96c25fd" providerId="ADAL" clId="{92EF4ED6-7523-4F0F-96ED-415B6B70695E}" dt="2021-12-10T16:19:19.714" v="2207" actId="478"/>
          <ac:spMkLst>
            <pc:docMk/>
            <pc:sldMk cId="3398089834" sldId="276"/>
            <ac:spMk id="3" creationId="{FB5E781A-A372-43DE-BDFB-7BBF5357E98A}"/>
          </ac:spMkLst>
        </pc:spChg>
        <pc:picChg chg="add mod modCrop">
          <ac:chgData name="Faghiri, Ashkan" userId="9ace8b14-f033-4697-9329-6117c96c25fd" providerId="ADAL" clId="{92EF4ED6-7523-4F0F-96ED-415B6B70695E}" dt="2021-12-10T16:19:32.096" v="2213" actId="1076"/>
          <ac:picMkLst>
            <pc:docMk/>
            <pc:sldMk cId="3398089834" sldId="276"/>
            <ac:picMk id="5" creationId="{F99223BF-8EDB-4F59-9D35-95271F6232DF}"/>
          </ac:picMkLst>
        </pc:picChg>
      </pc:sldChg>
      <pc:sldChg chg="addSp delSp modSp new mod">
        <pc:chgData name="Faghiri, Ashkan" userId="9ace8b14-f033-4697-9329-6117c96c25fd" providerId="ADAL" clId="{92EF4ED6-7523-4F0F-96ED-415B6B70695E}" dt="2021-12-10T16:35:54.270" v="2713" actId="1076"/>
        <pc:sldMkLst>
          <pc:docMk/>
          <pc:sldMk cId="2517345247" sldId="277"/>
        </pc:sldMkLst>
        <pc:spChg chg="mod">
          <ac:chgData name="Faghiri, Ashkan" userId="9ace8b14-f033-4697-9329-6117c96c25fd" providerId="ADAL" clId="{92EF4ED6-7523-4F0F-96ED-415B6B70695E}" dt="2021-12-10T16:27:57.559" v="2336" actId="20577"/>
          <ac:spMkLst>
            <pc:docMk/>
            <pc:sldMk cId="2517345247" sldId="277"/>
            <ac:spMk id="2" creationId="{2DE410F6-FAEC-4873-BA18-72D1A06ABB4B}"/>
          </ac:spMkLst>
        </pc:spChg>
        <pc:spChg chg="mod">
          <ac:chgData name="Faghiri, Ashkan" userId="9ace8b14-f033-4697-9329-6117c96c25fd" providerId="ADAL" clId="{92EF4ED6-7523-4F0F-96ED-415B6B70695E}" dt="2021-12-10T16:35:17.554" v="2703" actId="20577"/>
          <ac:spMkLst>
            <pc:docMk/>
            <pc:sldMk cId="2517345247" sldId="277"/>
            <ac:spMk id="3" creationId="{89704D36-5F96-4307-B006-254BA97344B7}"/>
          </ac:spMkLst>
        </pc:spChg>
        <pc:spChg chg="add del mod">
          <ac:chgData name="Faghiri, Ashkan" userId="9ace8b14-f033-4697-9329-6117c96c25fd" providerId="ADAL" clId="{92EF4ED6-7523-4F0F-96ED-415B6B70695E}" dt="2021-12-10T16:35:28.240" v="2706" actId="478"/>
          <ac:spMkLst>
            <pc:docMk/>
            <pc:sldMk cId="2517345247" sldId="277"/>
            <ac:spMk id="7" creationId="{3410CE19-9680-4AD7-B291-B30524507E24}"/>
          </ac:spMkLst>
        </pc:spChg>
        <pc:spChg chg="add mod">
          <ac:chgData name="Faghiri, Ashkan" userId="9ace8b14-f033-4697-9329-6117c96c25fd" providerId="ADAL" clId="{92EF4ED6-7523-4F0F-96ED-415B6B70695E}" dt="2021-12-10T16:35:54.270" v="2713" actId="1076"/>
          <ac:spMkLst>
            <pc:docMk/>
            <pc:sldMk cId="2517345247" sldId="277"/>
            <ac:spMk id="9" creationId="{9AD90BBA-C3DF-4549-9299-751E9ECD16E3}"/>
          </ac:spMkLst>
        </pc:spChg>
        <pc:picChg chg="add del mod">
          <ac:chgData name="Faghiri, Ashkan" userId="9ace8b14-f033-4697-9329-6117c96c25fd" providerId="ADAL" clId="{92EF4ED6-7523-4F0F-96ED-415B6B70695E}" dt="2021-12-10T16:35:26.493" v="2705" actId="478"/>
          <ac:picMkLst>
            <pc:docMk/>
            <pc:sldMk cId="2517345247" sldId="277"/>
            <ac:picMk id="5" creationId="{908A0DD5-2401-45A9-A4C4-BD55B3F9ADF3}"/>
          </ac:picMkLst>
        </pc:picChg>
      </pc:sldChg>
      <pc:sldChg chg="addSp delSp modSp add mod">
        <pc:chgData name="Faghiri, Ashkan" userId="9ace8b14-f033-4697-9329-6117c96c25fd" providerId="ADAL" clId="{92EF4ED6-7523-4F0F-96ED-415B6B70695E}" dt="2021-12-10T16:41:26.024" v="2851"/>
        <pc:sldMkLst>
          <pc:docMk/>
          <pc:sldMk cId="623968147" sldId="278"/>
        </pc:sldMkLst>
        <pc:spChg chg="del mod">
          <ac:chgData name="Faghiri, Ashkan" userId="9ace8b14-f033-4697-9329-6117c96c25fd" providerId="ADAL" clId="{92EF4ED6-7523-4F0F-96ED-415B6B70695E}" dt="2021-12-10T16:39:11.474" v="2715" actId="22"/>
          <ac:spMkLst>
            <pc:docMk/>
            <pc:sldMk cId="623968147" sldId="278"/>
            <ac:spMk id="3" creationId="{89704D36-5F96-4307-B006-254BA97344B7}"/>
          </ac:spMkLst>
        </pc:spChg>
        <pc:spChg chg="mod">
          <ac:chgData name="Faghiri, Ashkan" userId="9ace8b14-f033-4697-9329-6117c96c25fd" providerId="ADAL" clId="{92EF4ED6-7523-4F0F-96ED-415B6B70695E}" dt="2021-12-10T16:39:35.643" v="2732" actId="1076"/>
          <ac:spMkLst>
            <pc:docMk/>
            <pc:sldMk cId="623968147" sldId="278"/>
            <ac:spMk id="7" creationId="{3410CE19-9680-4AD7-B291-B30524507E24}"/>
          </ac:spMkLst>
        </pc:spChg>
        <pc:spChg chg="add mod">
          <ac:chgData name="Faghiri, Ashkan" userId="9ace8b14-f033-4697-9329-6117c96c25fd" providerId="ADAL" clId="{92EF4ED6-7523-4F0F-96ED-415B6B70695E}" dt="2021-12-10T16:41:26.024" v="2851"/>
          <ac:spMkLst>
            <pc:docMk/>
            <pc:sldMk cId="623968147" sldId="278"/>
            <ac:spMk id="8" creationId="{A5B21E2A-6F38-421D-B4DA-8F66F949C356}"/>
          </ac:spMkLst>
        </pc:spChg>
        <pc:picChg chg="mod">
          <ac:chgData name="Faghiri, Ashkan" userId="9ace8b14-f033-4697-9329-6117c96c25fd" providerId="ADAL" clId="{92EF4ED6-7523-4F0F-96ED-415B6B70695E}" dt="2021-12-10T16:39:17.505" v="2720" actId="1076"/>
          <ac:picMkLst>
            <pc:docMk/>
            <pc:sldMk cId="623968147" sldId="278"/>
            <ac:picMk id="5" creationId="{908A0DD5-2401-45A9-A4C4-BD55B3F9ADF3}"/>
          </ac:picMkLst>
        </pc:picChg>
        <pc:picChg chg="add mod ord">
          <ac:chgData name="Faghiri, Ashkan" userId="9ace8b14-f033-4697-9329-6117c96c25fd" providerId="ADAL" clId="{92EF4ED6-7523-4F0F-96ED-415B6B70695E}" dt="2021-12-10T16:39:18.290" v="2721" actId="1076"/>
          <ac:picMkLst>
            <pc:docMk/>
            <pc:sldMk cId="623968147" sldId="278"/>
            <ac:picMk id="6" creationId="{31FBD1E0-B900-496E-8A06-5AE29933471B}"/>
          </ac:picMkLst>
        </pc:picChg>
      </pc:sldChg>
      <pc:sldChg chg="modSp add mod ord">
        <pc:chgData name="Faghiri, Ashkan" userId="9ace8b14-f033-4697-9329-6117c96c25fd" providerId="ADAL" clId="{92EF4ED6-7523-4F0F-96ED-415B6B70695E}" dt="2021-12-10T16:42:11.061" v="2894" actId="14100"/>
        <pc:sldMkLst>
          <pc:docMk/>
          <pc:sldMk cId="1287212078" sldId="279"/>
        </pc:sldMkLst>
        <pc:spChg chg="mod">
          <ac:chgData name="Faghiri, Ashkan" userId="9ace8b14-f033-4697-9329-6117c96c25fd" providerId="ADAL" clId="{92EF4ED6-7523-4F0F-96ED-415B6B70695E}" dt="2021-12-10T16:41:45.024" v="2891" actId="20577"/>
          <ac:spMkLst>
            <pc:docMk/>
            <pc:sldMk cId="1287212078" sldId="279"/>
            <ac:spMk id="3" creationId="{89704D36-5F96-4307-B006-254BA97344B7}"/>
          </ac:spMkLst>
        </pc:spChg>
        <pc:spChg chg="mod">
          <ac:chgData name="Faghiri, Ashkan" userId="9ace8b14-f033-4697-9329-6117c96c25fd" providerId="ADAL" clId="{92EF4ED6-7523-4F0F-96ED-415B6B70695E}" dt="2021-12-10T16:42:11.061" v="2894" actId="14100"/>
          <ac:spMkLst>
            <pc:docMk/>
            <pc:sldMk cId="1287212078" sldId="279"/>
            <ac:spMk id="9" creationId="{9AD90BBA-C3DF-4549-9299-751E9ECD16E3}"/>
          </ac:spMkLst>
        </pc:spChg>
      </pc:sldChg>
      <pc:sldChg chg="delSp modSp add mod">
        <pc:chgData name="Faghiri, Ashkan" userId="9ace8b14-f033-4697-9329-6117c96c25fd" providerId="ADAL" clId="{92EF4ED6-7523-4F0F-96ED-415B6B70695E}" dt="2021-12-10T16:47:33.641" v="3158" actId="20577"/>
        <pc:sldMkLst>
          <pc:docMk/>
          <pc:sldMk cId="1735582439" sldId="280"/>
        </pc:sldMkLst>
        <pc:spChg chg="mod">
          <ac:chgData name="Faghiri, Ashkan" userId="9ace8b14-f033-4697-9329-6117c96c25fd" providerId="ADAL" clId="{92EF4ED6-7523-4F0F-96ED-415B6B70695E}" dt="2021-12-10T16:47:33.641" v="3158" actId="20577"/>
          <ac:spMkLst>
            <pc:docMk/>
            <pc:sldMk cId="1735582439" sldId="280"/>
            <ac:spMk id="3" creationId="{89704D36-5F96-4307-B006-254BA97344B7}"/>
          </ac:spMkLst>
        </pc:spChg>
        <pc:spChg chg="del">
          <ac:chgData name="Faghiri, Ashkan" userId="9ace8b14-f033-4697-9329-6117c96c25fd" providerId="ADAL" clId="{92EF4ED6-7523-4F0F-96ED-415B6B70695E}" dt="2021-12-10T16:45:42.203" v="2896" actId="478"/>
          <ac:spMkLst>
            <pc:docMk/>
            <pc:sldMk cId="1735582439" sldId="280"/>
            <ac:spMk id="9" creationId="{9AD90BBA-C3DF-4549-9299-751E9ECD16E3}"/>
          </ac:spMkLst>
        </pc:spChg>
      </pc:sldChg>
      <pc:sldChg chg="addSp delSp modSp new mod modNotesTx">
        <pc:chgData name="Faghiri, Ashkan" userId="9ace8b14-f033-4697-9329-6117c96c25fd" providerId="ADAL" clId="{92EF4ED6-7523-4F0F-96ED-415B6B70695E}" dt="2021-12-10T16:55:06.219" v="3403"/>
        <pc:sldMkLst>
          <pc:docMk/>
          <pc:sldMk cId="1002271039" sldId="281"/>
        </pc:sldMkLst>
        <pc:spChg chg="mod">
          <ac:chgData name="Faghiri, Ashkan" userId="9ace8b14-f033-4697-9329-6117c96c25fd" providerId="ADAL" clId="{92EF4ED6-7523-4F0F-96ED-415B6B70695E}" dt="2021-12-10T16:55:06.219" v="3403"/>
          <ac:spMkLst>
            <pc:docMk/>
            <pc:sldMk cId="1002271039" sldId="281"/>
            <ac:spMk id="2" creationId="{737DCAFD-71F2-43A8-A3B6-D2FB7BC54A8B}"/>
          </ac:spMkLst>
        </pc:spChg>
        <pc:spChg chg="mod">
          <ac:chgData name="Faghiri, Ashkan" userId="9ace8b14-f033-4697-9329-6117c96c25fd" providerId="ADAL" clId="{92EF4ED6-7523-4F0F-96ED-415B6B70695E}" dt="2021-12-10T16:53:50.933" v="3366" actId="21"/>
          <ac:spMkLst>
            <pc:docMk/>
            <pc:sldMk cId="1002271039" sldId="281"/>
            <ac:spMk id="3" creationId="{3F786410-64A5-4829-840C-C707A2C338CF}"/>
          </ac:spMkLst>
        </pc:spChg>
        <pc:spChg chg="add del mod">
          <ac:chgData name="Faghiri, Ashkan" userId="9ace8b14-f033-4697-9329-6117c96c25fd" providerId="ADAL" clId="{92EF4ED6-7523-4F0F-96ED-415B6B70695E}" dt="2021-12-10T16:50:54.688" v="3236" actId="22"/>
          <ac:spMkLst>
            <pc:docMk/>
            <pc:sldMk cId="1002271039" sldId="281"/>
            <ac:spMk id="7" creationId="{4A9AF171-E272-4E9C-B234-A79FFEDDC754}"/>
          </ac:spMkLst>
        </pc:spChg>
        <pc:spChg chg="add mod">
          <ac:chgData name="Faghiri, Ashkan" userId="9ace8b14-f033-4697-9329-6117c96c25fd" providerId="ADAL" clId="{92EF4ED6-7523-4F0F-96ED-415B6B70695E}" dt="2021-12-10T16:51:05.010" v="3243" actId="1076"/>
          <ac:spMkLst>
            <pc:docMk/>
            <pc:sldMk cId="1002271039" sldId="281"/>
            <ac:spMk id="9" creationId="{FEB94B93-FC9B-4658-956E-4A7BBB795A1A}"/>
          </ac:spMkLst>
        </pc:spChg>
        <pc:picChg chg="add mod">
          <ac:chgData name="Faghiri, Ashkan" userId="9ace8b14-f033-4697-9329-6117c96c25fd" providerId="ADAL" clId="{92EF4ED6-7523-4F0F-96ED-415B6B70695E}" dt="2021-12-10T16:50:54.167" v="3235" actId="1076"/>
          <ac:picMkLst>
            <pc:docMk/>
            <pc:sldMk cId="1002271039" sldId="281"/>
            <ac:picMk id="5" creationId="{25E713E0-2294-4FD3-B0FB-0225AA9BC975}"/>
          </ac:picMkLst>
        </pc:picChg>
      </pc:sldChg>
      <pc:sldChg chg="modSp new mod">
        <pc:chgData name="Faghiri, Ashkan" userId="9ace8b14-f033-4697-9329-6117c96c25fd" providerId="ADAL" clId="{92EF4ED6-7523-4F0F-96ED-415B6B70695E}" dt="2021-12-10T16:59:45.756" v="3727" actId="20577"/>
        <pc:sldMkLst>
          <pc:docMk/>
          <pc:sldMk cId="4059668502" sldId="282"/>
        </pc:sldMkLst>
        <pc:spChg chg="mod">
          <ac:chgData name="Faghiri, Ashkan" userId="9ace8b14-f033-4697-9329-6117c96c25fd" providerId="ADAL" clId="{92EF4ED6-7523-4F0F-96ED-415B6B70695E}" dt="2021-12-10T16:55:09.406" v="3405"/>
          <ac:spMkLst>
            <pc:docMk/>
            <pc:sldMk cId="4059668502" sldId="282"/>
            <ac:spMk id="2" creationId="{F7E5BFE0-8A01-4548-9F92-F3E667468D7D}"/>
          </ac:spMkLst>
        </pc:spChg>
        <pc:spChg chg="mod">
          <ac:chgData name="Faghiri, Ashkan" userId="9ace8b14-f033-4697-9329-6117c96c25fd" providerId="ADAL" clId="{92EF4ED6-7523-4F0F-96ED-415B6B70695E}" dt="2021-12-10T16:59:45.756" v="3727" actId="20577"/>
          <ac:spMkLst>
            <pc:docMk/>
            <pc:sldMk cId="4059668502" sldId="282"/>
            <ac:spMk id="3" creationId="{C5CF800D-266A-452D-B1CB-1970EC3863CA}"/>
          </ac:spMkLst>
        </pc:spChg>
      </pc:sldChg>
      <pc:sldChg chg="addSp modSp new mod">
        <pc:chgData name="Faghiri, Ashkan" userId="9ace8b14-f033-4697-9329-6117c96c25fd" providerId="ADAL" clId="{92EF4ED6-7523-4F0F-96ED-415B6B70695E}" dt="2021-12-10T17:07:24.815" v="3850" actId="1076"/>
        <pc:sldMkLst>
          <pc:docMk/>
          <pc:sldMk cId="1249148487" sldId="283"/>
        </pc:sldMkLst>
        <pc:spChg chg="mod">
          <ac:chgData name="Faghiri, Ashkan" userId="9ace8b14-f033-4697-9329-6117c96c25fd" providerId="ADAL" clId="{92EF4ED6-7523-4F0F-96ED-415B6B70695E}" dt="2021-12-10T17:00:29.625" v="3746" actId="20577"/>
          <ac:spMkLst>
            <pc:docMk/>
            <pc:sldMk cId="1249148487" sldId="283"/>
            <ac:spMk id="2" creationId="{6745B213-34E0-44AF-9F23-D858310E597B}"/>
          </ac:spMkLst>
        </pc:spChg>
        <pc:spChg chg="mod">
          <ac:chgData name="Faghiri, Ashkan" userId="9ace8b14-f033-4697-9329-6117c96c25fd" providerId="ADAL" clId="{92EF4ED6-7523-4F0F-96ED-415B6B70695E}" dt="2021-12-10T17:07:00.162" v="3847" actId="20577"/>
          <ac:spMkLst>
            <pc:docMk/>
            <pc:sldMk cId="1249148487" sldId="283"/>
            <ac:spMk id="3" creationId="{E7DE3429-E956-49C6-9B45-88E15B6AD7FA}"/>
          </ac:spMkLst>
        </pc:spChg>
        <pc:picChg chg="add mod">
          <ac:chgData name="Faghiri, Ashkan" userId="9ace8b14-f033-4697-9329-6117c96c25fd" providerId="ADAL" clId="{92EF4ED6-7523-4F0F-96ED-415B6B70695E}" dt="2021-12-10T17:07:24.815" v="3850" actId="1076"/>
          <ac:picMkLst>
            <pc:docMk/>
            <pc:sldMk cId="1249148487" sldId="283"/>
            <ac:picMk id="5" creationId="{48DAB526-851E-4F16-812A-5358BE2C85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0346D-4342-4062-8E33-AF7F59349D9C}"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E5E14-AF30-4299-A0C1-EAAE8C691DFC}" type="slidenum">
              <a:rPr lang="en-US" smtClean="0"/>
              <a:t>‹#›</a:t>
            </a:fld>
            <a:endParaRPr lang="en-US"/>
          </a:p>
        </p:txBody>
      </p:sp>
    </p:spTree>
    <p:extLst>
      <p:ext uri="{BB962C8B-B14F-4D97-AF65-F5344CB8AC3E}">
        <p14:creationId xmlns:p14="http://schemas.microsoft.com/office/powerpoint/2010/main" val="2728243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 mathematical space in which each possible state of a physical system is represented by a point — this equilibrium point is also referred to as a "microscopic state"</a:t>
            </a:r>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11</a:t>
            </a:fld>
            <a:endParaRPr lang="en-US"/>
          </a:p>
        </p:txBody>
      </p:sp>
    </p:spTree>
    <p:extLst>
      <p:ext uri="{BB962C8B-B14F-4D97-AF65-F5344CB8AC3E}">
        <p14:creationId xmlns:p14="http://schemas.microsoft.com/office/powerpoint/2010/main" val="341977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24</a:t>
            </a:fld>
            <a:endParaRPr lang="en-US"/>
          </a:p>
        </p:txBody>
      </p:sp>
    </p:spTree>
    <p:extLst>
      <p:ext uri="{BB962C8B-B14F-4D97-AF65-F5344CB8AC3E}">
        <p14:creationId xmlns:p14="http://schemas.microsoft.com/office/powerpoint/2010/main" val="995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strange statement, the authors implies here that this estimator can be used to infer causation. And is more reliable what?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25</a:t>
            </a:fld>
            <a:endParaRPr lang="en-US"/>
          </a:p>
        </p:txBody>
      </p:sp>
    </p:spTree>
    <p:extLst>
      <p:ext uri="{BB962C8B-B14F-4D97-AF65-F5344CB8AC3E}">
        <p14:creationId xmlns:p14="http://schemas.microsoft.com/office/powerpoint/2010/main" val="353029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26</a:t>
            </a:fld>
            <a:endParaRPr lang="en-US"/>
          </a:p>
        </p:txBody>
      </p:sp>
    </p:spTree>
    <p:extLst>
      <p:ext uri="{BB962C8B-B14F-4D97-AF65-F5344CB8AC3E}">
        <p14:creationId xmlns:p14="http://schemas.microsoft.com/office/powerpoint/2010/main" val="141508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12</a:t>
            </a:fld>
            <a:endParaRPr lang="en-US"/>
          </a:p>
        </p:txBody>
      </p:sp>
    </p:spTree>
    <p:extLst>
      <p:ext uri="{BB962C8B-B14F-4D97-AF65-F5344CB8AC3E}">
        <p14:creationId xmlns:p14="http://schemas.microsoft.com/office/powerpoint/2010/main" val="237585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13</a:t>
            </a:fld>
            <a:endParaRPr lang="en-US"/>
          </a:p>
        </p:txBody>
      </p:sp>
    </p:spTree>
    <p:extLst>
      <p:ext uri="{BB962C8B-B14F-4D97-AF65-F5344CB8AC3E}">
        <p14:creationId xmlns:p14="http://schemas.microsoft.com/office/powerpoint/2010/main" val="213494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14</a:t>
            </a:fld>
            <a:endParaRPr lang="en-US"/>
          </a:p>
        </p:txBody>
      </p:sp>
    </p:spTree>
    <p:extLst>
      <p:ext uri="{BB962C8B-B14F-4D97-AF65-F5344CB8AC3E}">
        <p14:creationId xmlns:p14="http://schemas.microsoft.com/office/powerpoint/2010/main" val="74065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15</a:t>
            </a:fld>
            <a:endParaRPr lang="en-US"/>
          </a:p>
        </p:txBody>
      </p:sp>
    </p:spTree>
    <p:extLst>
      <p:ext uri="{BB962C8B-B14F-4D97-AF65-F5344CB8AC3E}">
        <p14:creationId xmlns:p14="http://schemas.microsoft.com/office/powerpoint/2010/main" val="3863648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22222"/>
                </a:solidFill>
                <a:effectLst/>
                <a:latin typeface="Harding"/>
              </a:rPr>
              <a:t>Simplicial contagion model (SCM). The underlying structure of a social system is made of simplices, representing d-dimensional group interactions (</a:t>
            </a:r>
            <a:r>
              <a:rPr lang="en-US" b="1" i="0" dirty="0">
                <a:solidFill>
                  <a:srgbClr val="222222"/>
                </a:solidFill>
                <a:effectLst/>
                <a:latin typeface="Harding"/>
              </a:rPr>
              <a:t>a</a:t>
            </a:r>
            <a:r>
              <a:rPr lang="en-US" b="0" i="0" dirty="0">
                <a:solidFill>
                  <a:srgbClr val="222222"/>
                </a:solidFill>
                <a:effectLst/>
                <a:latin typeface="Harding"/>
              </a:rPr>
              <a:t>), organized in a simplicial complex (</a:t>
            </a:r>
            <a:r>
              <a:rPr lang="en-US" b="1" i="0" dirty="0">
                <a:solidFill>
                  <a:srgbClr val="222222"/>
                </a:solidFill>
                <a:effectLst/>
                <a:latin typeface="Harding"/>
              </a:rPr>
              <a:t>b</a:t>
            </a:r>
            <a:r>
              <a:rPr lang="en-US" b="0" i="0" dirty="0">
                <a:solidFill>
                  <a:srgbClr val="222222"/>
                </a:solidFill>
                <a:effectLst/>
                <a:latin typeface="Harding"/>
              </a:rPr>
              <a:t>). </a:t>
            </a:r>
            <a:r>
              <a:rPr lang="en-US" b="1" i="0" dirty="0">
                <a:solidFill>
                  <a:srgbClr val="222222"/>
                </a:solidFill>
                <a:effectLst/>
                <a:latin typeface="Harding"/>
              </a:rPr>
              <a:t>c</a:t>
            </a:r>
            <a:r>
              <a:rPr lang="en-US" b="0" i="0" dirty="0">
                <a:solidFill>
                  <a:srgbClr val="222222"/>
                </a:solidFill>
                <a:effectLst/>
                <a:latin typeface="Harding"/>
              </a:rPr>
              <a:t>–</a:t>
            </a:r>
            <a:r>
              <a:rPr lang="en-US" b="1" i="0" dirty="0">
                <a:solidFill>
                  <a:srgbClr val="222222"/>
                </a:solidFill>
                <a:effectLst/>
                <a:latin typeface="Harding"/>
              </a:rPr>
              <a:t>h</a:t>
            </a:r>
            <a:r>
              <a:rPr lang="en-US" b="0" i="0" dirty="0">
                <a:solidFill>
                  <a:srgbClr val="222222"/>
                </a:solidFill>
                <a:effectLst/>
                <a:latin typeface="Harding"/>
              </a:rPr>
              <a:t> Different channels of infection for a susceptible node </a:t>
            </a:r>
            <a:r>
              <a:rPr lang="en-US" b="0" i="1" dirty="0" err="1">
                <a:solidFill>
                  <a:srgbClr val="222222"/>
                </a:solidFill>
                <a:effectLst/>
                <a:latin typeface="Harding"/>
              </a:rPr>
              <a:t>i</a:t>
            </a:r>
            <a:r>
              <a:rPr lang="en-US" b="0" i="0" dirty="0">
                <a:solidFill>
                  <a:srgbClr val="222222"/>
                </a:solidFill>
                <a:effectLst/>
                <a:latin typeface="Harding"/>
              </a:rPr>
              <a:t> in the simplicial contagion model (SCM) of order </a:t>
            </a:r>
            <a:r>
              <a:rPr lang="en-US" b="0" i="1" dirty="0">
                <a:solidFill>
                  <a:srgbClr val="222222"/>
                </a:solidFill>
                <a:effectLst/>
                <a:latin typeface="Harding"/>
              </a:rPr>
              <a:t>D</a:t>
            </a:r>
            <a:r>
              <a:rPr lang="en-US" b="0" i="0" dirty="0">
                <a:solidFill>
                  <a:srgbClr val="222222"/>
                </a:solidFill>
                <a:effectLst/>
                <a:latin typeface="Harding"/>
              </a:rPr>
              <a:t> = 2. Susceptible and infected nodes are colored in blue and red, respectively. Node </a:t>
            </a:r>
            <a:r>
              <a:rPr lang="en-US" b="0" i="1" dirty="0" err="1">
                <a:solidFill>
                  <a:srgbClr val="222222"/>
                </a:solidFill>
                <a:effectLst/>
                <a:latin typeface="Harding"/>
              </a:rPr>
              <a:t>i</a:t>
            </a:r>
            <a:r>
              <a:rPr lang="en-US" b="0" i="0" dirty="0">
                <a:solidFill>
                  <a:srgbClr val="222222"/>
                </a:solidFill>
                <a:effectLst/>
                <a:latin typeface="Harding"/>
              </a:rPr>
              <a:t> is in contact with one (</a:t>
            </a:r>
            <a:r>
              <a:rPr lang="en-US" b="1" i="0" dirty="0">
                <a:solidFill>
                  <a:srgbClr val="222222"/>
                </a:solidFill>
                <a:effectLst/>
                <a:latin typeface="Harding"/>
              </a:rPr>
              <a:t>c</a:t>
            </a:r>
            <a:r>
              <a:rPr lang="en-US" b="0" i="0" dirty="0">
                <a:solidFill>
                  <a:srgbClr val="222222"/>
                </a:solidFill>
                <a:effectLst/>
                <a:latin typeface="Harding"/>
              </a:rPr>
              <a:t>, </a:t>
            </a:r>
            <a:r>
              <a:rPr lang="en-US" b="1" i="0" dirty="0">
                <a:solidFill>
                  <a:srgbClr val="222222"/>
                </a:solidFill>
                <a:effectLst/>
                <a:latin typeface="Harding"/>
              </a:rPr>
              <a:t>e</a:t>
            </a:r>
            <a:r>
              <a:rPr lang="en-US" b="0" i="0" dirty="0">
                <a:solidFill>
                  <a:srgbClr val="222222"/>
                </a:solidFill>
                <a:effectLst/>
                <a:latin typeface="Harding"/>
              </a:rPr>
              <a:t>) or more (</a:t>
            </a:r>
            <a:r>
              <a:rPr lang="en-US" b="1" i="0" dirty="0">
                <a:solidFill>
                  <a:srgbClr val="222222"/>
                </a:solidFill>
                <a:effectLst/>
                <a:latin typeface="Harding"/>
              </a:rPr>
              <a:t>d</a:t>
            </a:r>
            <a:r>
              <a:rPr lang="en-US" b="0" i="0" dirty="0">
                <a:solidFill>
                  <a:srgbClr val="222222"/>
                </a:solidFill>
                <a:effectLst/>
                <a:latin typeface="Harding"/>
              </a:rPr>
              <a:t>, </a:t>
            </a:r>
            <a:r>
              <a:rPr lang="en-US" b="1" i="0" dirty="0">
                <a:solidFill>
                  <a:srgbClr val="222222"/>
                </a:solidFill>
                <a:effectLst/>
                <a:latin typeface="Harding"/>
              </a:rPr>
              <a:t>f</a:t>
            </a:r>
            <a:r>
              <a:rPr lang="en-US" b="0" i="0" dirty="0">
                <a:solidFill>
                  <a:srgbClr val="222222"/>
                </a:solidFill>
                <a:effectLst/>
                <a:latin typeface="Harding"/>
              </a:rPr>
              <a:t>) infected nodes through links (1-simplices), and it becomes infected with probability </a:t>
            </a:r>
            <a:r>
              <a:rPr lang="en-US" b="0" i="1" dirty="0">
                <a:solidFill>
                  <a:srgbClr val="222222"/>
                </a:solidFill>
                <a:effectLst/>
                <a:latin typeface="Harding"/>
              </a:rPr>
              <a:t>β</a:t>
            </a:r>
            <a:r>
              <a:rPr lang="en-US" b="0" i="0" dirty="0">
                <a:solidFill>
                  <a:srgbClr val="222222"/>
                </a:solidFill>
                <a:effectLst/>
                <a:latin typeface="Harding"/>
              </a:rPr>
              <a:t> at each timestep through each of these links. </a:t>
            </a:r>
            <a:r>
              <a:rPr lang="en-US" b="1" i="0" dirty="0">
                <a:solidFill>
                  <a:srgbClr val="222222"/>
                </a:solidFill>
                <a:effectLst/>
                <a:latin typeface="Harding"/>
              </a:rPr>
              <a:t>g</a:t>
            </a:r>
            <a:r>
              <a:rPr lang="en-US" b="0" i="0" dirty="0">
                <a:solidFill>
                  <a:srgbClr val="222222"/>
                </a:solidFill>
                <a:effectLst/>
                <a:latin typeface="Harding"/>
              </a:rPr>
              <a:t>, </a:t>
            </a:r>
            <a:r>
              <a:rPr lang="en-US" b="1" i="0" dirty="0">
                <a:solidFill>
                  <a:srgbClr val="222222"/>
                </a:solidFill>
                <a:effectLst/>
                <a:latin typeface="Harding"/>
              </a:rPr>
              <a:t>h</a:t>
            </a:r>
            <a:r>
              <a:rPr lang="en-US" b="0" i="0" dirty="0">
                <a:solidFill>
                  <a:srgbClr val="222222"/>
                </a:solidFill>
                <a:effectLst/>
                <a:latin typeface="Harding"/>
              </a:rPr>
              <a:t> Node </a:t>
            </a:r>
            <a:r>
              <a:rPr lang="en-US" b="0" i="1" dirty="0" err="1">
                <a:solidFill>
                  <a:srgbClr val="222222"/>
                </a:solidFill>
                <a:effectLst/>
                <a:latin typeface="Harding"/>
              </a:rPr>
              <a:t>i</a:t>
            </a:r>
            <a:r>
              <a:rPr lang="en-US" b="0" i="0" dirty="0">
                <a:solidFill>
                  <a:srgbClr val="222222"/>
                </a:solidFill>
                <a:effectLst/>
                <a:latin typeface="Harding"/>
              </a:rPr>
              <a:t> belongs to a 2-simplex (triangle). In </a:t>
            </a:r>
            <a:r>
              <a:rPr lang="en-US" b="1" i="0" dirty="0">
                <a:solidFill>
                  <a:srgbClr val="222222"/>
                </a:solidFill>
                <a:effectLst/>
                <a:latin typeface="Harding"/>
              </a:rPr>
              <a:t>g</a:t>
            </a:r>
            <a:r>
              <a:rPr lang="en-US" b="0" i="0" dirty="0">
                <a:solidFill>
                  <a:srgbClr val="222222"/>
                </a:solidFill>
                <a:effectLst/>
                <a:latin typeface="Harding"/>
              </a:rPr>
              <a:t> one of the nodes of the 2-simplex is not infected, so </a:t>
            </a:r>
            <a:r>
              <a:rPr lang="en-US" b="0" i="1" dirty="0" err="1">
                <a:solidFill>
                  <a:srgbClr val="222222"/>
                </a:solidFill>
                <a:effectLst/>
                <a:latin typeface="Harding"/>
              </a:rPr>
              <a:t>i</a:t>
            </a:r>
            <a:r>
              <a:rPr lang="en-US" b="0" i="0" dirty="0">
                <a:solidFill>
                  <a:srgbClr val="222222"/>
                </a:solidFill>
                <a:effectLst/>
                <a:latin typeface="Harding"/>
              </a:rPr>
              <a:t> can only receive the infection from the (red) link, with probability </a:t>
            </a:r>
            <a:r>
              <a:rPr lang="en-US" b="0" i="1" dirty="0">
                <a:solidFill>
                  <a:srgbClr val="222222"/>
                </a:solidFill>
                <a:effectLst/>
                <a:latin typeface="Harding"/>
              </a:rPr>
              <a:t>β</a:t>
            </a:r>
            <a:r>
              <a:rPr lang="en-US" b="0" i="0" dirty="0">
                <a:solidFill>
                  <a:srgbClr val="222222"/>
                </a:solidFill>
                <a:effectLst/>
                <a:latin typeface="Harding"/>
              </a:rPr>
              <a:t>. In </a:t>
            </a:r>
            <a:r>
              <a:rPr lang="en-US" b="1" i="0" dirty="0">
                <a:solidFill>
                  <a:srgbClr val="FF0000"/>
                </a:solidFill>
                <a:effectLst/>
                <a:latin typeface="Harding"/>
              </a:rPr>
              <a:t>h </a:t>
            </a:r>
            <a:r>
              <a:rPr lang="en-US" b="1" i="0" u="sng" dirty="0">
                <a:solidFill>
                  <a:srgbClr val="FF0000"/>
                </a:solidFill>
                <a:effectLst/>
                <a:highlight>
                  <a:srgbClr val="FFFF00"/>
                </a:highlight>
                <a:latin typeface="Harding"/>
              </a:rPr>
              <a:t>the two other nodes of the 2-simplex are infected, so </a:t>
            </a:r>
            <a:r>
              <a:rPr lang="en-US" b="1" i="1" u="sng" dirty="0" err="1">
                <a:solidFill>
                  <a:srgbClr val="FF0000"/>
                </a:solidFill>
                <a:effectLst/>
                <a:highlight>
                  <a:srgbClr val="FFFF00"/>
                </a:highlight>
                <a:latin typeface="Harding"/>
              </a:rPr>
              <a:t>i</a:t>
            </a:r>
            <a:r>
              <a:rPr lang="en-US" b="1" i="0" u="sng" dirty="0">
                <a:solidFill>
                  <a:srgbClr val="FF0000"/>
                </a:solidFill>
                <a:effectLst/>
                <a:highlight>
                  <a:srgbClr val="FFFF00"/>
                </a:highlight>
                <a:latin typeface="Harding"/>
              </a:rPr>
              <a:t> can get the infection from each of the two 1-faces (links) of the simplex with probability </a:t>
            </a:r>
            <a:r>
              <a:rPr lang="en-US" b="1" i="1" u="sng" dirty="0">
                <a:solidFill>
                  <a:srgbClr val="FF0000"/>
                </a:solidFill>
                <a:effectLst/>
                <a:highlight>
                  <a:srgbClr val="FFFF00"/>
                </a:highlight>
                <a:latin typeface="Harding"/>
              </a:rPr>
              <a:t>β</a:t>
            </a:r>
            <a:r>
              <a:rPr lang="en-US" b="1" i="0" u="sng" dirty="0">
                <a:solidFill>
                  <a:srgbClr val="FF0000"/>
                </a:solidFill>
                <a:effectLst/>
                <a:highlight>
                  <a:srgbClr val="FFFF00"/>
                </a:highlight>
                <a:latin typeface="Harding"/>
              </a:rPr>
              <a:t>, and also from the 2-face with probability </a:t>
            </a:r>
            <a:r>
              <a:rPr lang="en-US" b="1" i="1" u="sng" dirty="0">
                <a:solidFill>
                  <a:srgbClr val="FF0000"/>
                </a:solidFill>
                <a:effectLst/>
                <a:highlight>
                  <a:srgbClr val="FFFF00"/>
                </a:highlight>
                <a:latin typeface="Harding"/>
              </a:rPr>
              <a:t>β</a:t>
            </a:r>
            <a:r>
              <a:rPr lang="en-US" b="1" i="0" u="sng" baseline="-25000" dirty="0">
                <a:solidFill>
                  <a:srgbClr val="FF0000"/>
                </a:solidFill>
                <a:effectLst/>
                <a:highlight>
                  <a:srgbClr val="FFFF00"/>
                </a:highlight>
                <a:latin typeface="Harding"/>
              </a:rPr>
              <a:t>2</a:t>
            </a:r>
            <a:r>
              <a:rPr lang="en-US" b="1" i="0" u="sng" dirty="0">
                <a:solidFill>
                  <a:srgbClr val="FF0000"/>
                </a:solidFill>
                <a:effectLst/>
                <a:highlight>
                  <a:srgbClr val="FFFF00"/>
                </a:highlight>
                <a:latin typeface="Harding"/>
              </a:rPr>
              <a:t> = </a:t>
            </a:r>
            <a:r>
              <a:rPr lang="en-US" b="1" i="1" u="sng" dirty="0">
                <a:solidFill>
                  <a:srgbClr val="FF0000"/>
                </a:solidFill>
                <a:effectLst/>
                <a:highlight>
                  <a:srgbClr val="FFFF00"/>
                </a:highlight>
                <a:latin typeface="Harding"/>
              </a:rPr>
              <a:t>β</a:t>
            </a:r>
            <a:r>
              <a:rPr lang="en-US" b="1" i="0" u="sng" baseline="-25000" dirty="0">
                <a:solidFill>
                  <a:srgbClr val="FF0000"/>
                </a:solidFill>
                <a:effectLst/>
                <a:highlight>
                  <a:srgbClr val="FFFF00"/>
                </a:highlight>
                <a:latin typeface="Harding"/>
              </a:rPr>
              <a:t>Δ</a:t>
            </a:r>
            <a:r>
              <a:rPr lang="en-US" b="0" i="0" u="sng" dirty="0">
                <a:solidFill>
                  <a:srgbClr val="FF0000"/>
                </a:solidFill>
                <a:effectLst/>
                <a:highlight>
                  <a:srgbClr val="FFFF00"/>
                </a:highlight>
                <a:latin typeface="Harding"/>
              </a:rPr>
              <a:t>. </a:t>
            </a:r>
            <a:r>
              <a:rPr lang="en-US" b="1" i="0" dirty="0" err="1">
                <a:solidFill>
                  <a:srgbClr val="222222"/>
                </a:solidFill>
                <a:effectLst/>
                <a:latin typeface="Harding"/>
              </a:rPr>
              <a:t>i</a:t>
            </a:r>
            <a:r>
              <a:rPr lang="en-US" b="0" i="0" dirty="0">
                <a:solidFill>
                  <a:srgbClr val="222222"/>
                </a:solidFill>
                <a:effectLst/>
                <a:latin typeface="Harding"/>
              </a:rPr>
              <a:t> Infected nodes recover with probability </a:t>
            </a:r>
            <a:r>
              <a:rPr lang="en-US" b="0" i="1" dirty="0">
                <a:solidFill>
                  <a:srgbClr val="222222"/>
                </a:solidFill>
                <a:effectLst/>
                <a:latin typeface="Harding"/>
              </a:rPr>
              <a:t>μ</a:t>
            </a:r>
            <a:r>
              <a:rPr lang="en-US" b="0" i="0" dirty="0">
                <a:solidFill>
                  <a:srgbClr val="222222"/>
                </a:solidFill>
                <a:effectLst/>
                <a:latin typeface="Harding"/>
              </a:rPr>
              <a:t> at each timestep, as in the standard SIS model</a:t>
            </a:r>
            <a:br>
              <a:rPr lang="en-US" dirty="0"/>
            </a:br>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16</a:t>
            </a:fld>
            <a:endParaRPr lang="en-US"/>
          </a:p>
        </p:txBody>
      </p:sp>
    </p:spTree>
    <p:extLst>
      <p:ext uri="{BB962C8B-B14F-4D97-AF65-F5344CB8AC3E}">
        <p14:creationId xmlns:p14="http://schemas.microsoft.com/office/powerpoint/2010/main" val="230239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Explosiveness is not limited to spreading processes. Of paramount importance for biology and neuroscience are systems of coupled oscillators, where the states of the nodes are d-dimensional continuous variables that evolve over time under mutual influence (Fig. 2b). The most well-known set-up is probably the one introduced by </a:t>
            </a:r>
            <a:r>
              <a:rPr lang="en-US" dirty="0" err="1"/>
              <a:t>Yoshiki</a:t>
            </a:r>
            <a:r>
              <a:rPr lang="en-US" dirty="0"/>
              <a:t> Kuramoto47, in which unidimensional phase oscillators are endowed with natural frequencies, and interactions occur through sinusoidal couplings. When generalized to account for structured higher-order interactions among oscillators, the additional nonlinearity generates abrupt switches between synchronized and incoherent states. The emergence of </a:t>
            </a:r>
            <a:r>
              <a:rPr lang="en-US" dirty="0" err="1"/>
              <a:t>bistability</a:t>
            </a:r>
            <a:r>
              <a:rPr lang="en-US" dirty="0"/>
              <a:t> and the appearance of hysteresis cycles are driven by the presence of higher-order interactions alone, without the need for ad hoc coupling mechanisms between the dynamical evolution and the local connectivity of the nodes</a:t>
            </a:r>
          </a:p>
          <a:p>
            <a:pPr algn="l"/>
            <a:endParaRPr lang="en-US" dirty="0"/>
          </a:p>
          <a:p>
            <a:pPr algn="l"/>
            <a:endParaRPr lang="en-US" dirty="0"/>
          </a:p>
          <a:p>
            <a:pPr algn="l"/>
            <a:r>
              <a:rPr lang="en-US" b="0" i="0" dirty="0">
                <a:solidFill>
                  <a:srgbClr val="222222"/>
                </a:solidFill>
                <a:effectLst/>
                <a:latin typeface="-apple-system"/>
              </a:rPr>
              <a:t>where </a:t>
            </a:r>
            <a:r>
              <a:rPr lang="en-US" b="0" i="1" dirty="0" err="1">
                <a:solidFill>
                  <a:srgbClr val="222222"/>
                </a:solidFill>
                <a:effectLst/>
                <a:latin typeface="-apple-system"/>
              </a:rPr>
              <a:t>θ</a:t>
            </a:r>
            <a:r>
              <a:rPr lang="en-US" b="0" i="1" baseline="-25000" dirty="0" err="1">
                <a:solidFill>
                  <a:srgbClr val="222222"/>
                </a:solidFill>
                <a:effectLst/>
                <a:latin typeface="-apple-system"/>
              </a:rPr>
              <a:t>i</a:t>
            </a:r>
            <a:r>
              <a:rPr lang="en-US" b="0" i="0" dirty="0">
                <a:solidFill>
                  <a:srgbClr val="222222"/>
                </a:solidFill>
                <a:effectLst/>
                <a:latin typeface="-apple-system"/>
              </a:rPr>
              <a:t> is the phase of oscillator </a:t>
            </a:r>
            <a:r>
              <a:rPr lang="en-US" b="0" i="1" dirty="0" err="1">
                <a:solidFill>
                  <a:srgbClr val="222222"/>
                </a:solidFill>
                <a:effectLst/>
                <a:latin typeface="-apple-system"/>
              </a:rPr>
              <a:t>i</a:t>
            </a:r>
            <a:r>
              <a:rPr lang="en-US" b="0" i="0" dirty="0">
                <a:solidFill>
                  <a:srgbClr val="222222"/>
                </a:solidFill>
                <a:effectLst/>
                <a:latin typeface="-apple-system"/>
              </a:rPr>
              <a:t>, </a:t>
            </a:r>
            <a:r>
              <a:rPr lang="en-US" b="0" i="1" dirty="0" err="1">
                <a:solidFill>
                  <a:srgbClr val="222222"/>
                </a:solidFill>
                <a:effectLst/>
                <a:latin typeface="-apple-system"/>
              </a:rPr>
              <a:t>ω</a:t>
            </a:r>
            <a:r>
              <a:rPr lang="en-US" b="0" i="1" baseline="-25000" dirty="0" err="1">
                <a:solidFill>
                  <a:srgbClr val="222222"/>
                </a:solidFill>
                <a:effectLst/>
                <a:latin typeface="-apple-system"/>
              </a:rPr>
              <a:t>i</a:t>
            </a:r>
            <a:r>
              <a:rPr lang="en-US" b="0" i="0" dirty="0">
                <a:solidFill>
                  <a:srgbClr val="222222"/>
                </a:solidFill>
                <a:effectLst/>
                <a:latin typeface="-apple-system"/>
              </a:rPr>
              <a:t> is its natural frequency (typically assumed to be drawn from a distribution </a:t>
            </a:r>
            <a:r>
              <a:rPr lang="en-US" b="0" i="1" dirty="0">
                <a:solidFill>
                  <a:srgbClr val="222222"/>
                </a:solidFill>
                <a:effectLst/>
                <a:latin typeface="-apple-system"/>
              </a:rPr>
              <a:t>g</a:t>
            </a:r>
            <a:r>
              <a:rPr lang="en-US" b="0" i="0" dirty="0">
                <a:solidFill>
                  <a:srgbClr val="222222"/>
                </a:solidFill>
                <a:effectLst/>
                <a:latin typeface="-apple-system"/>
              </a:rPr>
              <a:t>(</a:t>
            </a:r>
            <a:r>
              <a:rPr lang="en-US" b="0" i="1" dirty="0">
                <a:solidFill>
                  <a:srgbClr val="222222"/>
                </a:solidFill>
                <a:effectLst/>
                <a:latin typeface="-apple-system"/>
              </a:rPr>
              <a:t>ω</a:t>
            </a:r>
            <a:r>
              <a:rPr lang="en-US" b="0" i="0" dirty="0">
                <a:solidFill>
                  <a:srgbClr val="222222"/>
                </a:solidFill>
                <a:effectLst/>
                <a:latin typeface="-apple-system"/>
              </a:rPr>
              <a:t>)), and </a:t>
            </a:r>
            <a:r>
              <a:rPr lang="en-US" b="0" i="1" dirty="0">
                <a:solidFill>
                  <a:srgbClr val="222222"/>
                </a:solidFill>
                <a:effectLst/>
                <a:latin typeface="-apple-system"/>
              </a:rPr>
              <a:t>K</a:t>
            </a:r>
            <a:r>
              <a:rPr lang="en-US" b="0" i="0" baseline="-25000" dirty="0">
                <a:solidFill>
                  <a:srgbClr val="222222"/>
                </a:solidFill>
                <a:effectLst/>
                <a:latin typeface="-apple-system"/>
              </a:rPr>
              <a:t>1</a:t>
            </a:r>
            <a:r>
              <a:rPr lang="en-US" b="0" i="0" dirty="0">
                <a:solidFill>
                  <a:srgbClr val="222222"/>
                </a:solidFill>
                <a:effectLst/>
                <a:latin typeface="-apple-system"/>
              </a:rPr>
              <a:t>, </a:t>
            </a:r>
            <a:r>
              <a:rPr lang="en-US" b="0" i="1" dirty="0">
                <a:solidFill>
                  <a:srgbClr val="222222"/>
                </a:solidFill>
                <a:effectLst/>
                <a:latin typeface="-apple-system"/>
              </a:rPr>
              <a:t>K</a:t>
            </a:r>
            <a:r>
              <a:rPr lang="en-US" b="0" i="0" baseline="-25000" dirty="0">
                <a:solidFill>
                  <a:srgbClr val="222222"/>
                </a:solidFill>
                <a:effectLst/>
                <a:latin typeface="-apple-system"/>
              </a:rPr>
              <a:t>2</a:t>
            </a:r>
            <a:r>
              <a:rPr lang="en-US" b="0" i="0" dirty="0">
                <a:solidFill>
                  <a:srgbClr val="222222"/>
                </a:solidFill>
                <a:effectLst/>
                <a:latin typeface="-apple-system"/>
              </a:rPr>
              <a:t>, and </a:t>
            </a:r>
            <a:r>
              <a:rPr lang="en-US" b="0" i="1" dirty="0">
                <a:solidFill>
                  <a:srgbClr val="222222"/>
                </a:solidFill>
                <a:effectLst/>
                <a:latin typeface="-apple-system"/>
              </a:rPr>
              <a:t>K</a:t>
            </a:r>
            <a:r>
              <a:rPr lang="en-US" b="0" i="0" baseline="-25000" dirty="0">
                <a:solidFill>
                  <a:srgbClr val="222222"/>
                </a:solidFill>
                <a:effectLst/>
                <a:latin typeface="-apple-system"/>
              </a:rPr>
              <a:t>3</a:t>
            </a:r>
            <a:r>
              <a:rPr lang="en-US" b="0" i="0" dirty="0">
                <a:solidFill>
                  <a:srgbClr val="222222"/>
                </a:solidFill>
                <a:effectLst/>
                <a:latin typeface="-apple-system"/>
              </a:rPr>
              <a:t> are the coupling strengths of 1-, 2-, and 3-simplex interactions, respectively. Importantly, these addition forms of coupling (i.e., those with </a:t>
            </a:r>
            <a:r>
              <a:rPr lang="en-US" b="0" i="1" dirty="0">
                <a:solidFill>
                  <a:srgbClr val="222222"/>
                </a:solidFill>
                <a:effectLst/>
                <a:latin typeface="-apple-system"/>
              </a:rPr>
              <a:t>K</a:t>
            </a:r>
            <a:r>
              <a:rPr lang="en-US" b="0" i="0" baseline="-25000" dirty="0">
                <a:solidFill>
                  <a:srgbClr val="222222"/>
                </a:solidFill>
                <a:effectLst/>
                <a:latin typeface="-apple-system"/>
              </a:rPr>
              <a:t>2</a:t>
            </a:r>
            <a:r>
              <a:rPr lang="en-US" b="0" i="0" dirty="0">
                <a:solidFill>
                  <a:srgbClr val="222222"/>
                </a:solidFill>
                <a:effectLst/>
                <a:latin typeface="-apple-system"/>
              </a:rPr>
              <a:t> and </a:t>
            </a:r>
            <a:r>
              <a:rPr lang="en-US" b="0" i="1" dirty="0">
                <a:solidFill>
                  <a:srgbClr val="222222"/>
                </a:solidFill>
                <a:effectLst/>
                <a:latin typeface="-apple-system"/>
              </a:rPr>
              <a:t>K</a:t>
            </a:r>
            <a:r>
              <a:rPr lang="en-US" b="0" i="0" baseline="-25000" dirty="0">
                <a:solidFill>
                  <a:srgbClr val="222222"/>
                </a:solidFill>
                <a:effectLst/>
                <a:latin typeface="-apple-system"/>
              </a:rPr>
              <a:t>3</a:t>
            </a:r>
            <a:r>
              <a:rPr lang="en-US" b="0" i="0" dirty="0">
                <a:solidFill>
                  <a:srgbClr val="222222"/>
                </a:solidFill>
                <a:effectLst/>
                <a:latin typeface="-apple-system"/>
              </a:rPr>
              <a:t> coefficients) come directly from higher order terms that emerge from phase-reductions of limit-cycle oscillators</a:t>
            </a:r>
          </a:p>
          <a:p>
            <a:pPr algn="l"/>
            <a:endParaRPr lang="en-US" b="0" i="0" dirty="0">
              <a:solidFill>
                <a:srgbClr val="222222"/>
              </a:solidFill>
              <a:effectLst/>
              <a:latin typeface="-apple-system"/>
            </a:endParaRPr>
          </a:p>
          <a:p>
            <a:pPr algn="l"/>
            <a:r>
              <a:rPr lang="en-US" b="0" i="0" dirty="0">
                <a:solidFill>
                  <a:srgbClr val="222222"/>
                </a:solidFill>
                <a:effectLst/>
                <a:latin typeface="-apple-system"/>
              </a:rPr>
              <a:t>he 1-simplex adjacency matrix </a:t>
            </a:r>
            <a:r>
              <a:rPr lang="en-US" b="0" i="1" dirty="0">
                <a:solidFill>
                  <a:srgbClr val="222222"/>
                </a:solidFill>
                <a:effectLst/>
                <a:latin typeface="-apple-system"/>
              </a:rPr>
              <a:t>A</a:t>
            </a:r>
            <a:r>
              <a:rPr lang="en-US" b="0" i="0" dirty="0">
                <a:solidFill>
                  <a:srgbClr val="222222"/>
                </a:solidFill>
                <a:effectLst/>
                <a:latin typeface="-apple-system"/>
              </a:rPr>
              <a:t>, 2-simplex adjacency tensor </a:t>
            </a:r>
            <a:r>
              <a:rPr lang="en-US" b="0" i="1" dirty="0">
                <a:solidFill>
                  <a:srgbClr val="222222"/>
                </a:solidFill>
                <a:effectLst/>
                <a:latin typeface="-apple-system"/>
              </a:rPr>
              <a:t>B</a:t>
            </a:r>
            <a:r>
              <a:rPr lang="en-US" b="0" i="0" dirty="0">
                <a:solidFill>
                  <a:srgbClr val="222222"/>
                </a:solidFill>
                <a:effectLst/>
                <a:latin typeface="-apple-system"/>
              </a:rPr>
              <a:t>, and 3-simplex adjacency tensor </a:t>
            </a:r>
            <a:r>
              <a:rPr lang="en-US" b="0" i="1" dirty="0">
                <a:solidFill>
                  <a:srgbClr val="222222"/>
                </a:solidFill>
                <a:effectLst/>
                <a:latin typeface="-apple-system"/>
              </a:rPr>
              <a:t>C</a:t>
            </a:r>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17</a:t>
            </a:fld>
            <a:endParaRPr lang="en-US"/>
          </a:p>
        </p:txBody>
      </p:sp>
    </p:spTree>
    <p:extLst>
      <p:ext uri="{BB962C8B-B14F-4D97-AF65-F5344CB8AC3E}">
        <p14:creationId xmlns:p14="http://schemas.microsoft.com/office/powerpoint/2010/main" val="391499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222222"/>
                </a:solidFill>
                <a:effectLst/>
                <a:latin typeface="-apple-system"/>
              </a:rPr>
              <a:t>K</a:t>
            </a:r>
            <a:r>
              <a:rPr lang="en-US" b="0" i="0" baseline="-25000" dirty="0">
                <a:solidFill>
                  <a:srgbClr val="222222"/>
                </a:solidFill>
                <a:effectLst/>
                <a:latin typeface="-apple-system"/>
              </a:rPr>
              <a:t>2</a:t>
            </a:r>
            <a:r>
              <a:rPr lang="en-US" b="0" i="0" dirty="0">
                <a:solidFill>
                  <a:srgbClr val="222222"/>
                </a:solidFill>
                <a:effectLst/>
                <a:latin typeface="-apple-system"/>
              </a:rPr>
              <a:t> = 1.6 and </a:t>
            </a:r>
            <a:r>
              <a:rPr lang="en-US" b="0" i="1" dirty="0">
                <a:solidFill>
                  <a:srgbClr val="222222"/>
                </a:solidFill>
                <a:effectLst/>
                <a:latin typeface="-apple-system"/>
              </a:rPr>
              <a:t>K</a:t>
            </a:r>
            <a:r>
              <a:rPr lang="en-US" b="0" i="0" baseline="-25000" dirty="0">
                <a:solidFill>
                  <a:srgbClr val="222222"/>
                </a:solidFill>
                <a:effectLst/>
                <a:latin typeface="-apple-system"/>
              </a:rPr>
              <a:t>3</a:t>
            </a:r>
            <a:r>
              <a:rPr lang="en-US" b="0" i="0" dirty="0">
                <a:solidFill>
                  <a:srgbClr val="222222"/>
                </a:solidFill>
                <a:effectLst/>
                <a:latin typeface="-apple-system"/>
              </a:rPr>
              <a:t> = 1.1 </a:t>
            </a:r>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19</a:t>
            </a:fld>
            <a:endParaRPr lang="en-US"/>
          </a:p>
        </p:txBody>
      </p:sp>
    </p:spTree>
    <p:extLst>
      <p:ext uri="{BB962C8B-B14F-4D97-AF65-F5344CB8AC3E}">
        <p14:creationId xmlns:p14="http://schemas.microsoft.com/office/powerpoint/2010/main" val="182207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8E5E14-AF30-4299-A0C1-EAAE8C691DFC}" type="slidenum">
              <a:rPr lang="en-US" smtClean="0"/>
              <a:t>23</a:t>
            </a:fld>
            <a:endParaRPr lang="en-US"/>
          </a:p>
        </p:txBody>
      </p:sp>
    </p:spTree>
    <p:extLst>
      <p:ext uri="{BB962C8B-B14F-4D97-AF65-F5344CB8AC3E}">
        <p14:creationId xmlns:p14="http://schemas.microsoft.com/office/powerpoint/2010/main" val="114112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4455D-C9DF-422A-A1E4-6428C3BB9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F7BAE1-1E60-49F7-A49D-C76B16FC4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AC5C6-321D-4754-ABA2-3C7EA16997B3}"/>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9605E91E-D66B-475F-99F2-90AF747ED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FEB65-BBB6-42E1-B196-6137CBDD0A34}"/>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74608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B2DB-D637-4705-A1BE-AFE11E738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6E44F-968C-4BBF-ADB3-995AEAAB6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8600D-86C1-47E7-A8D6-E91AA863A408}"/>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F961B9ED-B4C8-497E-BD99-40410A91D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895E4-8AF9-4F79-9A43-FA905F586EDD}"/>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426004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1828F-68C1-4BA2-A1D1-4C732AFD6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4A6C8-028D-4615-B2F7-477F911A7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E0D340-AF1F-4CEE-A2D4-1B7262D1740B}"/>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74994E80-A8AE-469C-95CD-C600573EB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DD022-C7BE-477A-9DF8-4601C2D39AFE}"/>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403959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2A76-434E-47A7-BB7D-6F42FB0710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916230-E35B-48AD-A609-617A67DA80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7D57-1534-46A7-AA4D-5DE4D3DBC626}"/>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DA1CEB41-60B4-479C-ADB0-F8FFC8B7C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328F9-BAF7-437C-AC38-D52155352943}"/>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765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7CDD-14D2-4416-A661-2492F758B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6D3DD3-C2CB-4460-BC35-02047D601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2CE46-08B9-45BD-82A7-3BC7E5BCAB98}"/>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7B3A6ADA-5726-4B9B-94AF-29967D8B7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BFE86-9552-4B31-855C-CD224534909F}"/>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1706610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3F5A-C922-4D44-8280-3C45E72AE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D1AF5-C342-4118-98F6-0F252793A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12B79D-3404-4FE0-95C5-78473D4F59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73FE57-7104-4F3C-B49A-EB3E89D84899}"/>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6" name="Footer Placeholder 5">
            <a:extLst>
              <a:ext uri="{FF2B5EF4-FFF2-40B4-BE49-F238E27FC236}">
                <a16:creationId xmlns:a16="http://schemas.microsoft.com/office/drawing/2014/main" id="{FD79EF2F-A9B5-415A-9EE8-47DEBC4AC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1CAED-1E62-4AC6-991A-4A0044222468}"/>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151197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FB71-905D-49EA-B542-71F5A205ED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5C2DD8-2C36-4B33-912A-BD84B0F97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F74BDF-18F5-4B27-9354-EA22AB175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415BD3-5019-462F-BB9C-E56D9626D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FF95E-55AD-45CB-B7B8-12BE4EC661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FE294-F520-41CB-9399-48462691832A}"/>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8" name="Footer Placeholder 7">
            <a:extLst>
              <a:ext uri="{FF2B5EF4-FFF2-40B4-BE49-F238E27FC236}">
                <a16:creationId xmlns:a16="http://schemas.microsoft.com/office/drawing/2014/main" id="{F53AFD38-C1E4-4C5F-AB0C-A47D2A0F28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2C3CC2-5C4D-44A7-913F-130A30EA14B4}"/>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233162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2F1E-F49D-4B6A-94C8-D7694CB3A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E3301B-84C5-413C-9D5D-7489FF9FCB8D}"/>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4" name="Footer Placeholder 3">
            <a:extLst>
              <a:ext uri="{FF2B5EF4-FFF2-40B4-BE49-F238E27FC236}">
                <a16:creationId xmlns:a16="http://schemas.microsoft.com/office/drawing/2014/main" id="{FE1D17F1-BFF8-4A65-8D7C-5FBF187545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086B51-48D7-42F2-BCFA-6B4845FC9A71}"/>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269490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63321-1390-448A-9772-E502D16FBEC1}"/>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3" name="Footer Placeholder 2">
            <a:extLst>
              <a:ext uri="{FF2B5EF4-FFF2-40B4-BE49-F238E27FC236}">
                <a16:creationId xmlns:a16="http://schemas.microsoft.com/office/drawing/2014/main" id="{ADD215C5-13FE-41F2-82AB-DDDFCAE21C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E4F8D6-BF53-406A-820F-699744CC97AF}"/>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1374305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131C-A835-470C-A1AD-DFD4D4F82B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2F3661-9051-4648-9A30-C27D973B76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56B245-0F29-475A-B870-5E430DFC2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ABB034-19AD-4E0F-A427-56B67070D08C}"/>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6" name="Footer Placeholder 5">
            <a:extLst>
              <a:ext uri="{FF2B5EF4-FFF2-40B4-BE49-F238E27FC236}">
                <a16:creationId xmlns:a16="http://schemas.microsoft.com/office/drawing/2014/main" id="{FA6EAA41-49B1-47B7-8D23-E4EE2E71B0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3E4E6-5888-4631-BA62-B265BC135EFF}"/>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243369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24A7-7F77-4C1A-AF02-FC5687133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D6A122-A4B9-444C-9598-4FF123822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A1FE1-A6E1-4711-997B-D2C5123A5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3228A-17AC-4FC2-B493-81B44A3F4C5C}"/>
              </a:ext>
            </a:extLst>
          </p:cNvPr>
          <p:cNvSpPr>
            <a:spLocks noGrp="1"/>
          </p:cNvSpPr>
          <p:nvPr>
            <p:ph type="dt" sz="half" idx="10"/>
          </p:nvPr>
        </p:nvSpPr>
        <p:spPr/>
        <p:txBody>
          <a:bodyPr/>
          <a:lstStyle/>
          <a:p>
            <a:fld id="{3EE5D97F-12B7-4667-A0A8-F30084913889}" type="datetimeFigureOut">
              <a:rPr lang="en-US" smtClean="0"/>
              <a:t>12/10/2021</a:t>
            </a:fld>
            <a:endParaRPr lang="en-US"/>
          </a:p>
        </p:txBody>
      </p:sp>
      <p:sp>
        <p:nvSpPr>
          <p:cNvPr id="6" name="Footer Placeholder 5">
            <a:extLst>
              <a:ext uri="{FF2B5EF4-FFF2-40B4-BE49-F238E27FC236}">
                <a16:creationId xmlns:a16="http://schemas.microsoft.com/office/drawing/2014/main" id="{6B5D5547-003B-4052-9037-964D94818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299798-61B7-4E92-B0A5-33CDD0EC8B45}"/>
              </a:ext>
            </a:extLst>
          </p:cNvPr>
          <p:cNvSpPr>
            <a:spLocks noGrp="1"/>
          </p:cNvSpPr>
          <p:nvPr>
            <p:ph type="sldNum" sz="quarter" idx="12"/>
          </p:nvPr>
        </p:nvSpPr>
        <p:spPr/>
        <p:txBody>
          <a:bodyPr/>
          <a:lstStyle/>
          <a:p>
            <a:fld id="{2423EBD4-71EC-4D9E-AC74-BE7C7F385906}" type="slidenum">
              <a:rPr lang="en-US" smtClean="0"/>
              <a:t>‹#›</a:t>
            </a:fld>
            <a:endParaRPr lang="en-US"/>
          </a:p>
        </p:txBody>
      </p:sp>
    </p:spTree>
    <p:extLst>
      <p:ext uri="{BB962C8B-B14F-4D97-AF65-F5344CB8AC3E}">
        <p14:creationId xmlns:p14="http://schemas.microsoft.com/office/powerpoint/2010/main" val="2322906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9CD47-64A1-439D-8BD6-7D08761D4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709385-7267-402F-A1CC-B881253A0D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656B3-C029-4447-8EAB-6456150818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E5D97F-12B7-4667-A0A8-F30084913889}" type="datetimeFigureOut">
              <a:rPr lang="en-US" smtClean="0"/>
              <a:t>12/10/2021</a:t>
            </a:fld>
            <a:endParaRPr lang="en-US"/>
          </a:p>
        </p:txBody>
      </p:sp>
      <p:sp>
        <p:nvSpPr>
          <p:cNvPr id="5" name="Footer Placeholder 4">
            <a:extLst>
              <a:ext uri="{FF2B5EF4-FFF2-40B4-BE49-F238E27FC236}">
                <a16:creationId xmlns:a16="http://schemas.microsoft.com/office/drawing/2014/main" id="{BE0B67B8-9C15-4A92-97B2-098103418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A5650C-FE96-4ABA-9EEF-09E066AA2F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3EBD4-71EC-4D9E-AC74-BE7C7F385906}" type="slidenum">
              <a:rPr lang="en-US" smtClean="0"/>
              <a:t>‹#›</a:t>
            </a:fld>
            <a:endParaRPr lang="en-US"/>
          </a:p>
        </p:txBody>
      </p:sp>
    </p:spTree>
    <p:extLst>
      <p:ext uri="{BB962C8B-B14F-4D97-AF65-F5344CB8AC3E}">
        <p14:creationId xmlns:p14="http://schemas.microsoft.com/office/powerpoint/2010/main" val="22389899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000F47-55C8-496E-89D9-238C690FC5E7}"/>
              </a:ext>
            </a:extLst>
          </p:cNvPr>
          <p:cNvPicPr>
            <a:picLocks noChangeAspect="1"/>
          </p:cNvPicPr>
          <p:nvPr/>
        </p:nvPicPr>
        <p:blipFill rotWithShape="1">
          <a:blip r:embed="rId2"/>
          <a:srcRect l="3568" t="-1" r="2863" b="28233"/>
          <a:stretch/>
        </p:blipFill>
        <p:spPr>
          <a:xfrm>
            <a:off x="716525" y="340085"/>
            <a:ext cx="10758949" cy="4435115"/>
          </a:xfrm>
          <a:prstGeom prst="rect">
            <a:avLst/>
          </a:prstGeom>
        </p:spPr>
      </p:pic>
      <p:sp>
        <p:nvSpPr>
          <p:cNvPr id="8" name="TextBox 7">
            <a:extLst>
              <a:ext uri="{FF2B5EF4-FFF2-40B4-BE49-F238E27FC236}">
                <a16:creationId xmlns:a16="http://schemas.microsoft.com/office/drawing/2014/main" id="{575E4627-8243-4691-B299-1FA3CC116F96}"/>
              </a:ext>
            </a:extLst>
          </p:cNvPr>
          <p:cNvSpPr txBox="1"/>
          <p:nvPr/>
        </p:nvSpPr>
        <p:spPr>
          <a:xfrm>
            <a:off x="3767015" y="5158154"/>
            <a:ext cx="4977901" cy="1077218"/>
          </a:xfrm>
          <a:prstGeom prst="rect">
            <a:avLst/>
          </a:prstGeom>
          <a:noFill/>
        </p:spPr>
        <p:txBody>
          <a:bodyPr wrap="none" rtlCol="0">
            <a:spAutoFit/>
          </a:bodyPr>
          <a:lstStyle/>
          <a:p>
            <a:pPr algn="ctr"/>
            <a:r>
              <a:rPr lang="en-US" sz="3200" b="1" dirty="0"/>
              <a:t>Presented by Ashkan Faghiri</a:t>
            </a:r>
          </a:p>
          <a:p>
            <a:pPr algn="ctr"/>
            <a:r>
              <a:rPr lang="en-US" sz="3200" b="1" dirty="0"/>
              <a:t>Fall 2021</a:t>
            </a:r>
          </a:p>
        </p:txBody>
      </p:sp>
    </p:spTree>
    <p:extLst>
      <p:ext uri="{BB962C8B-B14F-4D97-AF65-F5344CB8AC3E}">
        <p14:creationId xmlns:p14="http://schemas.microsoft.com/office/powerpoint/2010/main" val="2716422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9ABB-A1EB-43C7-BE80-97FB09D56D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4108BFF-E085-45B5-B962-5FC63BA741A8}"/>
              </a:ext>
            </a:extLst>
          </p:cNvPr>
          <p:cNvSpPr>
            <a:spLocks noGrp="1"/>
          </p:cNvSpPr>
          <p:nvPr>
            <p:ph idx="1"/>
          </p:nvPr>
        </p:nvSpPr>
        <p:spPr/>
        <p:txBody>
          <a:bodyPr/>
          <a:lstStyle/>
          <a:p>
            <a:r>
              <a:rPr lang="en-US" dirty="0"/>
              <a:t>In this Perspective, we outline the main signatures of new physics (have no idea what they mean by this but whatever) arising in higher-order systems:</a:t>
            </a:r>
          </a:p>
          <a:p>
            <a:pPr marL="914400" lvl="1" indent="-457200">
              <a:buFont typeface="+mj-lt"/>
              <a:buAutoNum type="arabicPeriod"/>
            </a:pPr>
            <a:r>
              <a:rPr lang="en-US" dirty="0"/>
              <a:t>A general pathway to explosive transitions</a:t>
            </a:r>
          </a:p>
          <a:p>
            <a:pPr marL="914400" lvl="1" indent="-457200">
              <a:buFont typeface="+mj-lt"/>
              <a:buAutoNum type="arabicPeriod"/>
            </a:pPr>
            <a:r>
              <a:rPr lang="en-US" dirty="0"/>
              <a:t>Topological dynamical processes</a:t>
            </a:r>
          </a:p>
          <a:p>
            <a:pPr marL="914400" lvl="1" indent="-457200">
              <a:buFont typeface="+mj-lt"/>
              <a:buAutoNum type="arabicPeriod"/>
            </a:pPr>
            <a:r>
              <a:rPr lang="en-US" dirty="0"/>
              <a:t>Inferring higher-order interactions from data</a:t>
            </a:r>
          </a:p>
          <a:p>
            <a:endParaRPr lang="en-US" dirty="0"/>
          </a:p>
        </p:txBody>
      </p:sp>
    </p:spTree>
    <p:extLst>
      <p:ext uri="{BB962C8B-B14F-4D97-AF65-F5344CB8AC3E}">
        <p14:creationId xmlns:p14="http://schemas.microsoft.com/office/powerpoint/2010/main" val="334230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This is of quite importance for us actually</a:t>
            </a:r>
          </a:p>
          <a:p>
            <a:r>
              <a:rPr lang="en-US" dirty="0"/>
              <a:t>continuous phase/state transitions vs. exploitive transition</a:t>
            </a:r>
          </a:p>
          <a:p>
            <a:pPr lvl="1"/>
            <a:r>
              <a:rPr lang="en-US" dirty="0"/>
              <a:t>neuronal avalanches for example</a:t>
            </a:r>
          </a:p>
          <a:p>
            <a:pPr lvl="1"/>
            <a:endParaRPr lang="en-US" dirty="0"/>
          </a:p>
          <a:p>
            <a:endParaRPr lang="en-US" dirty="0"/>
          </a:p>
        </p:txBody>
      </p:sp>
    </p:spTree>
    <p:extLst>
      <p:ext uri="{BB962C8B-B14F-4D97-AF65-F5344CB8AC3E}">
        <p14:creationId xmlns:p14="http://schemas.microsoft.com/office/powerpoint/2010/main" val="400663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This is of quite importance for us actually</a:t>
            </a:r>
          </a:p>
          <a:p>
            <a:r>
              <a:rPr lang="en-US" dirty="0"/>
              <a:t>continuous phase/state transitions vs. exploitive transition</a:t>
            </a:r>
          </a:p>
          <a:p>
            <a:pPr lvl="1"/>
            <a:r>
              <a:rPr lang="en-US" dirty="0"/>
              <a:t>neuronal avalanches for example</a:t>
            </a:r>
          </a:p>
          <a:p>
            <a:r>
              <a:rPr lang="en-US" dirty="0"/>
              <a:t>It is hard to obtain explosive transition using networks (with pairwise interaction)</a:t>
            </a:r>
          </a:p>
          <a:p>
            <a:pPr lvl="1"/>
            <a:r>
              <a:rPr lang="en-US" dirty="0"/>
              <a:t>We need to engineer artificial rules or elements that stops transition (they mean continuous transition here). After a while, these rules can't stop transition and we will have explosive transitions</a:t>
            </a:r>
          </a:p>
          <a:p>
            <a:pPr lvl="1"/>
            <a:endParaRPr lang="en-US" dirty="0"/>
          </a:p>
          <a:p>
            <a:endParaRPr lang="en-US" dirty="0"/>
          </a:p>
        </p:txBody>
      </p:sp>
    </p:spTree>
    <p:extLst>
      <p:ext uri="{BB962C8B-B14F-4D97-AF65-F5344CB8AC3E}">
        <p14:creationId xmlns:p14="http://schemas.microsoft.com/office/powerpoint/2010/main" val="116432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pPr lvl="1"/>
            <a:endParaRPr lang="en-US" dirty="0"/>
          </a:p>
          <a:p>
            <a:endParaRPr lang="en-US" dirty="0"/>
          </a:p>
        </p:txBody>
      </p:sp>
      <p:pic>
        <p:nvPicPr>
          <p:cNvPr id="5" name="Picture 4">
            <a:extLst>
              <a:ext uri="{FF2B5EF4-FFF2-40B4-BE49-F238E27FC236}">
                <a16:creationId xmlns:a16="http://schemas.microsoft.com/office/drawing/2014/main" id="{5E2601AA-BA09-42AF-B9C1-14D9222C6B37}"/>
              </a:ext>
            </a:extLst>
          </p:cNvPr>
          <p:cNvPicPr>
            <a:picLocks noChangeAspect="1"/>
          </p:cNvPicPr>
          <p:nvPr/>
        </p:nvPicPr>
        <p:blipFill>
          <a:blip r:embed="rId3"/>
          <a:stretch>
            <a:fillRect/>
          </a:stretch>
        </p:blipFill>
        <p:spPr>
          <a:xfrm>
            <a:off x="375074" y="1342510"/>
            <a:ext cx="4770667" cy="4983546"/>
          </a:xfrm>
          <a:prstGeom prst="rect">
            <a:avLst/>
          </a:prstGeom>
        </p:spPr>
      </p:pic>
      <p:sp>
        <p:nvSpPr>
          <p:cNvPr id="7" name="TextBox 6">
            <a:extLst>
              <a:ext uri="{FF2B5EF4-FFF2-40B4-BE49-F238E27FC236}">
                <a16:creationId xmlns:a16="http://schemas.microsoft.com/office/drawing/2014/main" id="{37E65441-DD74-407B-A68F-6310398806D6}"/>
              </a:ext>
            </a:extLst>
          </p:cNvPr>
          <p:cNvSpPr txBox="1"/>
          <p:nvPr/>
        </p:nvSpPr>
        <p:spPr>
          <a:xfrm>
            <a:off x="167367" y="6492875"/>
            <a:ext cx="11857266" cy="307777"/>
          </a:xfrm>
          <a:prstGeom prst="rect">
            <a:avLst/>
          </a:prstGeom>
          <a:noFill/>
        </p:spPr>
        <p:txBody>
          <a:bodyPr wrap="square">
            <a:spAutoFit/>
          </a:bodyPr>
          <a:lstStyle/>
          <a:p>
            <a:r>
              <a:rPr lang="en-US" sz="1400" dirty="0"/>
              <a:t>Gómez-</a:t>
            </a:r>
            <a:r>
              <a:rPr lang="en-US" sz="1400" dirty="0" err="1"/>
              <a:t>Gardenes</a:t>
            </a:r>
            <a:r>
              <a:rPr lang="en-US" sz="1400" dirty="0"/>
              <a:t>, J., Gómez, S., Arenas, A. &amp; Moreno, Y. Explosive synchronization transitions in scale-free networks. Phys. Rev. Lett. 106, 128701 (2011).</a:t>
            </a:r>
          </a:p>
        </p:txBody>
      </p:sp>
      <p:sp>
        <p:nvSpPr>
          <p:cNvPr id="9" name="TextBox 8">
            <a:extLst>
              <a:ext uri="{FF2B5EF4-FFF2-40B4-BE49-F238E27FC236}">
                <a16:creationId xmlns:a16="http://schemas.microsoft.com/office/drawing/2014/main" id="{F6FC7AAC-DB8E-476E-95A8-BF3F59C216C2}"/>
              </a:ext>
            </a:extLst>
          </p:cNvPr>
          <p:cNvSpPr txBox="1"/>
          <p:nvPr/>
        </p:nvSpPr>
        <p:spPr>
          <a:xfrm>
            <a:off x="5301179" y="1772180"/>
            <a:ext cx="6361902" cy="2062103"/>
          </a:xfrm>
          <a:prstGeom prst="rect">
            <a:avLst/>
          </a:prstGeom>
          <a:noFill/>
        </p:spPr>
        <p:txBody>
          <a:bodyPr wrap="square">
            <a:spAutoFit/>
          </a:bodyPr>
          <a:lstStyle/>
          <a:p>
            <a:r>
              <a:rPr lang="en-US" sz="3200" dirty="0"/>
              <a:t>synchronization can become explosive in heterogeneous networks by correlating the natural frequency of oscillators to their degree</a:t>
            </a:r>
          </a:p>
        </p:txBody>
      </p:sp>
      <p:sp>
        <p:nvSpPr>
          <p:cNvPr id="10" name="TextBox 9">
            <a:extLst>
              <a:ext uri="{FF2B5EF4-FFF2-40B4-BE49-F238E27FC236}">
                <a16:creationId xmlns:a16="http://schemas.microsoft.com/office/drawing/2014/main" id="{3E1D6FCD-5CEB-4751-9BF8-6F8B88BFF9D0}"/>
              </a:ext>
            </a:extLst>
          </p:cNvPr>
          <p:cNvSpPr txBox="1"/>
          <p:nvPr/>
        </p:nvSpPr>
        <p:spPr>
          <a:xfrm rot="16200000">
            <a:off x="-1457780" y="2761798"/>
            <a:ext cx="3604064" cy="369332"/>
          </a:xfrm>
          <a:prstGeom prst="rect">
            <a:avLst/>
          </a:prstGeom>
          <a:noFill/>
        </p:spPr>
        <p:txBody>
          <a:bodyPr wrap="none" rtlCol="0">
            <a:spAutoFit/>
          </a:bodyPr>
          <a:lstStyle/>
          <a:p>
            <a:r>
              <a:rPr lang="en-US" dirty="0">
                <a:solidFill>
                  <a:srgbClr val="FF0000"/>
                </a:solidFill>
              </a:rPr>
              <a:t>r: (synchronization) order parameter</a:t>
            </a:r>
          </a:p>
        </p:txBody>
      </p:sp>
      <p:sp>
        <p:nvSpPr>
          <p:cNvPr id="11" name="TextBox 10">
            <a:extLst>
              <a:ext uri="{FF2B5EF4-FFF2-40B4-BE49-F238E27FC236}">
                <a16:creationId xmlns:a16="http://schemas.microsoft.com/office/drawing/2014/main" id="{6DED5DDD-7A85-40AC-96A8-8320833F1F39}"/>
              </a:ext>
            </a:extLst>
          </p:cNvPr>
          <p:cNvSpPr txBox="1"/>
          <p:nvPr/>
        </p:nvSpPr>
        <p:spPr>
          <a:xfrm>
            <a:off x="1133020" y="4748496"/>
            <a:ext cx="2653547" cy="369332"/>
          </a:xfrm>
          <a:prstGeom prst="rect">
            <a:avLst/>
          </a:prstGeom>
          <a:noFill/>
        </p:spPr>
        <p:txBody>
          <a:bodyPr wrap="none" rtlCol="0">
            <a:spAutoFit/>
          </a:bodyPr>
          <a:lstStyle/>
          <a:p>
            <a:r>
              <a:rPr lang="el-GR" dirty="0">
                <a:solidFill>
                  <a:srgbClr val="FF0000"/>
                </a:solidFill>
                <a:latin typeface="Calibri" panose="020F0502020204030204" pitchFamily="34" charset="0"/>
                <a:cs typeface="Calibri" panose="020F0502020204030204" pitchFamily="34" charset="0"/>
              </a:rPr>
              <a:t>λ</a:t>
            </a:r>
            <a:r>
              <a:rPr lang="en-US" dirty="0">
                <a:solidFill>
                  <a:srgbClr val="FF0000"/>
                </a:solidFill>
                <a:latin typeface="Calibri" panose="020F0502020204030204" pitchFamily="34" charset="0"/>
                <a:cs typeface="Calibri" panose="020F0502020204030204" pitchFamily="34" charset="0"/>
              </a:rPr>
              <a:t>:</a:t>
            </a:r>
            <a:r>
              <a:rPr lang="en-US" dirty="0">
                <a:solidFill>
                  <a:srgbClr val="FF0000"/>
                </a:solidFill>
              </a:rPr>
              <a:t> strength of the coupling</a:t>
            </a:r>
          </a:p>
        </p:txBody>
      </p:sp>
    </p:spTree>
    <p:extLst>
      <p:ext uri="{BB962C8B-B14F-4D97-AF65-F5344CB8AC3E}">
        <p14:creationId xmlns:p14="http://schemas.microsoft.com/office/powerpoint/2010/main" val="173101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This is of quite importance for us actually</a:t>
            </a:r>
          </a:p>
          <a:p>
            <a:r>
              <a:rPr lang="en-US" dirty="0"/>
              <a:t>continuous phase/state transitions vs. exploitive transition</a:t>
            </a:r>
          </a:p>
          <a:p>
            <a:pPr lvl="1"/>
            <a:r>
              <a:rPr lang="en-US" dirty="0"/>
              <a:t>neuronal avalanches for example</a:t>
            </a:r>
          </a:p>
          <a:p>
            <a:r>
              <a:rPr lang="en-US" dirty="0"/>
              <a:t>It is hard to obtain explosive transition using networks (with pairwise interaction)</a:t>
            </a:r>
          </a:p>
          <a:p>
            <a:pPr lvl="1"/>
            <a:r>
              <a:rPr lang="en-US" dirty="0"/>
              <a:t>We need to engineer artificial rules or elements that stops transition (they mean continuous transition here). After a while, these rules can't stop transition and we will have explosive transitions</a:t>
            </a:r>
          </a:p>
          <a:p>
            <a:pPr lvl="1"/>
            <a:r>
              <a:rPr lang="en-US" dirty="0"/>
              <a:t>Explosive phenomena exist in nature</a:t>
            </a:r>
          </a:p>
          <a:p>
            <a:pPr lvl="1"/>
            <a:endParaRPr lang="en-US" dirty="0"/>
          </a:p>
          <a:p>
            <a:endParaRPr lang="en-US" dirty="0"/>
          </a:p>
        </p:txBody>
      </p:sp>
    </p:spTree>
    <p:extLst>
      <p:ext uri="{BB962C8B-B14F-4D97-AF65-F5344CB8AC3E}">
        <p14:creationId xmlns:p14="http://schemas.microsoft.com/office/powerpoint/2010/main" val="304430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In models that go beyond pairwise interactions explosive transition happens “naturally”</a:t>
            </a:r>
          </a:p>
          <a:p>
            <a:r>
              <a:rPr lang="en-US" dirty="0"/>
              <a:t>E.g. An abrupt transition was recently observed in a model of social contagion evolving on simplicial complexes</a:t>
            </a:r>
          </a:p>
        </p:txBody>
      </p:sp>
      <p:sp>
        <p:nvSpPr>
          <p:cNvPr id="6" name="TextBox 5">
            <a:extLst>
              <a:ext uri="{FF2B5EF4-FFF2-40B4-BE49-F238E27FC236}">
                <a16:creationId xmlns:a16="http://schemas.microsoft.com/office/drawing/2014/main" id="{4AEE9598-485F-497F-9CBA-F1A70B2E16BC}"/>
              </a:ext>
            </a:extLst>
          </p:cNvPr>
          <p:cNvSpPr txBox="1"/>
          <p:nvPr/>
        </p:nvSpPr>
        <p:spPr>
          <a:xfrm>
            <a:off x="376518" y="6498863"/>
            <a:ext cx="10977282" cy="307777"/>
          </a:xfrm>
          <a:prstGeom prst="rect">
            <a:avLst/>
          </a:prstGeom>
          <a:noFill/>
        </p:spPr>
        <p:txBody>
          <a:bodyPr wrap="square">
            <a:spAutoFit/>
          </a:bodyPr>
          <a:lstStyle/>
          <a:p>
            <a:r>
              <a:rPr lang="en-US" sz="1400" dirty="0" err="1"/>
              <a:t>Iacopini</a:t>
            </a:r>
            <a:r>
              <a:rPr lang="en-US" sz="1400" dirty="0"/>
              <a:t>, I., Petri, G., </a:t>
            </a:r>
            <a:r>
              <a:rPr lang="en-US" sz="1400" dirty="0" err="1"/>
              <a:t>Barrat</a:t>
            </a:r>
            <a:r>
              <a:rPr lang="en-US" sz="1400" dirty="0"/>
              <a:t>, A. &amp; </a:t>
            </a:r>
            <a:r>
              <a:rPr lang="en-US" sz="1400" dirty="0" err="1"/>
              <a:t>Latora</a:t>
            </a:r>
            <a:r>
              <a:rPr lang="en-US" sz="1400" dirty="0"/>
              <a:t>, V. Simplicial models of social contagion. Nat. </a:t>
            </a:r>
            <a:r>
              <a:rPr lang="en-US" sz="1400" dirty="0" err="1"/>
              <a:t>Commun</a:t>
            </a:r>
            <a:r>
              <a:rPr lang="en-US" sz="1400" dirty="0"/>
              <a:t>. 10, 2485 (2019)</a:t>
            </a:r>
          </a:p>
        </p:txBody>
      </p:sp>
    </p:spTree>
    <p:extLst>
      <p:ext uri="{BB962C8B-B14F-4D97-AF65-F5344CB8AC3E}">
        <p14:creationId xmlns:p14="http://schemas.microsoft.com/office/powerpoint/2010/main" val="408118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In models that go beyond pairwise interactions explosive transition happens “naturally”</a:t>
            </a:r>
          </a:p>
          <a:p>
            <a:r>
              <a:rPr lang="en-US" dirty="0"/>
              <a:t>E.g. An abrupt transition was recently observed in a model of social contagion evolving on simplicial complexes</a:t>
            </a:r>
          </a:p>
        </p:txBody>
      </p:sp>
      <p:sp>
        <p:nvSpPr>
          <p:cNvPr id="6" name="TextBox 5">
            <a:extLst>
              <a:ext uri="{FF2B5EF4-FFF2-40B4-BE49-F238E27FC236}">
                <a16:creationId xmlns:a16="http://schemas.microsoft.com/office/drawing/2014/main" id="{4AEE9598-485F-497F-9CBA-F1A70B2E16BC}"/>
              </a:ext>
            </a:extLst>
          </p:cNvPr>
          <p:cNvSpPr txBox="1"/>
          <p:nvPr/>
        </p:nvSpPr>
        <p:spPr>
          <a:xfrm>
            <a:off x="376518" y="6498863"/>
            <a:ext cx="10977282" cy="307777"/>
          </a:xfrm>
          <a:prstGeom prst="rect">
            <a:avLst/>
          </a:prstGeom>
          <a:noFill/>
        </p:spPr>
        <p:txBody>
          <a:bodyPr wrap="square">
            <a:spAutoFit/>
          </a:bodyPr>
          <a:lstStyle/>
          <a:p>
            <a:r>
              <a:rPr lang="en-US" sz="1400" dirty="0" err="1"/>
              <a:t>Iacopini</a:t>
            </a:r>
            <a:r>
              <a:rPr lang="en-US" sz="1400" dirty="0"/>
              <a:t>, I., Petri, G., </a:t>
            </a:r>
            <a:r>
              <a:rPr lang="en-US" sz="1400" dirty="0" err="1"/>
              <a:t>Barrat</a:t>
            </a:r>
            <a:r>
              <a:rPr lang="en-US" sz="1400" dirty="0"/>
              <a:t>, A. &amp; </a:t>
            </a:r>
            <a:r>
              <a:rPr lang="en-US" sz="1400" dirty="0" err="1"/>
              <a:t>Latora</a:t>
            </a:r>
            <a:r>
              <a:rPr lang="en-US" sz="1400" dirty="0"/>
              <a:t>, V. Simplicial models of social contagion. Nat. </a:t>
            </a:r>
            <a:r>
              <a:rPr lang="en-US" sz="1400" dirty="0" err="1"/>
              <a:t>Commun</a:t>
            </a:r>
            <a:r>
              <a:rPr lang="en-US" sz="1400" dirty="0"/>
              <a:t>. 10, 2485 (2019)</a:t>
            </a:r>
          </a:p>
        </p:txBody>
      </p:sp>
      <p:pic>
        <p:nvPicPr>
          <p:cNvPr id="8" name="Picture 7">
            <a:extLst>
              <a:ext uri="{FF2B5EF4-FFF2-40B4-BE49-F238E27FC236}">
                <a16:creationId xmlns:a16="http://schemas.microsoft.com/office/drawing/2014/main" id="{13B3DD18-D136-4AB1-B6E2-03320AB94AFB}"/>
              </a:ext>
            </a:extLst>
          </p:cNvPr>
          <p:cNvPicPr>
            <a:picLocks noChangeAspect="1"/>
          </p:cNvPicPr>
          <p:nvPr/>
        </p:nvPicPr>
        <p:blipFill>
          <a:blip r:embed="rId3"/>
          <a:stretch>
            <a:fillRect/>
          </a:stretch>
        </p:blipFill>
        <p:spPr>
          <a:xfrm>
            <a:off x="1158157" y="2698799"/>
            <a:ext cx="9736731" cy="3794076"/>
          </a:xfrm>
          <a:prstGeom prst="rect">
            <a:avLst/>
          </a:prstGeom>
        </p:spPr>
      </p:pic>
    </p:spTree>
    <p:extLst>
      <p:ext uri="{BB962C8B-B14F-4D97-AF65-F5344CB8AC3E}">
        <p14:creationId xmlns:p14="http://schemas.microsoft.com/office/powerpoint/2010/main" val="3379159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Another example generalized </a:t>
            </a:r>
            <a:r>
              <a:rPr lang="it-IT" dirty="0"/>
              <a:t>Kuramoto–Sakaguchi phase rotator model for HOI</a:t>
            </a:r>
            <a:endParaRPr lang="en-US" dirty="0"/>
          </a:p>
          <a:p>
            <a:endParaRPr lang="en-US" dirty="0"/>
          </a:p>
          <a:p>
            <a:endParaRPr lang="en-US" dirty="0"/>
          </a:p>
        </p:txBody>
      </p:sp>
      <p:sp>
        <p:nvSpPr>
          <p:cNvPr id="6" name="TextBox 5">
            <a:extLst>
              <a:ext uri="{FF2B5EF4-FFF2-40B4-BE49-F238E27FC236}">
                <a16:creationId xmlns:a16="http://schemas.microsoft.com/office/drawing/2014/main" id="{4AEE9598-485F-497F-9CBA-F1A70B2E16BC}"/>
              </a:ext>
            </a:extLst>
          </p:cNvPr>
          <p:cNvSpPr txBox="1"/>
          <p:nvPr/>
        </p:nvSpPr>
        <p:spPr>
          <a:xfrm>
            <a:off x="0" y="6492875"/>
            <a:ext cx="12507144" cy="307777"/>
          </a:xfrm>
          <a:prstGeom prst="rect">
            <a:avLst/>
          </a:prstGeom>
          <a:noFill/>
        </p:spPr>
        <p:txBody>
          <a:bodyPr wrap="square">
            <a:spAutoFit/>
          </a:bodyPr>
          <a:lstStyle/>
          <a:p>
            <a:r>
              <a:rPr lang="en-US" sz="1400" dirty="0" err="1"/>
              <a:t>Skardal</a:t>
            </a:r>
            <a:r>
              <a:rPr lang="en-US" sz="1400" dirty="0"/>
              <a:t>, P. S. &amp; Arenas, A. Higher order interactions in complex networks of phase oscillators promote abrupt synchronization switching. </a:t>
            </a:r>
            <a:r>
              <a:rPr lang="en-US" sz="1400" dirty="0" err="1"/>
              <a:t>Commun</a:t>
            </a:r>
            <a:r>
              <a:rPr lang="en-US" sz="1400" dirty="0"/>
              <a:t>. Phys. 3, 218 (2020).</a:t>
            </a:r>
          </a:p>
        </p:txBody>
      </p:sp>
      <p:pic>
        <p:nvPicPr>
          <p:cNvPr id="5" name="Picture 4">
            <a:extLst>
              <a:ext uri="{FF2B5EF4-FFF2-40B4-BE49-F238E27FC236}">
                <a16:creationId xmlns:a16="http://schemas.microsoft.com/office/drawing/2014/main" id="{83DEBF58-0ACA-4619-B9BB-B5015DB62F78}"/>
              </a:ext>
            </a:extLst>
          </p:cNvPr>
          <p:cNvPicPr>
            <a:picLocks noChangeAspect="1"/>
          </p:cNvPicPr>
          <p:nvPr/>
        </p:nvPicPr>
        <p:blipFill>
          <a:blip r:embed="rId3"/>
          <a:stretch>
            <a:fillRect/>
          </a:stretch>
        </p:blipFill>
        <p:spPr>
          <a:xfrm>
            <a:off x="2120777" y="2970267"/>
            <a:ext cx="8160361" cy="3522608"/>
          </a:xfrm>
          <a:prstGeom prst="rect">
            <a:avLst/>
          </a:prstGeom>
        </p:spPr>
      </p:pic>
    </p:spTree>
    <p:extLst>
      <p:ext uri="{BB962C8B-B14F-4D97-AF65-F5344CB8AC3E}">
        <p14:creationId xmlns:p14="http://schemas.microsoft.com/office/powerpoint/2010/main" val="408278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906C-5FF7-46ED-8F34-4A35C2E22F38}"/>
              </a:ext>
            </a:extLst>
          </p:cNvPr>
          <p:cNvSpPr>
            <a:spLocks noGrp="1"/>
          </p:cNvSpPr>
          <p:nvPr>
            <p:ph type="title"/>
          </p:nvPr>
        </p:nvSpPr>
        <p:spPr/>
        <p:txBody>
          <a:bodyPr/>
          <a:lstStyle/>
          <a:p>
            <a:r>
              <a:rPr lang="en-US" dirty="0"/>
              <a:t>A general pathway to explosive transitions</a:t>
            </a:r>
          </a:p>
        </p:txBody>
      </p:sp>
      <p:pic>
        <p:nvPicPr>
          <p:cNvPr id="5" name="Picture 4">
            <a:extLst>
              <a:ext uri="{FF2B5EF4-FFF2-40B4-BE49-F238E27FC236}">
                <a16:creationId xmlns:a16="http://schemas.microsoft.com/office/drawing/2014/main" id="{F99223BF-8EDB-4F59-9D35-95271F6232DF}"/>
              </a:ext>
            </a:extLst>
          </p:cNvPr>
          <p:cNvPicPr>
            <a:picLocks noChangeAspect="1"/>
          </p:cNvPicPr>
          <p:nvPr/>
        </p:nvPicPr>
        <p:blipFill rotWithShape="1">
          <a:blip r:embed="rId2"/>
          <a:srcRect r="4741"/>
          <a:stretch/>
        </p:blipFill>
        <p:spPr>
          <a:xfrm>
            <a:off x="457959" y="2239108"/>
            <a:ext cx="11276082" cy="3371781"/>
          </a:xfrm>
          <a:prstGeom prst="rect">
            <a:avLst/>
          </a:prstGeom>
        </p:spPr>
      </p:pic>
    </p:spTree>
    <p:extLst>
      <p:ext uri="{BB962C8B-B14F-4D97-AF65-F5344CB8AC3E}">
        <p14:creationId xmlns:p14="http://schemas.microsoft.com/office/powerpoint/2010/main" val="339808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C09A-6A4F-4D6A-8468-5FEC9E8D659A}"/>
              </a:ext>
            </a:extLst>
          </p:cNvPr>
          <p:cNvSpPr>
            <a:spLocks noGrp="1"/>
          </p:cNvSpPr>
          <p:nvPr>
            <p:ph type="title"/>
          </p:nvPr>
        </p:nvSpPr>
        <p:spPr/>
        <p:txBody>
          <a:bodyPr/>
          <a:lstStyle/>
          <a:p>
            <a:r>
              <a:rPr lang="en-US" dirty="0"/>
              <a:t>A general pathway to explosive transitions</a:t>
            </a:r>
          </a:p>
        </p:txBody>
      </p:sp>
      <p:sp>
        <p:nvSpPr>
          <p:cNvPr id="3" name="Content Placeholder 2">
            <a:extLst>
              <a:ext uri="{FF2B5EF4-FFF2-40B4-BE49-F238E27FC236}">
                <a16:creationId xmlns:a16="http://schemas.microsoft.com/office/drawing/2014/main" id="{5823A48E-762D-4B33-BF7B-C5DB068A155E}"/>
              </a:ext>
            </a:extLst>
          </p:cNvPr>
          <p:cNvSpPr>
            <a:spLocks noGrp="1"/>
          </p:cNvSpPr>
          <p:nvPr>
            <p:ph idx="1"/>
          </p:nvPr>
        </p:nvSpPr>
        <p:spPr/>
        <p:txBody>
          <a:bodyPr/>
          <a:lstStyle/>
          <a:p>
            <a:r>
              <a:rPr lang="en-US" dirty="0"/>
              <a:t>The similarity of the mechanisms yielding a first-order transition in these two very different dynamical processes leads to </a:t>
            </a:r>
            <a:r>
              <a:rPr lang="en-US" sz="4000" b="1" dirty="0"/>
              <a:t>conjecture</a:t>
            </a:r>
            <a:r>
              <a:rPr lang="en-US" dirty="0"/>
              <a:t> that the introduction of nonlinear higher-order interactions and the tuning of their intensity form a general ingredient sufficient to provide abrupt transitions in a dynamical process.</a:t>
            </a:r>
          </a:p>
        </p:txBody>
      </p:sp>
    </p:spTree>
    <p:extLst>
      <p:ext uri="{BB962C8B-B14F-4D97-AF65-F5344CB8AC3E}">
        <p14:creationId xmlns:p14="http://schemas.microsoft.com/office/powerpoint/2010/main" val="66291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18EC-8356-460C-8F15-BD899E35F8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05CB-672B-402A-98A8-C9DC4D70F7E7}"/>
              </a:ext>
            </a:extLst>
          </p:cNvPr>
          <p:cNvSpPr>
            <a:spLocks noGrp="1"/>
          </p:cNvSpPr>
          <p:nvPr>
            <p:ph idx="1"/>
          </p:nvPr>
        </p:nvSpPr>
        <p:spPr/>
        <p:txBody>
          <a:bodyPr/>
          <a:lstStyle/>
          <a:p>
            <a:r>
              <a:rPr lang="en-US" dirty="0"/>
              <a:t>Graphs have been used to model many things like social networks, ecosystems and the human brain</a:t>
            </a:r>
          </a:p>
          <a:p>
            <a:r>
              <a:rPr lang="en-US" dirty="0"/>
              <a:t>Graphs have two parts:</a:t>
            </a:r>
          </a:p>
          <a:p>
            <a:pPr lvl="1"/>
            <a:r>
              <a:rPr lang="en-US" dirty="0"/>
              <a:t>Nodes: units of the system </a:t>
            </a:r>
          </a:p>
          <a:p>
            <a:pPr lvl="1"/>
            <a:r>
              <a:rPr lang="en-US" dirty="0"/>
              <a:t>Edges: </a:t>
            </a:r>
            <a:r>
              <a:rPr lang="en-US" b="1" dirty="0"/>
              <a:t>pairwise </a:t>
            </a:r>
            <a:r>
              <a:rPr lang="en-US" dirty="0"/>
              <a:t>interaction</a:t>
            </a:r>
          </a:p>
        </p:txBody>
      </p:sp>
    </p:spTree>
    <p:extLst>
      <p:ext uri="{BB962C8B-B14F-4D97-AF65-F5344CB8AC3E}">
        <p14:creationId xmlns:p14="http://schemas.microsoft.com/office/powerpoint/2010/main" val="745932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A709A-05DA-472D-8D44-67BEDE41D873}"/>
              </a:ext>
            </a:extLst>
          </p:cNvPr>
          <p:cNvSpPr>
            <a:spLocks noGrp="1"/>
          </p:cNvSpPr>
          <p:nvPr>
            <p:ph type="title"/>
          </p:nvPr>
        </p:nvSpPr>
        <p:spPr/>
        <p:txBody>
          <a:bodyPr/>
          <a:lstStyle/>
          <a:p>
            <a:r>
              <a:rPr lang="en-US" dirty="0"/>
              <a:t>Topological dynamical processes</a:t>
            </a:r>
          </a:p>
        </p:txBody>
      </p:sp>
      <p:sp>
        <p:nvSpPr>
          <p:cNvPr id="3" name="Content Placeholder 2">
            <a:extLst>
              <a:ext uri="{FF2B5EF4-FFF2-40B4-BE49-F238E27FC236}">
                <a16:creationId xmlns:a16="http://schemas.microsoft.com/office/drawing/2014/main" id="{10DA67B1-4A0D-4AD2-B915-6F7AF9692042}"/>
              </a:ext>
            </a:extLst>
          </p:cNvPr>
          <p:cNvSpPr>
            <a:spLocks noGrp="1"/>
          </p:cNvSpPr>
          <p:nvPr>
            <p:ph idx="1"/>
          </p:nvPr>
        </p:nvSpPr>
        <p:spPr>
          <a:xfrm>
            <a:off x="838200" y="1825624"/>
            <a:ext cx="10515600" cy="5032375"/>
          </a:xfrm>
        </p:spPr>
        <p:txBody>
          <a:bodyPr>
            <a:normAutofit lnSpcReduction="10000"/>
          </a:bodyPr>
          <a:lstStyle/>
          <a:p>
            <a:r>
              <a:rPr lang="en-US" dirty="0"/>
              <a:t>Typically we focus on dynamics of nodes</a:t>
            </a:r>
          </a:p>
          <a:p>
            <a:r>
              <a:rPr lang="en-US" dirty="0"/>
              <a:t>by encoding higher-order interactions, it becomes possible to define couplings between interactions of different orders (nodes, and hyperedges or simplices). More importantly, we can associate state variables, not only to nodes, but also to hyperedges and simplices. </a:t>
            </a:r>
          </a:p>
          <a:p>
            <a:r>
              <a:rPr lang="en-US" dirty="0"/>
              <a:t>For example, the state of an edge can influence the states of its two associated nodes, while contributing to and being influenced by the states of the higher-order interactions (for example, a 3-hyperedge) to which it belongs. In this way, higher-order dynamical systems transform static interactions into active agents that are coupled to the rest of the system and evolving in time. </a:t>
            </a:r>
          </a:p>
          <a:p>
            <a:pPr lvl="1"/>
            <a:r>
              <a:rPr lang="en-US" dirty="0"/>
              <a:t>What does this even mean?</a:t>
            </a:r>
          </a:p>
          <a:p>
            <a:pPr lvl="1"/>
            <a:r>
              <a:rPr lang="en-US" dirty="0"/>
              <a:t>Where did time come from?</a:t>
            </a:r>
          </a:p>
        </p:txBody>
      </p:sp>
    </p:spTree>
    <p:extLst>
      <p:ext uri="{BB962C8B-B14F-4D97-AF65-F5344CB8AC3E}">
        <p14:creationId xmlns:p14="http://schemas.microsoft.com/office/powerpoint/2010/main" val="115304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10F6-FAEC-4873-BA18-72D1A06ABB4B}"/>
              </a:ext>
            </a:extLst>
          </p:cNvPr>
          <p:cNvSpPr>
            <a:spLocks noGrp="1"/>
          </p:cNvSpPr>
          <p:nvPr>
            <p:ph type="title"/>
          </p:nvPr>
        </p:nvSpPr>
        <p:spPr/>
        <p:txBody>
          <a:bodyPr/>
          <a:lstStyle/>
          <a:p>
            <a:r>
              <a:rPr lang="en-US" dirty="0"/>
              <a:t>Inferring higher-order interactions from data</a:t>
            </a:r>
          </a:p>
        </p:txBody>
      </p:sp>
      <p:sp>
        <p:nvSpPr>
          <p:cNvPr id="3" name="Content Placeholder 2">
            <a:extLst>
              <a:ext uri="{FF2B5EF4-FFF2-40B4-BE49-F238E27FC236}">
                <a16:creationId xmlns:a16="http://schemas.microsoft.com/office/drawing/2014/main" id="{89704D36-5F96-4307-B006-254BA97344B7}"/>
              </a:ext>
            </a:extLst>
          </p:cNvPr>
          <p:cNvSpPr>
            <a:spLocks noGrp="1"/>
          </p:cNvSpPr>
          <p:nvPr>
            <p:ph idx="1"/>
          </p:nvPr>
        </p:nvSpPr>
        <p:spPr/>
        <p:txBody>
          <a:bodyPr/>
          <a:lstStyle/>
          <a:p>
            <a:r>
              <a:rPr lang="en-US" dirty="0"/>
              <a:t>This is very challenging</a:t>
            </a:r>
          </a:p>
          <a:p>
            <a:r>
              <a:rPr lang="en-US" dirty="0"/>
              <a:t>Usually, we do not have explicit knowledge of how to construct the network</a:t>
            </a:r>
          </a:p>
          <a:p>
            <a:r>
              <a:rPr lang="en-US" dirty="0"/>
              <a:t>In direct (pairwise) data (data that we have the pairwise interaction):</a:t>
            </a:r>
          </a:p>
          <a:p>
            <a:pPr lvl="1"/>
            <a:r>
              <a:rPr lang="en-US" dirty="0"/>
              <a:t>Just building HOI using pairwise interaction conflate the actual existence of HOI</a:t>
            </a:r>
          </a:p>
          <a:p>
            <a:pPr lvl="1"/>
            <a:r>
              <a:rPr lang="en-US" dirty="0"/>
              <a:t>A recent work aimed to distinguish between hyperedges and combinations of lower-order edges by casting the problem as a Bayesian inference task</a:t>
            </a:r>
          </a:p>
          <a:p>
            <a:pPr lvl="1"/>
            <a:endParaRPr lang="en-US" dirty="0"/>
          </a:p>
        </p:txBody>
      </p:sp>
      <p:sp>
        <p:nvSpPr>
          <p:cNvPr id="9" name="TextBox 8">
            <a:extLst>
              <a:ext uri="{FF2B5EF4-FFF2-40B4-BE49-F238E27FC236}">
                <a16:creationId xmlns:a16="http://schemas.microsoft.com/office/drawing/2014/main" id="{9AD90BBA-C3DF-4549-9299-751E9ECD16E3}"/>
              </a:ext>
            </a:extLst>
          </p:cNvPr>
          <p:cNvSpPr txBox="1"/>
          <p:nvPr/>
        </p:nvSpPr>
        <p:spPr>
          <a:xfrm>
            <a:off x="633045" y="6492875"/>
            <a:ext cx="11136923" cy="276999"/>
          </a:xfrm>
          <a:prstGeom prst="rect">
            <a:avLst/>
          </a:prstGeom>
          <a:noFill/>
        </p:spPr>
        <p:txBody>
          <a:bodyPr wrap="square">
            <a:spAutoFit/>
          </a:bodyPr>
          <a:lstStyle/>
          <a:p>
            <a:r>
              <a:rPr lang="en-US" sz="1200" dirty="0"/>
              <a:t>Young, J.-G., Petri, G. &amp; Peixoto, T. P. Hypergraph reconstruction from network data. </a:t>
            </a:r>
            <a:r>
              <a:rPr lang="en-US" sz="1200" dirty="0" err="1"/>
              <a:t>Commun</a:t>
            </a:r>
            <a:r>
              <a:rPr lang="en-US" sz="1200" dirty="0"/>
              <a:t>. Phys. 4, 135 (2021).</a:t>
            </a:r>
          </a:p>
        </p:txBody>
      </p:sp>
    </p:spTree>
    <p:extLst>
      <p:ext uri="{BB962C8B-B14F-4D97-AF65-F5344CB8AC3E}">
        <p14:creationId xmlns:p14="http://schemas.microsoft.com/office/powerpoint/2010/main" val="251734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10F6-FAEC-4873-BA18-72D1A06ABB4B}"/>
              </a:ext>
            </a:extLst>
          </p:cNvPr>
          <p:cNvSpPr>
            <a:spLocks noGrp="1"/>
          </p:cNvSpPr>
          <p:nvPr>
            <p:ph type="title"/>
          </p:nvPr>
        </p:nvSpPr>
        <p:spPr/>
        <p:txBody>
          <a:bodyPr/>
          <a:lstStyle/>
          <a:p>
            <a:r>
              <a:rPr lang="en-US" dirty="0"/>
              <a:t>Inferring higher-order interactions from data</a:t>
            </a:r>
          </a:p>
        </p:txBody>
      </p:sp>
      <p:pic>
        <p:nvPicPr>
          <p:cNvPr id="6" name="Content Placeholder 5">
            <a:extLst>
              <a:ext uri="{FF2B5EF4-FFF2-40B4-BE49-F238E27FC236}">
                <a16:creationId xmlns:a16="http://schemas.microsoft.com/office/drawing/2014/main" id="{31FBD1E0-B900-496E-8A06-5AE29933471B}"/>
              </a:ext>
            </a:extLst>
          </p:cNvPr>
          <p:cNvPicPr>
            <a:picLocks noGrp="1" noChangeAspect="1"/>
          </p:cNvPicPr>
          <p:nvPr>
            <p:ph idx="1"/>
          </p:nvPr>
        </p:nvPicPr>
        <p:blipFill>
          <a:blip r:embed="rId2"/>
          <a:stretch>
            <a:fillRect/>
          </a:stretch>
        </p:blipFill>
        <p:spPr>
          <a:xfrm>
            <a:off x="218709" y="1802538"/>
            <a:ext cx="6303766" cy="3950690"/>
          </a:xfrm>
        </p:spPr>
      </p:pic>
      <p:pic>
        <p:nvPicPr>
          <p:cNvPr id="5" name="Picture 4">
            <a:extLst>
              <a:ext uri="{FF2B5EF4-FFF2-40B4-BE49-F238E27FC236}">
                <a16:creationId xmlns:a16="http://schemas.microsoft.com/office/drawing/2014/main" id="{908A0DD5-2401-45A9-A4C4-BD55B3F9ADF3}"/>
              </a:ext>
            </a:extLst>
          </p:cNvPr>
          <p:cNvPicPr>
            <a:picLocks noChangeAspect="1"/>
          </p:cNvPicPr>
          <p:nvPr/>
        </p:nvPicPr>
        <p:blipFill>
          <a:blip r:embed="rId3"/>
          <a:stretch>
            <a:fillRect/>
          </a:stretch>
        </p:blipFill>
        <p:spPr>
          <a:xfrm>
            <a:off x="6989908" y="1802538"/>
            <a:ext cx="4248150" cy="1209675"/>
          </a:xfrm>
          <a:prstGeom prst="rect">
            <a:avLst/>
          </a:prstGeom>
        </p:spPr>
      </p:pic>
      <p:sp>
        <p:nvSpPr>
          <p:cNvPr id="7" name="TextBox 6">
            <a:extLst>
              <a:ext uri="{FF2B5EF4-FFF2-40B4-BE49-F238E27FC236}">
                <a16:creationId xmlns:a16="http://schemas.microsoft.com/office/drawing/2014/main" id="{3410CE19-9680-4AD7-B291-B30524507E24}"/>
              </a:ext>
            </a:extLst>
          </p:cNvPr>
          <p:cNvSpPr txBox="1"/>
          <p:nvPr/>
        </p:nvSpPr>
        <p:spPr>
          <a:xfrm>
            <a:off x="6989908" y="2863842"/>
            <a:ext cx="4771291" cy="1384995"/>
          </a:xfrm>
          <a:prstGeom prst="rect">
            <a:avLst/>
          </a:prstGeom>
          <a:noFill/>
        </p:spPr>
        <p:txBody>
          <a:bodyPr wrap="square">
            <a:spAutoFit/>
          </a:bodyPr>
          <a:lstStyle/>
          <a:p>
            <a:r>
              <a:rPr lang="en-US" sz="2800" dirty="0"/>
              <a:t>posterior probability that the latent hypergraph is H, given the observed network G.</a:t>
            </a:r>
          </a:p>
        </p:txBody>
      </p:sp>
      <p:sp>
        <p:nvSpPr>
          <p:cNvPr id="8" name="TextBox 7">
            <a:extLst>
              <a:ext uri="{FF2B5EF4-FFF2-40B4-BE49-F238E27FC236}">
                <a16:creationId xmlns:a16="http://schemas.microsoft.com/office/drawing/2014/main" id="{A5B21E2A-6F38-421D-B4DA-8F66F949C356}"/>
              </a:ext>
            </a:extLst>
          </p:cNvPr>
          <p:cNvSpPr txBox="1"/>
          <p:nvPr/>
        </p:nvSpPr>
        <p:spPr>
          <a:xfrm>
            <a:off x="633045" y="6492875"/>
            <a:ext cx="11136923" cy="276999"/>
          </a:xfrm>
          <a:prstGeom prst="rect">
            <a:avLst/>
          </a:prstGeom>
          <a:noFill/>
        </p:spPr>
        <p:txBody>
          <a:bodyPr wrap="square">
            <a:spAutoFit/>
          </a:bodyPr>
          <a:lstStyle/>
          <a:p>
            <a:r>
              <a:rPr lang="en-US" sz="1200" dirty="0"/>
              <a:t>Young, J.-G., Petri, G. &amp; Peixoto, T. P. Hypergraph reconstruction from network data. </a:t>
            </a:r>
            <a:r>
              <a:rPr lang="en-US" sz="1200" dirty="0" err="1"/>
              <a:t>Commun</a:t>
            </a:r>
            <a:r>
              <a:rPr lang="en-US" sz="1200" dirty="0"/>
              <a:t>. Phys. 4, 135 (2021).</a:t>
            </a:r>
          </a:p>
        </p:txBody>
      </p:sp>
    </p:spTree>
    <p:extLst>
      <p:ext uri="{BB962C8B-B14F-4D97-AF65-F5344CB8AC3E}">
        <p14:creationId xmlns:p14="http://schemas.microsoft.com/office/powerpoint/2010/main" val="62396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10F6-FAEC-4873-BA18-72D1A06ABB4B}"/>
              </a:ext>
            </a:extLst>
          </p:cNvPr>
          <p:cNvSpPr>
            <a:spLocks noGrp="1"/>
          </p:cNvSpPr>
          <p:nvPr>
            <p:ph type="title"/>
          </p:nvPr>
        </p:nvSpPr>
        <p:spPr/>
        <p:txBody>
          <a:bodyPr/>
          <a:lstStyle/>
          <a:p>
            <a:r>
              <a:rPr lang="en-US" dirty="0"/>
              <a:t>Inferring higher-order interactions from data</a:t>
            </a:r>
          </a:p>
        </p:txBody>
      </p:sp>
      <p:sp>
        <p:nvSpPr>
          <p:cNvPr id="3" name="Content Placeholder 2">
            <a:extLst>
              <a:ext uri="{FF2B5EF4-FFF2-40B4-BE49-F238E27FC236}">
                <a16:creationId xmlns:a16="http://schemas.microsoft.com/office/drawing/2014/main" id="{89704D36-5F96-4307-B006-254BA97344B7}"/>
              </a:ext>
            </a:extLst>
          </p:cNvPr>
          <p:cNvSpPr>
            <a:spLocks noGrp="1"/>
          </p:cNvSpPr>
          <p:nvPr>
            <p:ph idx="1"/>
          </p:nvPr>
        </p:nvSpPr>
        <p:spPr/>
        <p:txBody>
          <a:bodyPr/>
          <a:lstStyle/>
          <a:p>
            <a:r>
              <a:rPr lang="en-US" dirty="0"/>
              <a:t>This is very challenging</a:t>
            </a:r>
          </a:p>
          <a:p>
            <a:r>
              <a:rPr lang="en-US" dirty="0"/>
              <a:t>Usually, we do not have explicit knowledge of how to construct the network</a:t>
            </a:r>
          </a:p>
          <a:p>
            <a:r>
              <a:rPr lang="en-US" dirty="0"/>
              <a:t>In direct (pairwise) data (data that we have the pairwise interaction):</a:t>
            </a:r>
          </a:p>
          <a:p>
            <a:r>
              <a:rPr lang="en-US" dirty="0"/>
              <a:t>Even if direct (HOI) data is available we need ways to account for errors and uncertainty</a:t>
            </a:r>
          </a:p>
          <a:p>
            <a:pPr lvl="1"/>
            <a:r>
              <a:rPr lang="en-US" dirty="0"/>
              <a:t>A recent work proposed a null model</a:t>
            </a:r>
          </a:p>
          <a:p>
            <a:pPr lvl="1"/>
            <a:endParaRPr lang="en-US" dirty="0"/>
          </a:p>
        </p:txBody>
      </p:sp>
      <p:sp>
        <p:nvSpPr>
          <p:cNvPr id="9" name="TextBox 8">
            <a:extLst>
              <a:ext uri="{FF2B5EF4-FFF2-40B4-BE49-F238E27FC236}">
                <a16:creationId xmlns:a16="http://schemas.microsoft.com/office/drawing/2014/main" id="{9AD90BBA-C3DF-4549-9299-751E9ECD16E3}"/>
              </a:ext>
            </a:extLst>
          </p:cNvPr>
          <p:cNvSpPr txBox="1"/>
          <p:nvPr/>
        </p:nvSpPr>
        <p:spPr>
          <a:xfrm>
            <a:off x="527538" y="6311901"/>
            <a:ext cx="11406554" cy="461665"/>
          </a:xfrm>
          <a:prstGeom prst="rect">
            <a:avLst/>
          </a:prstGeom>
          <a:noFill/>
        </p:spPr>
        <p:txBody>
          <a:bodyPr wrap="square">
            <a:spAutoFit/>
          </a:bodyPr>
          <a:lstStyle/>
          <a:p>
            <a:r>
              <a:rPr lang="en-US" sz="1200"/>
              <a:t>Musciotto, F., Battiston, F. &amp; Mantegna, R. N. Detecting informative higher-order interactions in statistically validated hypergraphs. Commun. Phys. https://doi.org/10.1038/s42005-021-00710-4 (2021)</a:t>
            </a:r>
            <a:endParaRPr lang="en-US" sz="1200" dirty="0"/>
          </a:p>
        </p:txBody>
      </p:sp>
    </p:spTree>
    <p:extLst>
      <p:ext uri="{BB962C8B-B14F-4D97-AF65-F5344CB8AC3E}">
        <p14:creationId xmlns:p14="http://schemas.microsoft.com/office/powerpoint/2010/main" val="1287212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10F6-FAEC-4873-BA18-72D1A06ABB4B}"/>
              </a:ext>
            </a:extLst>
          </p:cNvPr>
          <p:cNvSpPr>
            <a:spLocks noGrp="1"/>
          </p:cNvSpPr>
          <p:nvPr>
            <p:ph type="title"/>
          </p:nvPr>
        </p:nvSpPr>
        <p:spPr/>
        <p:txBody>
          <a:bodyPr/>
          <a:lstStyle/>
          <a:p>
            <a:r>
              <a:rPr lang="en-US" dirty="0"/>
              <a:t>Inferring higher-order interactions from data</a:t>
            </a:r>
          </a:p>
        </p:txBody>
      </p:sp>
      <p:sp>
        <p:nvSpPr>
          <p:cNvPr id="3" name="Content Placeholder 2">
            <a:extLst>
              <a:ext uri="{FF2B5EF4-FFF2-40B4-BE49-F238E27FC236}">
                <a16:creationId xmlns:a16="http://schemas.microsoft.com/office/drawing/2014/main" id="{89704D36-5F96-4307-B006-254BA97344B7}"/>
              </a:ext>
            </a:extLst>
          </p:cNvPr>
          <p:cNvSpPr>
            <a:spLocks noGrp="1"/>
          </p:cNvSpPr>
          <p:nvPr>
            <p:ph idx="1"/>
          </p:nvPr>
        </p:nvSpPr>
        <p:spPr/>
        <p:txBody>
          <a:bodyPr/>
          <a:lstStyle/>
          <a:p>
            <a:r>
              <a:rPr lang="en-US" dirty="0"/>
              <a:t>This is very challenging</a:t>
            </a:r>
          </a:p>
          <a:p>
            <a:r>
              <a:rPr lang="en-US" dirty="0"/>
              <a:t>Usually, we do not have explicit knowledge of how to construct the network</a:t>
            </a:r>
          </a:p>
          <a:p>
            <a:r>
              <a:rPr lang="en-US" dirty="0"/>
              <a:t>In direct (pairwise) data (data that we have the pairwise interaction):</a:t>
            </a:r>
          </a:p>
          <a:p>
            <a:r>
              <a:rPr lang="en-US" dirty="0"/>
              <a:t>Even if direct (HOI) data is available we need ways to account for errors and uncertainty</a:t>
            </a:r>
          </a:p>
          <a:p>
            <a:r>
              <a:rPr lang="en-US" dirty="0"/>
              <a:t>Even more challenging is to infer HOI from indirect data (time series)</a:t>
            </a:r>
          </a:p>
          <a:p>
            <a:pPr lvl="1"/>
            <a:r>
              <a:rPr lang="en-US" dirty="0"/>
              <a:t>The authors here go on a tangent about causation that I did not understand at all the point in relation to the question at hand</a:t>
            </a:r>
          </a:p>
        </p:txBody>
      </p:sp>
    </p:spTree>
    <p:extLst>
      <p:ext uri="{BB962C8B-B14F-4D97-AF65-F5344CB8AC3E}">
        <p14:creationId xmlns:p14="http://schemas.microsoft.com/office/powerpoint/2010/main" val="1735582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CAFD-71F2-43A8-A3B6-D2FB7BC54A8B}"/>
              </a:ext>
            </a:extLst>
          </p:cNvPr>
          <p:cNvSpPr>
            <a:spLocks noGrp="1"/>
          </p:cNvSpPr>
          <p:nvPr>
            <p:ph type="title"/>
          </p:nvPr>
        </p:nvSpPr>
        <p:spPr/>
        <p:txBody>
          <a:bodyPr/>
          <a:lstStyle/>
          <a:p>
            <a:r>
              <a:rPr lang="en-US" dirty="0"/>
              <a:t>Inferring higher-order interactions from data</a:t>
            </a:r>
          </a:p>
        </p:txBody>
      </p:sp>
      <p:sp>
        <p:nvSpPr>
          <p:cNvPr id="3" name="Content Placeholder 2">
            <a:extLst>
              <a:ext uri="{FF2B5EF4-FFF2-40B4-BE49-F238E27FC236}">
                <a16:creationId xmlns:a16="http://schemas.microsoft.com/office/drawing/2014/main" id="{3F786410-64A5-4829-840C-C707A2C338CF}"/>
              </a:ext>
            </a:extLst>
          </p:cNvPr>
          <p:cNvSpPr>
            <a:spLocks noGrp="1"/>
          </p:cNvSpPr>
          <p:nvPr>
            <p:ph idx="1"/>
          </p:nvPr>
        </p:nvSpPr>
        <p:spPr/>
        <p:txBody>
          <a:bodyPr/>
          <a:lstStyle/>
          <a:p>
            <a:r>
              <a:rPr lang="en-US" dirty="0"/>
              <a:t>A recent work proposed a formulation for triplet synchronization</a:t>
            </a:r>
          </a:p>
          <a:p>
            <a:endParaRPr lang="en-US" dirty="0"/>
          </a:p>
          <a:p>
            <a:pPr marL="0" indent="0">
              <a:buNone/>
            </a:pPr>
            <a:endParaRPr lang="en-US" dirty="0"/>
          </a:p>
          <a:p>
            <a:r>
              <a:rPr lang="en-US" dirty="0"/>
              <a:t>This approach can better differentiate between the physical connections and the effective ones, which are associated with the temporal influence of one node on another, leading to more reliable network reconstruction methods</a:t>
            </a:r>
          </a:p>
        </p:txBody>
      </p:sp>
      <p:pic>
        <p:nvPicPr>
          <p:cNvPr id="5" name="Picture 4">
            <a:extLst>
              <a:ext uri="{FF2B5EF4-FFF2-40B4-BE49-F238E27FC236}">
                <a16:creationId xmlns:a16="http://schemas.microsoft.com/office/drawing/2014/main" id="{25E713E0-2294-4FD3-B0FB-0225AA9BC975}"/>
              </a:ext>
            </a:extLst>
          </p:cNvPr>
          <p:cNvPicPr>
            <a:picLocks noChangeAspect="1"/>
          </p:cNvPicPr>
          <p:nvPr/>
        </p:nvPicPr>
        <p:blipFill>
          <a:blip r:embed="rId3"/>
          <a:stretch>
            <a:fillRect/>
          </a:stretch>
        </p:blipFill>
        <p:spPr>
          <a:xfrm>
            <a:off x="3513260" y="2329229"/>
            <a:ext cx="4743450" cy="933450"/>
          </a:xfrm>
          <a:prstGeom prst="rect">
            <a:avLst/>
          </a:prstGeom>
        </p:spPr>
      </p:pic>
      <p:sp>
        <p:nvSpPr>
          <p:cNvPr id="9" name="TextBox 8">
            <a:extLst>
              <a:ext uri="{FF2B5EF4-FFF2-40B4-BE49-F238E27FC236}">
                <a16:creationId xmlns:a16="http://schemas.microsoft.com/office/drawing/2014/main" id="{FEB94B93-FC9B-4658-956E-4A7BBB795A1A}"/>
              </a:ext>
            </a:extLst>
          </p:cNvPr>
          <p:cNvSpPr txBox="1"/>
          <p:nvPr/>
        </p:nvSpPr>
        <p:spPr>
          <a:xfrm>
            <a:off x="339969" y="6185098"/>
            <a:ext cx="11512061" cy="307777"/>
          </a:xfrm>
          <a:prstGeom prst="rect">
            <a:avLst/>
          </a:prstGeom>
          <a:noFill/>
        </p:spPr>
        <p:txBody>
          <a:bodyPr wrap="square">
            <a:spAutoFit/>
          </a:bodyPr>
          <a:lstStyle/>
          <a:p>
            <a:r>
              <a:rPr lang="en-US" sz="1400" dirty="0" err="1"/>
              <a:t>Kralemann</a:t>
            </a:r>
            <a:r>
              <a:rPr lang="en-US" sz="1400" dirty="0"/>
              <a:t>, B., </a:t>
            </a:r>
            <a:r>
              <a:rPr lang="en-US" sz="1400" dirty="0" err="1"/>
              <a:t>Pikovsky</a:t>
            </a:r>
            <a:r>
              <a:rPr lang="en-US" sz="1400" dirty="0"/>
              <a:t>, A. &amp; Rosenblum, M. Detecting triplet locking by triplet synchronization indices. Phys. Rev. E 87, 052904 (2013).</a:t>
            </a:r>
          </a:p>
        </p:txBody>
      </p:sp>
    </p:spTree>
    <p:extLst>
      <p:ext uri="{BB962C8B-B14F-4D97-AF65-F5344CB8AC3E}">
        <p14:creationId xmlns:p14="http://schemas.microsoft.com/office/powerpoint/2010/main" val="1002271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BFE0-8A01-4548-9F92-F3E667468D7D}"/>
              </a:ext>
            </a:extLst>
          </p:cNvPr>
          <p:cNvSpPr>
            <a:spLocks noGrp="1"/>
          </p:cNvSpPr>
          <p:nvPr>
            <p:ph type="title"/>
          </p:nvPr>
        </p:nvSpPr>
        <p:spPr/>
        <p:txBody>
          <a:bodyPr/>
          <a:lstStyle/>
          <a:p>
            <a:r>
              <a:rPr lang="en-US" dirty="0"/>
              <a:t>Inferring higher-order interactions from data</a:t>
            </a:r>
          </a:p>
        </p:txBody>
      </p:sp>
      <p:sp>
        <p:nvSpPr>
          <p:cNvPr id="3" name="Content Placeholder 2">
            <a:extLst>
              <a:ext uri="{FF2B5EF4-FFF2-40B4-BE49-F238E27FC236}">
                <a16:creationId xmlns:a16="http://schemas.microsoft.com/office/drawing/2014/main" id="{C5CF800D-266A-452D-B1CB-1970EC3863CA}"/>
              </a:ext>
            </a:extLst>
          </p:cNvPr>
          <p:cNvSpPr>
            <a:spLocks noGrp="1"/>
          </p:cNvSpPr>
          <p:nvPr>
            <p:ph idx="1"/>
          </p:nvPr>
        </p:nvSpPr>
        <p:spPr/>
        <p:txBody>
          <a:bodyPr/>
          <a:lstStyle/>
          <a:p>
            <a:r>
              <a:rPr lang="en-US" dirty="0"/>
              <a:t>We can also use information thoric methods</a:t>
            </a:r>
          </a:p>
          <a:p>
            <a:pPr lvl="1"/>
            <a:r>
              <a:rPr lang="en-US" dirty="0"/>
              <a:t>Check this paper “Quantifying high-order interdependencies via multivariate extensions of the mutual information “</a:t>
            </a:r>
          </a:p>
          <a:p>
            <a:pPr lvl="1"/>
            <a:endParaRPr lang="en-US" dirty="0"/>
          </a:p>
          <a:p>
            <a:r>
              <a:rPr lang="en-US" dirty="0"/>
              <a:t>Another point that the authors didn’t make here: sometimes we need to estimate nodes too which adds an additional complexity especially with the more recent evidence that nodes themselves might change.</a:t>
            </a:r>
          </a:p>
        </p:txBody>
      </p:sp>
    </p:spTree>
    <p:extLst>
      <p:ext uri="{BB962C8B-B14F-4D97-AF65-F5344CB8AC3E}">
        <p14:creationId xmlns:p14="http://schemas.microsoft.com/office/powerpoint/2010/main" val="4059668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5B213-34E0-44AF-9F23-D858310E597B}"/>
              </a:ext>
            </a:extLst>
          </p:cNvPr>
          <p:cNvSpPr>
            <a:spLocks noGrp="1"/>
          </p:cNvSpPr>
          <p:nvPr>
            <p:ph type="title"/>
          </p:nvPr>
        </p:nvSpPr>
        <p:spPr/>
        <p:txBody>
          <a:bodyPr/>
          <a:lstStyle/>
          <a:p>
            <a:r>
              <a:rPr lang="en-US" dirty="0"/>
              <a:t>Future direction</a:t>
            </a:r>
          </a:p>
        </p:txBody>
      </p:sp>
      <p:sp>
        <p:nvSpPr>
          <p:cNvPr id="3" name="Content Placeholder 2">
            <a:extLst>
              <a:ext uri="{FF2B5EF4-FFF2-40B4-BE49-F238E27FC236}">
                <a16:creationId xmlns:a16="http://schemas.microsoft.com/office/drawing/2014/main" id="{E7DE3429-E956-49C6-9B45-88E15B6AD7FA}"/>
              </a:ext>
            </a:extLst>
          </p:cNvPr>
          <p:cNvSpPr>
            <a:spLocks noGrp="1"/>
          </p:cNvSpPr>
          <p:nvPr>
            <p:ph idx="1"/>
          </p:nvPr>
        </p:nvSpPr>
        <p:spPr/>
        <p:txBody>
          <a:bodyPr>
            <a:normAutofit/>
          </a:bodyPr>
          <a:lstStyle/>
          <a:p>
            <a:r>
              <a:rPr lang="en-US" sz="3600" dirty="0"/>
              <a:t>Add hype keyword here</a:t>
            </a:r>
          </a:p>
          <a:p>
            <a:pPr lvl="1"/>
            <a:r>
              <a:rPr lang="en-US" sz="3200" dirty="0"/>
              <a:t>Causality</a:t>
            </a:r>
          </a:p>
          <a:p>
            <a:pPr lvl="1"/>
            <a:r>
              <a:rPr lang="en-US" sz="3200" dirty="0"/>
              <a:t>Time-frequency representation </a:t>
            </a:r>
          </a:p>
          <a:p>
            <a:pPr lvl="1"/>
            <a:endParaRPr lang="en-US" sz="3200" dirty="0"/>
          </a:p>
        </p:txBody>
      </p:sp>
      <p:pic>
        <p:nvPicPr>
          <p:cNvPr id="5" name="Picture 4">
            <a:extLst>
              <a:ext uri="{FF2B5EF4-FFF2-40B4-BE49-F238E27FC236}">
                <a16:creationId xmlns:a16="http://schemas.microsoft.com/office/drawing/2014/main" id="{48DAB526-851E-4F16-812A-5358BE2C852B}"/>
              </a:ext>
            </a:extLst>
          </p:cNvPr>
          <p:cNvPicPr>
            <a:picLocks noChangeAspect="1"/>
          </p:cNvPicPr>
          <p:nvPr/>
        </p:nvPicPr>
        <p:blipFill>
          <a:blip r:embed="rId2"/>
          <a:stretch>
            <a:fillRect/>
          </a:stretch>
        </p:blipFill>
        <p:spPr>
          <a:xfrm>
            <a:off x="3640016" y="3429000"/>
            <a:ext cx="7713784" cy="3377663"/>
          </a:xfrm>
          <a:prstGeom prst="rect">
            <a:avLst/>
          </a:prstGeom>
        </p:spPr>
      </p:pic>
    </p:spTree>
    <p:extLst>
      <p:ext uri="{BB962C8B-B14F-4D97-AF65-F5344CB8AC3E}">
        <p14:creationId xmlns:p14="http://schemas.microsoft.com/office/powerpoint/2010/main" val="124914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18EC-8356-460C-8F15-BD899E35F8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05CB-672B-402A-98A8-C9DC4D70F7E7}"/>
              </a:ext>
            </a:extLst>
          </p:cNvPr>
          <p:cNvSpPr>
            <a:spLocks noGrp="1"/>
          </p:cNvSpPr>
          <p:nvPr>
            <p:ph idx="1"/>
          </p:nvPr>
        </p:nvSpPr>
        <p:spPr/>
        <p:txBody>
          <a:bodyPr/>
          <a:lstStyle/>
          <a:p>
            <a:r>
              <a:rPr lang="en-US" dirty="0"/>
              <a:t>Graphs have been used to model many things like social </a:t>
            </a:r>
            <a:r>
              <a:rPr lang="en-US" dirty="0" err="1"/>
              <a:t>netwokrs</a:t>
            </a:r>
            <a:r>
              <a:rPr lang="en-US" dirty="0"/>
              <a:t>, ecosystems and the human brain</a:t>
            </a:r>
          </a:p>
          <a:p>
            <a:r>
              <a:rPr lang="en-US" dirty="0"/>
              <a:t>Graphs have two parts:</a:t>
            </a:r>
          </a:p>
          <a:p>
            <a:pPr lvl="1"/>
            <a:r>
              <a:rPr lang="en-US" dirty="0"/>
              <a:t>Nodes: units of the system (</a:t>
            </a:r>
            <a:r>
              <a:rPr lang="en-US" dirty="0" err="1"/>
              <a:t>gICA</a:t>
            </a:r>
            <a:r>
              <a:rPr lang="en-US" dirty="0"/>
              <a:t> components)</a:t>
            </a:r>
          </a:p>
          <a:p>
            <a:pPr lvl="1"/>
            <a:r>
              <a:rPr lang="en-US" dirty="0"/>
              <a:t>Edges: </a:t>
            </a:r>
            <a:r>
              <a:rPr lang="en-US" b="1" dirty="0"/>
              <a:t>pairwise </a:t>
            </a:r>
            <a:r>
              <a:rPr lang="en-US" dirty="0"/>
              <a:t>interaction (connectivity estimated by something like Pearson correlation)</a:t>
            </a:r>
          </a:p>
          <a:p>
            <a:pPr lvl="1"/>
            <a:endParaRPr lang="en-US" dirty="0"/>
          </a:p>
        </p:txBody>
      </p:sp>
    </p:spTree>
    <p:extLst>
      <p:ext uri="{BB962C8B-B14F-4D97-AF65-F5344CB8AC3E}">
        <p14:creationId xmlns:p14="http://schemas.microsoft.com/office/powerpoint/2010/main" val="243806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18EC-8356-460C-8F15-BD899E35F8A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03F05CB-672B-402A-98A8-C9DC4D70F7E7}"/>
              </a:ext>
            </a:extLst>
          </p:cNvPr>
          <p:cNvSpPr>
            <a:spLocks noGrp="1"/>
          </p:cNvSpPr>
          <p:nvPr>
            <p:ph idx="1"/>
          </p:nvPr>
        </p:nvSpPr>
        <p:spPr/>
        <p:txBody>
          <a:bodyPr/>
          <a:lstStyle/>
          <a:p>
            <a:r>
              <a:rPr lang="en-US" dirty="0"/>
              <a:t>Graphs have been used to model many things like social </a:t>
            </a:r>
            <a:r>
              <a:rPr lang="en-US" dirty="0" err="1"/>
              <a:t>netwokrs</a:t>
            </a:r>
            <a:r>
              <a:rPr lang="en-US" dirty="0"/>
              <a:t>, ecosystems and the human brain</a:t>
            </a:r>
          </a:p>
          <a:p>
            <a:r>
              <a:rPr lang="en-US" dirty="0"/>
              <a:t>Graphs have two parts:</a:t>
            </a:r>
          </a:p>
          <a:p>
            <a:pPr lvl="1"/>
            <a:r>
              <a:rPr lang="en-US" dirty="0"/>
              <a:t>Nodes: units of the system (</a:t>
            </a:r>
            <a:r>
              <a:rPr lang="en-US" dirty="0" err="1"/>
              <a:t>gICA</a:t>
            </a:r>
            <a:r>
              <a:rPr lang="en-US" dirty="0"/>
              <a:t> components)</a:t>
            </a:r>
          </a:p>
          <a:p>
            <a:pPr lvl="1"/>
            <a:r>
              <a:rPr lang="en-US" dirty="0"/>
              <a:t>Edges: </a:t>
            </a:r>
            <a:r>
              <a:rPr lang="en-US" b="1" dirty="0"/>
              <a:t>pairwise </a:t>
            </a:r>
            <a:r>
              <a:rPr lang="en-US" dirty="0"/>
              <a:t>interaction (connectivity estimated by something like Pearson correlation)</a:t>
            </a:r>
          </a:p>
          <a:p>
            <a:r>
              <a:rPr lang="en-US" dirty="0"/>
              <a:t>Many discoveries have been found:</a:t>
            </a:r>
          </a:p>
          <a:p>
            <a:pPr lvl="1"/>
            <a:r>
              <a:rPr lang="en-US" dirty="0"/>
              <a:t>Small-world networks and clustering promote synchronization</a:t>
            </a:r>
          </a:p>
          <a:p>
            <a:pPr lvl="1"/>
            <a:r>
              <a:rPr lang="en-US" dirty="0"/>
              <a:t>Efficient communication structures tend to reach rapid and diffused consensus, but are also prone to the spreading of misinformation</a:t>
            </a:r>
          </a:p>
        </p:txBody>
      </p:sp>
    </p:spTree>
    <p:extLst>
      <p:ext uri="{BB962C8B-B14F-4D97-AF65-F5344CB8AC3E}">
        <p14:creationId xmlns:p14="http://schemas.microsoft.com/office/powerpoint/2010/main" val="7164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52D-4F9F-4434-8283-1CB2F0DB0ADC}"/>
              </a:ext>
            </a:extLst>
          </p:cNvPr>
          <p:cNvSpPr>
            <a:spLocks noGrp="1"/>
          </p:cNvSpPr>
          <p:nvPr>
            <p:ph type="title"/>
          </p:nvPr>
        </p:nvSpPr>
        <p:spPr/>
        <p:txBody>
          <a:bodyPr/>
          <a:lstStyle/>
          <a:p>
            <a:r>
              <a:rPr lang="en-US" dirty="0"/>
              <a:t>Introduction</a:t>
            </a:r>
          </a:p>
        </p:txBody>
      </p:sp>
      <p:pic>
        <p:nvPicPr>
          <p:cNvPr id="5" name="Content Placeholder 4">
            <a:extLst>
              <a:ext uri="{FF2B5EF4-FFF2-40B4-BE49-F238E27FC236}">
                <a16:creationId xmlns:a16="http://schemas.microsoft.com/office/drawing/2014/main" id="{13C8C5E2-EBED-4E6C-AC7C-B8B643354318}"/>
              </a:ext>
            </a:extLst>
          </p:cNvPr>
          <p:cNvPicPr>
            <a:picLocks noGrp="1" noChangeAspect="1"/>
          </p:cNvPicPr>
          <p:nvPr>
            <p:ph idx="1"/>
          </p:nvPr>
        </p:nvPicPr>
        <p:blipFill rotWithShape="1">
          <a:blip r:embed="rId2"/>
          <a:srcRect l="2" t="6337" r="69357" b="7497"/>
          <a:stretch/>
        </p:blipFill>
        <p:spPr>
          <a:xfrm>
            <a:off x="1360715" y="4343400"/>
            <a:ext cx="3222172" cy="2362200"/>
          </a:xfrm>
        </p:spPr>
      </p:pic>
      <p:sp>
        <p:nvSpPr>
          <p:cNvPr id="6" name="Content Placeholder 2">
            <a:extLst>
              <a:ext uri="{FF2B5EF4-FFF2-40B4-BE49-F238E27FC236}">
                <a16:creationId xmlns:a16="http://schemas.microsoft.com/office/drawing/2014/main" id="{3C20A069-82E4-4881-82FA-7EEFC7D58D9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graphs to represent systems can be limiting (only pairwise interaction)</a:t>
            </a:r>
          </a:p>
        </p:txBody>
      </p:sp>
    </p:spTree>
    <p:extLst>
      <p:ext uri="{BB962C8B-B14F-4D97-AF65-F5344CB8AC3E}">
        <p14:creationId xmlns:p14="http://schemas.microsoft.com/office/powerpoint/2010/main" val="2735400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52D-4F9F-4434-8283-1CB2F0DB0ADC}"/>
              </a:ext>
            </a:extLst>
          </p:cNvPr>
          <p:cNvSpPr>
            <a:spLocks noGrp="1"/>
          </p:cNvSpPr>
          <p:nvPr>
            <p:ph type="title"/>
          </p:nvPr>
        </p:nvSpPr>
        <p:spPr/>
        <p:txBody>
          <a:bodyPr/>
          <a:lstStyle/>
          <a:p>
            <a:r>
              <a:rPr lang="en-US" dirty="0"/>
              <a:t>Introduction</a:t>
            </a:r>
          </a:p>
        </p:txBody>
      </p:sp>
      <p:sp>
        <p:nvSpPr>
          <p:cNvPr id="6" name="Content Placeholder 2">
            <a:extLst>
              <a:ext uri="{FF2B5EF4-FFF2-40B4-BE49-F238E27FC236}">
                <a16:creationId xmlns:a16="http://schemas.microsoft.com/office/drawing/2014/main" id="{3C20A069-82E4-4881-82FA-7EEFC7D58D9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graphs to represent systems can be limiting (only pairwise interaction).</a:t>
            </a:r>
          </a:p>
          <a:p>
            <a:r>
              <a:rPr lang="en-US" dirty="0"/>
              <a:t>Evidence of higher order interaction (HOI) existence and importance</a:t>
            </a:r>
          </a:p>
          <a:p>
            <a:pPr lvl="1"/>
            <a:r>
              <a:rPr lang="en-US" b="1" dirty="0"/>
              <a:t>Yu, S. et al. Higher-order interactions characterized in cortical activity. J. </a:t>
            </a:r>
            <a:r>
              <a:rPr lang="en-US" b="1" dirty="0" err="1"/>
              <a:t>Neurosci</a:t>
            </a:r>
            <a:r>
              <a:rPr lang="en-US" b="1" dirty="0"/>
              <a:t>. 31, 17514–17526 (2011):</a:t>
            </a:r>
            <a:r>
              <a:rPr lang="en-US" dirty="0"/>
              <a:t> they show that HOI are important if we want to explain neuronal avalanches</a:t>
            </a:r>
          </a:p>
          <a:p>
            <a:pPr lvl="1"/>
            <a:r>
              <a:rPr lang="en-US" b="1" dirty="0"/>
              <a:t>Santos GS, </a:t>
            </a:r>
            <a:r>
              <a:rPr lang="en-US" b="1" dirty="0" err="1"/>
              <a:t>Gireesh</a:t>
            </a:r>
            <a:r>
              <a:rPr lang="en-US" b="1" dirty="0"/>
              <a:t> ED, </a:t>
            </a:r>
            <a:r>
              <a:rPr lang="en-US" b="1" dirty="0" err="1"/>
              <a:t>Plenz</a:t>
            </a:r>
            <a:r>
              <a:rPr lang="en-US" b="1" dirty="0"/>
              <a:t> D, Nakahara H (2010) Hierarchical interaction structure of neural activities in cortical slice cultures. J </a:t>
            </a:r>
            <a:r>
              <a:rPr lang="en-US" b="1" dirty="0" err="1"/>
              <a:t>Neurosci</a:t>
            </a:r>
            <a:r>
              <a:rPr lang="en-US" b="1" dirty="0"/>
              <a:t> 30:8720 –8733.: </a:t>
            </a:r>
            <a:r>
              <a:rPr lang="en-US" dirty="0"/>
              <a:t>higher-order interactions approximate LFP patterns better</a:t>
            </a:r>
          </a:p>
          <a:p>
            <a:r>
              <a:rPr lang="en-US" dirty="0"/>
              <a:t>But evidence of HOI being redundant also exist :D</a:t>
            </a:r>
          </a:p>
          <a:p>
            <a:endParaRPr lang="en-US" dirty="0"/>
          </a:p>
        </p:txBody>
      </p:sp>
    </p:spTree>
    <p:extLst>
      <p:ext uri="{BB962C8B-B14F-4D97-AF65-F5344CB8AC3E}">
        <p14:creationId xmlns:p14="http://schemas.microsoft.com/office/powerpoint/2010/main" val="177600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52D-4F9F-4434-8283-1CB2F0DB0ADC}"/>
              </a:ext>
            </a:extLst>
          </p:cNvPr>
          <p:cNvSpPr>
            <a:spLocks noGrp="1"/>
          </p:cNvSpPr>
          <p:nvPr>
            <p:ph type="title"/>
          </p:nvPr>
        </p:nvSpPr>
        <p:spPr/>
        <p:txBody>
          <a:bodyPr/>
          <a:lstStyle/>
          <a:p>
            <a:r>
              <a:rPr lang="en-US" dirty="0"/>
              <a:t>Introduction</a:t>
            </a:r>
          </a:p>
        </p:txBody>
      </p:sp>
      <p:sp>
        <p:nvSpPr>
          <p:cNvPr id="6" name="Content Placeholder 2">
            <a:extLst>
              <a:ext uri="{FF2B5EF4-FFF2-40B4-BE49-F238E27FC236}">
                <a16:creationId xmlns:a16="http://schemas.microsoft.com/office/drawing/2014/main" id="{3C20A069-82E4-4881-82FA-7EEFC7D58D9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mathematical framework for HOI is also important</a:t>
            </a:r>
          </a:p>
        </p:txBody>
      </p:sp>
    </p:spTree>
    <p:extLst>
      <p:ext uri="{BB962C8B-B14F-4D97-AF65-F5344CB8AC3E}">
        <p14:creationId xmlns:p14="http://schemas.microsoft.com/office/powerpoint/2010/main" val="306467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52D-4F9F-4434-8283-1CB2F0DB0ADC}"/>
              </a:ext>
            </a:extLst>
          </p:cNvPr>
          <p:cNvSpPr>
            <a:spLocks noGrp="1"/>
          </p:cNvSpPr>
          <p:nvPr>
            <p:ph type="title"/>
          </p:nvPr>
        </p:nvSpPr>
        <p:spPr/>
        <p:txBody>
          <a:bodyPr/>
          <a:lstStyle/>
          <a:p>
            <a:r>
              <a:rPr lang="en-US" dirty="0"/>
              <a:t>Introduction</a:t>
            </a:r>
          </a:p>
        </p:txBody>
      </p:sp>
      <p:sp>
        <p:nvSpPr>
          <p:cNvPr id="6" name="Content Placeholder 2">
            <a:extLst>
              <a:ext uri="{FF2B5EF4-FFF2-40B4-BE49-F238E27FC236}">
                <a16:creationId xmlns:a16="http://schemas.microsoft.com/office/drawing/2014/main" id="{3C20A069-82E4-4881-82FA-7EEFC7D58D9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mathematical framework for HOI is also important</a:t>
            </a:r>
          </a:p>
        </p:txBody>
      </p:sp>
      <p:pic>
        <p:nvPicPr>
          <p:cNvPr id="9" name="Picture 8">
            <a:extLst>
              <a:ext uri="{FF2B5EF4-FFF2-40B4-BE49-F238E27FC236}">
                <a16:creationId xmlns:a16="http://schemas.microsoft.com/office/drawing/2014/main" id="{E4497B50-F772-4EC0-AE98-6B805EF80A59}"/>
              </a:ext>
            </a:extLst>
          </p:cNvPr>
          <p:cNvPicPr>
            <a:picLocks noChangeAspect="1"/>
          </p:cNvPicPr>
          <p:nvPr/>
        </p:nvPicPr>
        <p:blipFill rotWithShape="1">
          <a:blip r:embed="rId2"/>
          <a:srcRect r="2016" b="51860"/>
          <a:stretch/>
        </p:blipFill>
        <p:spPr>
          <a:xfrm>
            <a:off x="447367" y="129867"/>
            <a:ext cx="11297265" cy="3063159"/>
          </a:xfrm>
          <a:prstGeom prst="rect">
            <a:avLst/>
          </a:prstGeom>
        </p:spPr>
      </p:pic>
      <p:sp>
        <p:nvSpPr>
          <p:cNvPr id="7" name="TextBox 6">
            <a:extLst>
              <a:ext uri="{FF2B5EF4-FFF2-40B4-BE49-F238E27FC236}">
                <a16:creationId xmlns:a16="http://schemas.microsoft.com/office/drawing/2014/main" id="{07007D20-7BB6-44D7-8A24-FB15C4F3056F}"/>
              </a:ext>
            </a:extLst>
          </p:cNvPr>
          <p:cNvSpPr txBox="1"/>
          <p:nvPr/>
        </p:nvSpPr>
        <p:spPr>
          <a:xfrm>
            <a:off x="119830" y="6443146"/>
            <a:ext cx="8323621" cy="369332"/>
          </a:xfrm>
          <a:prstGeom prst="rect">
            <a:avLst/>
          </a:prstGeom>
          <a:noFill/>
        </p:spPr>
        <p:txBody>
          <a:bodyPr wrap="square">
            <a:spAutoFit/>
          </a:bodyPr>
          <a:lstStyle/>
          <a:p>
            <a:r>
              <a:rPr lang="en-US" dirty="0"/>
              <a:t>Networks beyond pairwise interactions: Structure and dynamics</a:t>
            </a:r>
          </a:p>
        </p:txBody>
      </p:sp>
    </p:spTree>
    <p:extLst>
      <p:ext uri="{BB962C8B-B14F-4D97-AF65-F5344CB8AC3E}">
        <p14:creationId xmlns:p14="http://schemas.microsoft.com/office/powerpoint/2010/main" val="324630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A52D-4F9F-4434-8283-1CB2F0DB0ADC}"/>
              </a:ext>
            </a:extLst>
          </p:cNvPr>
          <p:cNvSpPr>
            <a:spLocks noGrp="1"/>
          </p:cNvSpPr>
          <p:nvPr>
            <p:ph type="title"/>
          </p:nvPr>
        </p:nvSpPr>
        <p:spPr/>
        <p:txBody>
          <a:bodyPr/>
          <a:lstStyle/>
          <a:p>
            <a:r>
              <a:rPr lang="en-US" dirty="0"/>
              <a:t>Introduction</a:t>
            </a:r>
          </a:p>
        </p:txBody>
      </p:sp>
      <p:sp>
        <p:nvSpPr>
          <p:cNvPr id="6" name="Content Placeholder 2">
            <a:extLst>
              <a:ext uri="{FF2B5EF4-FFF2-40B4-BE49-F238E27FC236}">
                <a16:creationId xmlns:a16="http://schemas.microsoft.com/office/drawing/2014/main" id="{3C20A069-82E4-4881-82FA-7EEFC7D58D9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mathematical framework for HOI is also important</a:t>
            </a:r>
          </a:p>
        </p:txBody>
      </p:sp>
      <p:pic>
        <p:nvPicPr>
          <p:cNvPr id="9" name="Picture 8">
            <a:extLst>
              <a:ext uri="{FF2B5EF4-FFF2-40B4-BE49-F238E27FC236}">
                <a16:creationId xmlns:a16="http://schemas.microsoft.com/office/drawing/2014/main" id="{E4497B50-F772-4EC0-AE98-6B805EF80A59}"/>
              </a:ext>
            </a:extLst>
          </p:cNvPr>
          <p:cNvPicPr>
            <a:picLocks noChangeAspect="1"/>
          </p:cNvPicPr>
          <p:nvPr/>
        </p:nvPicPr>
        <p:blipFill rotWithShape="1">
          <a:blip r:embed="rId2"/>
          <a:srcRect r="2016"/>
          <a:stretch/>
        </p:blipFill>
        <p:spPr>
          <a:xfrm>
            <a:off x="447367" y="129867"/>
            <a:ext cx="11297265" cy="6363008"/>
          </a:xfrm>
          <a:prstGeom prst="rect">
            <a:avLst/>
          </a:prstGeom>
        </p:spPr>
      </p:pic>
      <p:sp>
        <p:nvSpPr>
          <p:cNvPr id="7" name="TextBox 6">
            <a:extLst>
              <a:ext uri="{FF2B5EF4-FFF2-40B4-BE49-F238E27FC236}">
                <a16:creationId xmlns:a16="http://schemas.microsoft.com/office/drawing/2014/main" id="{07007D20-7BB6-44D7-8A24-FB15C4F3056F}"/>
              </a:ext>
            </a:extLst>
          </p:cNvPr>
          <p:cNvSpPr txBox="1"/>
          <p:nvPr/>
        </p:nvSpPr>
        <p:spPr>
          <a:xfrm>
            <a:off x="119830" y="6443146"/>
            <a:ext cx="8323621" cy="369332"/>
          </a:xfrm>
          <a:prstGeom prst="rect">
            <a:avLst/>
          </a:prstGeom>
          <a:noFill/>
        </p:spPr>
        <p:txBody>
          <a:bodyPr wrap="square">
            <a:spAutoFit/>
          </a:bodyPr>
          <a:lstStyle/>
          <a:p>
            <a:r>
              <a:rPr lang="en-US" dirty="0"/>
              <a:t>Networks beyond pairwise interactions: Structure and dynamics</a:t>
            </a:r>
          </a:p>
        </p:txBody>
      </p:sp>
    </p:spTree>
    <p:extLst>
      <p:ext uri="{BB962C8B-B14F-4D97-AF65-F5344CB8AC3E}">
        <p14:creationId xmlns:p14="http://schemas.microsoft.com/office/powerpoint/2010/main" val="890242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TotalTime>
  <Words>2049</Words>
  <Application>Microsoft Office PowerPoint</Application>
  <PresentationFormat>Widescreen</PresentationFormat>
  <Paragraphs>144</Paragraphs>
  <Slides>27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-apple-system</vt:lpstr>
      <vt:lpstr>Arial</vt:lpstr>
      <vt:lpstr>Calibri</vt:lpstr>
      <vt:lpstr>Calibri Light</vt:lpstr>
      <vt:lpstr>Harding</vt:lpstr>
      <vt:lpstr>Office Theme</vt:lpstr>
      <vt:lpstr>PowerPoint Presentation</vt:lpstr>
      <vt:lpstr>Introduction</vt:lpstr>
      <vt:lpstr>Introduction</vt:lpstr>
      <vt:lpstr>Introduction</vt:lpstr>
      <vt:lpstr>Introduction</vt:lpstr>
      <vt:lpstr>Introduction</vt:lpstr>
      <vt:lpstr>Introduction</vt:lpstr>
      <vt:lpstr>Introduction</vt:lpstr>
      <vt:lpstr>Introduction</vt:lpstr>
      <vt:lpstr>Introduction</vt:lpstr>
      <vt:lpstr>A general pathway to explosive transitions</vt:lpstr>
      <vt:lpstr>A general pathway to explosive transitions</vt:lpstr>
      <vt:lpstr>A general pathway to explosive transitions</vt:lpstr>
      <vt:lpstr>A general pathway to explosive transitions</vt:lpstr>
      <vt:lpstr>A general pathway to explosive transitions</vt:lpstr>
      <vt:lpstr>A general pathway to explosive transitions</vt:lpstr>
      <vt:lpstr>A general pathway to explosive transitions</vt:lpstr>
      <vt:lpstr>A general pathway to explosive transitions</vt:lpstr>
      <vt:lpstr>A general pathway to explosive transitions</vt:lpstr>
      <vt:lpstr>Topological dynamical processes</vt:lpstr>
      <vt:lpstr>Inferring higher-order interactions from data</vt:lpstr>
      <vt:lpstr>Inferring higher-order interactions from data</vt:lpstr>
      <vt:lpstr>Inferring higher-order interactions from data</vt:lpstr>
      <vt:lpstr>Inferring higher-order interactions from data</vt:lpstr>
      <vt:lpstr>Inferring higher-order interactions from data</vt:lpstr>
      <vt:lpstr>Inferring higher-order interactions from data</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Faghiri, Ashkan</dc:creator>
  <cp:lastModifiedBy>Faghiri, Ashkan</cp:lastModifiedBy>
  <cp:revision>1</cp:revision>
  <dcterms:created xsi:type="dcterms:W3CDTF">2021-12-10T13:57:14Z</dcterms:created>
  <dcterms:modified xsi:type="dcterms:W3CDTF">2021-12-10T17:10:45Z</dcterms:modified>
</cp:coreProperties>
</file>