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93"/>
  </p:normalViewPr>
  <p:slideViewPr>
    <p:cSldViewPr snapToGrid="0" snapToObjects="1">
      <p:cViewPr varScale="1">
        <p:scale>
          <a:sx n="113" d="100"/>
          <a:sy n="113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D445B-BB02-4A49-96FE-2017E38731E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DF1409-E8E3-4AE0-AD23-D4405F24205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C93BBC66-EBCC-4A5F-8025-2E84D76A685E}" type="parTrans" cxnId="{653A69BD-F7F1-4172-87B4-3584C2762E9C}">
      <dgm:prSet/>
      <dgm:spPr/>
      <dgm:t>
        <a:bodyPr/>
        <a:lstStyle/>
        <a:p>
          <a:endParaRPr lang="en-US"/>
        </a:p>
      </dgm:t>
    </dgm:pt>
    <dgm:pt modelId="{3AE5DE11-2616-417E-8E77-C338F1C2CBA3}" type="sibTrans" cxnId="{653A69BD-F7F1-4172-87B4-3584C2762E9C}">
      <dgm:prSet/>
      <dgm:spPr/>
      <dgm:t>
        <a:bodyPr/>
        <a:lstStyle/>
        <a:p>
          <a:endParaRPr lang="en-US"/>
        </a:p>
      </dgm:t>
    </dgm:pt>
    <dgm:pt modelId="{FB1BC764-EBB8-4EA3-BD7A-7346F3A5F625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5079CC8B-77E5-4504-A5DB-EB0BE1E3A1ED}" type="parTrans" cxnId="{F519E150-5531-4DBD-9853-E31E5EF42348}">
      <dgm:prSet/>
      <dgm:spPr/>
      <dgm:t>
        <a:bodyPr/>
        <a:lstStyle/>
        <a:p>
          <a:endParaRPr lang="en-US"/>
        </a:p>
      </dgm:t>
    </dgm:pt>
    <dgm:pt modelId="{9FF2BF46-9A6B-47BD-9B56-56270ED80EAE}" type="sibTrans" cxnId="{F519E150-5531-4DBD-9853-E31E5EF42348}">
      <dgm:prSet/>
      <dgm:spPr/>
      <dgm:t>
        <a:bodyPr/>
        <a:lstStyle/>
        <a:p>
          <a:endParaRPr lang="en-US"/>
        </a:p>
      </dgm:t>
    </dgm:pt>
    <dgm:pt modelId="{1D677DC8-46EF-48DB-BE1D-26F4FC89C406}">
      <dgm:prSet/>
      <dgm:spPr/>
      <dgm:t>
        <a:bodyPr/>
        <a:lstStyle/>
        <a:p>
          <a:r>
            <a:rPr lang="en-US"/>
            <a:t>Method</a:t>
          </a:r>
        </a:p>
      </dgm:t>
    </dgm:pt>
    <dgm:pt modelId="{3EB96688-E54F-4253-9CD2-489DAB58CEC1}" type="parTrans" cxnId="{C7E7B3E9-43FA-402A-96E2-40B97F531D23}">
      <dgm:prSet/>
      <dgm:spPr/>
      <dgm:t>
        <a:bodyPr/>
        <a:lstStyle/>
        <a:p>
          <a:endParaRPr lang="en-US"/>
        </a:p>
      </dgm:t>
    </dgm:pt>
    <dgm:pt modelId="{134576CA-FB00-4948-80C6-4A7DB0422692}" type="sibTrans" cxnId="{C7E7B3E9-43FA-402A-96E2-40B97F531D23}">
      <dgm:prSet/>
      <dgm:spPr/>
      <dgm:t>
        <a:bodyPr/>
        <a:lstStyle/>
        <a:p>
          <a:endParaRPr lang="en-US"/>
        </a:p>
      </dgm:t>
    </dgm:pt>
    <dgm:pt modelId="{D68147F8-FBEA-41E4-9072-C243091EF0FD}">
      <dgm:prSet/>
      <dgm:spPr/>
      <dgm:t>
        <a:bodyPr/>
        <a:lstStyle/>
        <a:p>
          <a:r>
            <a:rPr lang="en-US"/>
            <a:t>Interpretability </a:t>
          </a:r>
        </a:p>
      </dgm:t>
    </dgm:pt>
    <dgm:pt modelId="{4BE3F442-16E2-4248-8CFA-FDA8CA7131A2}" type="parTrans" cxnId="{0360751D-2CCB-4F27-9B79-0D186CB75C63}">
      <dgm:prSet/>
      <dgm:spPr/>
      <dgm:t>
        <a:bodyPr/>
        <a:lstStyle/>
        <a:p>
          <a:endParaRPr lang="en-US"/>
        </a:p>
      </dgm:t>
    </dgm:pt>
    <dgm:pt modelId="{3488B8CE-553E-427B-B353-006F9D928D48}" type="sibTrans" cxnId="{0360751D-2CCB-4F27-9B79-0D186CB75C63}">
      <dgm:prSet/>
      <dgm:spPr/>
      <dgm:t>
        <a:bodyPr/>
        <a:lstStyle/>
        <a:p>
          <a:endParaRPr lang="en-US"/>
        </a:p>
      </dgm:t>
    </dgm:pt>
    <dgm:pt modelId="{67610605-E244-41A4-A312-35F09B20978D}">
      <dgm:prSet/>
      <dgm:spPr/>
      <dgm:t>
        <a:bodyPr/>
        <a:lstStyle/>
        <a:p>
          <a:r>
            <a:rPr lang="en-US"/>
            <a:t>Trend</a:t>
          </a:r>
        </a:p>
      </dgm:t>
    </dgm:pt>
    <dgm:pt modelId="{5F53DC92-3F97-49A1-9F67-4079DEE29720}" type="parTrans" cxnId="{7942B8D9-362F-4634-AA3A-2F013482BC11}">
      <dgm:prSet/>
      <dgm:spPr/>
      <dgm:t>
        <a:bodyPr/>
        <a:lstStyle/>
        <a:p>
          <a:endParaRPr lang="en-US"/>
        </a:p>
      </dgm:t>
    </dgm:pt>
    <dgm:pt modelId="{F59D8569-BFE6-40A1-AA93-49290525C52E}" type="sibTrans" cxnId="{7942B8D9-362F-4634-AA3A-2F013482BC11}">
      <dgm:prSet/>
      <dgm:spPr/>
      <dgm:t>
        <a:bodyPr/>
        <a:lstStyle/>
        <a:p>
          <a:endParaRPr lang="en-US"/>
        </a:p>
      </dgm:t>
    </dgm:pt>
    <dgm:pt modelId="{2782A3AE-146F-4934-BFB1-6B6EA1896456}">
      <dgm:prSet/>
      <dgm:spPr/>
      <dgm:t>
        <a:bodyPr/>
        <a:lstStyle/>
        <a:p>
          <a:r>
            <a:rPr lang="en-US"/>
            <a:t>Seasonality</a:t>
          </a:r>
        </a:p>
      </dgm:t>
    </dgm:pt>
    <dgm:pt modelId="{60A0FA23-3D3B-4F53-B434-D5F2B7ECF976}" type="parTrans" cxnId="{30CCFB2B-1D40-470B-84A9-D3C3CE6E7ADE}">
      <dgm:prSet/>
      <dgm:spPr/>
      <dgm:t>
        <a:bodyPr/>
        <a:lstStyle/>
        <a:p>
          <a:endParaRPr lang="en-US"/>
        </a:p>
      </dgm:t>
    </dgm:pt>
    <dgm:pt modelId="{72EEABBC-77E2-47C4-87D1-097EC8A87DEE}" type="sibTrans" cxnId="{30CCFB2B-1D40-470B-84A9-D3C3CE6E7ADE}">
      <dgm:prSet/>
      <dgm:spPr/>
      <dgm:t>
        <a:bodyPr/>
        <a:lstStyle/>
        <a:p>
          <a:endParaRPr lang="en-US"/>
        </a:p>
      </dgm:t>
    </dgm:pt>
    <dgm:pt modelId="{A7CEBFBB-4AAD-4F81-A646-71604614A9BB}">
      <dgm:prSet/>
      <dgm:spPr/>
      <dgm:t>
        <a:bodyPr/>
        <a:lstStyle/>
        <a:p>
          <a:r>
            <a:rPr lang="en-US"/>
            <a:t>Results</a:t>
          </a:r>
        </a:p>
      </dgm:t>
    </dgm:pt>
    <dgm:pt modelId="{A0CDC71E-022D-4401-9390-57BC9D835735}" type="parTrans" cxnId="{4E0C5D26-07BB-4C4A-A25E-D89EF9217424}">
      <dgm:prSet/>
      <dgm:spPr/>
      <dgm:t>
        <a:bodyPr/>
        <a:lstStyle/>
        <a:p>
          <a:endParaRPr lang="en-US"/>
        </a:p>
      </dgm:t>
    </dgm:pt>
    <dgm:pt modelId="{0850B661-6598-43BE-95C3-FD8D41EC104E}" type="sibTrans" cxnId="{4E0C5D26-07BB-4C4A-A25E-D89EF9217424}">
      <dgm:prSet/>
      <dgm:spPr/>
      <dgm:t>
        <a:bodyPr/>
        <a:lstStyle/>
        <a:p>
          <a:endParaRPr lang="en-US"/>
        </a:p>
      </dgm:t>
    </dgm:pt>
    <dgm:pt modelId="{2D61F7BC-3BC2-4642-B87C-990EF5823674}">
      <dgm:prSet/>
      <dgm:spPr/>
      <dgm:t>
        <a:bodyPr/>
        <a:lstStyle/>
        <a:p>
          <a:r>
            <a:rPr lang="en-US"/>
            <a:t>Further work</a:t>
          </a:r>
        </a:p>
      </dgm:t>
    </dgm:pt>
    <dgm:pt modelId="{FCEC0A61-78D9-4672-B911-6FB63691C8C8}" type="parTrans" cxnId="{4F3A2051-1853-4E4E-8C46-3E34139030BD}">
      <dgm:prSet/>
      <dgm:spPr/>
      <dgm:t>
        <a:bodyPr/>
        <a:lstStyle/>
        <a:p>
          <a:endParaRPr lang="en-US"/>
        </a:p>
      </dgm:t>
    </dgm:pt>
    <dgm:pt modelId="{014A45FC-995D-45AE-A3EE-D465C3BF57FC}" type="sibTrans" cxnId="{4F3A2051-1853-4E4E-8C46-3E34139030BD}">
      <dgm:prSet/>
      <dgm:spPr/>
      <dgm:t>
        <a:bodyPr/>
        <a:lstStyle/>
        <a:p>
          <a:endParaRPr lang="en-US"/>
        </a:p>
      </dgm:t>
    </dgm:pt>
    <dgm:pt modelId="{F87DE263-7E05-4594-94C7-9B506BAA9775}">
      <dgm:prSet/>
      <dgm:spPr/>
      <dgm:t>
        <a:bodyPr/>
        <a:lstStyle/>
        <a:p>
          <a:r>
            <a:rPr lang="en-US" dirty="0" err="1"/>
            <a:t>NBEATSx</a:t>
          </a:r>
          <a:endParaRPr lang="en-US" dirty="0"/>
        </a:p>
      </dgm:t>
    </dgm:pt>
    <dgm:pt modelId="{5668A38E-38BC-4314-99CF-C4D7142BD9D0}" type="parTrans" cxnId="{4E711C2D-1F4F-40C6-845B-23E0622C318C}">
      <dgm:prSet/>
      <dgm:spPr/>
      <dgm:t>
        <a:bodyPr/>
        <a:lstStyle/>
        <a:p>
          <a:endParaRPr lang="en-US"/>
        </a:p>
      </dgm:t>
    </dgm:pt>
    <dgm:pt modelId="{271D8550-5CF0-40FD-8346-5A2053841AD5}" type="sibTrans" cxnId="{4E711C2D-1F4F-40C6-845B-23E0622C318C}">
      <dgm:prSet/>
      <dgm:spPr/>
      <dgm:t>
        <a:bodyPr/>
        <a:lstStyle/>
        <a:p>
          <a:endParaRPr lang="en-US"/>
        </a:p>
      </dgm:t>
    </dgm:pt>
    <dgm:pt modelId="{88255DAE-D898-E740-9F6F-806815B79852}">
      <dgm:prSet/>
      <dgm:spPr/>
      <dgm:t>
        <a:bodyPr/>
        <a:lstStyle/>
        <a:p>
          <a:r>
            <a:rPr lang="en-US"/>
            <a:t>N-HiTS</a:t>
          </a:r>
        </a:p>
      </dgm:t>
    </dgm:pt>
    <dgm:pt modelId="{9F52D992-8C26-4845-826B-1F4096ABED51}" type="parTrans" cxnId="{33644CAB-A53B-F246-84F9-6DE7A6021DAF}">
      <dgm:prSet/>
      <dgm:spPr/>
      <dgm:t>
        <a:bodyPr/>
        <a:lstStyle/>
        <a:p>
          <a:endParaRPr lang="en-US"/>
        </a:p>
      </dgm:t>
    </dgm:pt>
    <dgm:pt modelId="{1B557FA4-ACE1-7042-B1AD-11560075CCCA}" type="sibTrans" cxnId="{33644CAB-A53B-F246-84F9-6DE7A6021DAF}">
      <dgm:prSet/>
      <dgm:spPr/>
      <dgm:t>
        <a:bodyPr/>
        <a:lstStyle/>
        <a:p>
          <a:endParaRPr lang="en-US"/>
        </a:p>
      </dgm:t>
    </dgm:pt>
    <dgm:pt modelId="{F6308900-B213-584E-A781-995B840A3A57}" type="pres">
      <dgm:prSet presAssocID="{FCCD445B-BB02-4A49-96FE-2017E38731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8F1EB8-2E19-C341-907A-92D6FA7D09DC}" type="pres">
      <dgm:prSet presAssocID="{F4DF1409-E8E3-4AE0-AD23-D4405F242053}" presName="root" presStyleCnt="0"/>
      <dgm:spPr/>
    </dgm:pt>
    <dgm:pt modelId="{DD3EC9C8-9F89-3843-B221-F1FFD08B1253}" type="pres">
      <dgm:prSet presAssocID="{F4DF1409-E8E3-4AE0-AD23-D4405F242053}" presName="rootComposite" presStyleCnt="0"/>
      <dgm:spPr/>
    </dgm:pt>
    <dgm:pt modelId="{1D04A1EC-BF28-C942-AD61-A0C7B5B80694}" type="pres">
      <dgm:prSet presAssocID="{F4DF1409-E8E3-4AE0-AD23-D4405F242053}" presName="rootText" presStyleLbl="node1" presStyleIdx="0" presStyleCnt="5"/>
      <dgm:spPr/>
    </dgm:pt>
    <dgm:pt modelId="{1C428595-DE5D-394D-8FFA-65A0BE19455C}" type="pres">
      <dgm:prSet presAssocID="{F4DF1409-E8E3-4AE0-AD23-D4405F242053}" presName="rootConnector" presStyleLbl="node1" presStyleIdx="0" presStyleCnt="5"/>
      <dgm:spPr/>
    </dgm:pt>
    <dgm:pt modelId="{CF6FD55E-9F7B-034A-B8B5-3FDAC471C2E0}" type="pres">
      <dgm:prSet presAssocID="{F4DF1409-E8E3-4AE0-AD23-D4405F242053}" presName="childShape" presStyleCnt="0"/>
      <dgm:spPr/>
    </dgm:pt>
    <dgm:pt modelId="{8148A18D-BD63-9D41-A475-33F3D2424F64}" type="pres">
      <dgm:prSet presAssocID="{5079CC8B-77E5-4504-A5DB-EB0BE1E3A1ED}" presName="Name13" presStyleLbl="parChTrans1D2" presStyleIdx="0" presStyleCnt="5"/>
      <dgm:spPr/>
    </dgm:pt>
    <dgm:pt modelId="{A077994B-0184-3D46-BF16-DCEB0EA4035B}" type="pres">
      <dgm:prSet presAssocID="{FB1BC764-EBB8-4EA3-BD7A-7346F3A5F625}" presName="childText" presStyleLbl="bgAcc1" presStyleIdx="0" presStyleCnt="5">
        <dgm:presLayoutVars>
          <dgm:bulletEnabled val="1"/>
        </dgm:presLayoutVars>
      </dgm:prSet>
      <dgm:spPr/>
    </dgm:pt>
    <dgm:pt modelId="{5B178CAE-DADA-DD44-870D-0595823E6AB4}" type="pres">
      <dgm:prSet presAssocID="{1D677DC8-46EF-48DB-BE1D-26F4FC89C406}" presName="root" presStyleCnt="0"/>
      <dgm:spPr/>
    </dgm:pt>
    <dgm:pt modelId="{11D397C7-8121-CF4B-B392-2D7686EEA6DF}" type="pres">
      <dgm:prSet presAssocID="{1D677DC8-46EF-48DB-BE1D-26F4FC89C406}" presName="rootComposite" presStyleCnt="0"/>
      <dgm:spPr/>
    </dgm:pt>
    <dgm:pt modelId="{99899990-FE21-FD47-B379-78AE9417797D}" type="pres">
      <dgm:prSet presAssocID="{1D677DC8-46EF-48DB-BE1D-26F4FC89C406}" presName="rootText" presStyleLbl="node1" presStyleIdx="1" presStyleCnt="5"/>
      <dgm:spPr/>
    </dgm:pt>
    <dgm:pt modelId="{56094A00-8710-204C-B956-4FDE00D7E6AE}" type="pres">
      <dgm:prSet presAssocID="{1D677DC8-46EF-48DB-BE1D-26F4FC89C406}" presName="rootConnector" presStyleLbl="node1" presStyleIdx="1" presStyleCnt="5"/>
      <dgm:spPr/>
    </dgm:pt>
    <dgm:pt modelId="{3635FB3C-BCAD-AA40-B437-605AD081D8DF}" type="pres">
      <dgm:prSet presAssocID="{1D677DC8-46EF-48DB-BE1D-26F4FC89C406}" presName="childShape" presStyleCnt="0"/>
      <dgm:spPr/>
    </dgm:pt>
    <dgm:pt modelId="{DE04F21A-2674-8C4A-907A-543718C5A62D}" type="pres">
      <dgm:prSet presAssocID="{D68147F8-FBEA-41E4-9072-C243091EF0FD}" presName="root" presStyleCnt="0"/>
      <dgm:spPr/>
    </dgm:pt>
    <dgm:pt modelId="{E0EDA40C-60E4-6E49-ADBA-8F92EF9C2D04}" type="pres">
      <dgm:prSet presAssocID="{D68147F8-FBEA-41E4-9072-C243091EF0FD}" presName="rootComposite" presStyleCnt="0"/>
      <dgm:spPr/>
    </dgm:pt>
    <dgm:pt modelId="{54D9698F-7B74-B745-AB64-79BB9F0F83AC}" type="pres">
      <dgm:prSet presAssocID="{D68147F8-FBEA-41E4-9072-C243091EF0FD}" presName="rootText" presStyleLbl="node1" presStyleIdx="2" presStyleCnt="5"/>
      <dgm:spPr/>
    </dgm:pt>
    <dgm:pt modelId="{7DB2276B-23FE-5E41-9A06-35D01931EB16}" type="pres">
      <dgm:prSet presAssocID="{D68147F8-FBEA-41E4-9072-C243091EF0FD}" presName="rootConnector" presStyleLbl="node1" presStyleIdx="2" presStyleCnt="5"/>
      <dgm:spPr/>
    </dgm:pt>
    <dgm:pt modelId="{31D523D4-AC81-4A46-AFFD-4C336FEB37E3}" type="pres">
      <dgm:prSet presAssocID="{D68147F8-FBEA-41E4-9072-C243091EF0FD}" presName="childShape" presStyleCnt="0"/>
      <dgm:spPr/>
    </dgm:pt>
    <dgm:pt modelId="{61508D4B-2C1D-4048-B180-96AEA296E62B}" type="pres">
      <dgm:prSet presAssocID="{5F53DC92-3F97-49A1-9F67-4079DEE29720}" presName="Name13" presStyleLbl="parChTrans1D2" presStyleIdx="1" presStyleCnt="5"/>
      <dgm:spPr/>
    </dgm:pt>
    <dgm:pt modelId="{8B05F964-E20B-2344-973B-EB799A761936}" type="pres">
      <dgm:prSet presAssocID="{67610605-E244-41A4-A312-35F09B20978D}" presName="childText" presStyleLbl="bgAcc1" presStyleIdx="1" presStyleCnt="5">
        <dgm:presLayoutVars>
          <dgm:bulletEnabled val="1"/>
        </dgm:presLayoutVars>
      </dgm:prSet>
      <dgm:spPr/>
    </dgm:pt>
    <dgm:pt modelId="{8F7E8B8C-4AD7-AF49-8822-A77793AF373A}" type="pres">
      <dgm:prSet presAssocID="{60A0FA23-3D3B-4F53-B434-D5F2B7ECF976}" presName="Name13" presStyleLbl="parChTrans1D2" presStyleIdx="2" presStyleCnt="5"/>
      <dgm:spPr/>
    </dgm:pt>
    <dgm:pt modelId="{DD12E15A-4F50-5E43-A8CE-A5CD342F33BE}" type="pres">
      <dgm:prSet presAssocID="{2782A3AE-146F-4934-BFB1-6B6EA1896456}" presName="childText" presStyleLbl="bgAcc1" presStyleIdx="2" presStyleCnt="5">
        <dgm:presLayoutVars>
          <dgm:bulletEnabled val="1"/>
        </dgm:presLayoutVars>
      </dgm:prSet>
      <dgm:spPr/>
    </dgm:pt>
    <dgm:pt modelId="{105871B3-EE23-B447-A927-B0AF25EE3D02}" type="pres">
      <dgm:prSet presAssocID="{A7CEBFBB-4AAD-4F81-A646-71604614A9BB}" presName="root" presStyleCnt="0"/>
      <dgm:spPr/>
    </dgm:pt>
    <dgm:pt modelId="{809FECF1-7864-9242-A0B0-B705A36B39F1}" type="pres">
      <dgm:prSet presAssocID="{A7CEBFBB-4AAD-4F81-A646-71604614A9BB}" presName="rootComposite" presStyleCnt="0"/>
      <dgm:spPr/>
    </dgm:pt>
    <dgm:pt modelId="{51BFFF2F-B3BF-8146-ACB1-A174D8AC8EFA}" type="pres">
      <dgm:prSet presAssocID="{A7CEBFBB-4AAD-4F81-A646-71604614A9BB}" presName="rootText" presStyleLbl="node1" presStyleIdx="3" presStyleCnt="5"/>
      <dgm:spPr/>
    </dgm:pt>
    <dgm:pt modelId="{81EC143E-9F38-2C46-A5D1-F2037FB2C937}" type="pres">
      <dgm:prSet presAssocID="{A7CEBFBB-4AAD-4F81-A646-71604614A9BB}" presName="rootConnector" presStyleLbl="node1" presStyleIdx="3" presStyleCnt="5"/>
      <dgm:spPr/>
    </dgm:pt>
    <dgm:pt modelId="{18CA4AA1-5DE9-2D48-9464-CC68219FEFCF}" type="pres">
      <dgm:prSet presAssocID="{A7CEBFBB-4AAD-4F81-A646-71604614A9BB}" presName="childShape" presStyleCnt="0"/>
      <dgm:spPr/>
    </dgm:pt>
    <dgm:pt modelId="{3F3504E9-BC6B-FE49-864E-5B47CD90E4BE}" type="pres">
      <dgm:prSet presAssocID="{2D61F7BC-3BC2-4642-B87C-990EF5823674}" presName="root" presStyleCnt="0"/>
      <dgm:spPr/>
    </dgm:pt>
    <dgm:pt modelId="{B2B831D6-8572-594C-BC1E-658B034B2D1E}" type="pres">
      <dgm:prSet presAssocID="{2D61F7BC-3BC2-4642-B87C-990EF5823674}" presName="rootComposite" presStyleCnt="0"/>
      <dgm:spPr/>
    </dgm:pt>
    <dgm:pt modelId="{A7456E63-45F5-6E4E-BDA6-EEFB1E8A978F}" type="pres">
      <dgm:prSet presAssocID="{2D61F7BC-3BC2-4642-B87C-990EF5823674}" presName="rootText" presStyleLbl="node1" presStyleIdx="4" presStyleCnt="5"/>
      <dgm:spPr/>
    </dgm:pt>
    <dgm:pt modelId="{9380A084-4557-134A-8AA2-3F0EC3E019A5}" type="pres">
      <dgm:prSet presAssocID="{2D61F7BC-3BC2-4642-B87C-990EF5823674}" presName="rootConnector" presStyleLbl="node1" presStyleIdx="4" presStyleCnt="5"/>
      <dgm:spPr/>
    </dgm:pt>
    <dgm:pt modelId="{57689CEB-C400-2A41-9645-3C191315BB93}" type="pres">
      <dgm:prSet presAssocID="{2D61F7BC-3BC2-4642-B87C-990EF5823674}" presName="childShape" presStyleCnt="0"/>
      <dgm:spPr/>
    </dgm:pt>
    <dgm:pt modelId="{CFA4BD45-A328-9E41-9012-93DB31E86AE1}" type="pres">
      <dgm:prSet presAssocID="{5668A38E-38BC-4314-99CF-C4D7142BD9D0}" presName="Name13" presStyleLbl="parChTrans1D2" presStyleIdx="3" presStyleCnt="5"/>
      <dgm:spPr/>
    </dgm:pt>
    <dgm:pt modelId="{1B7E79CA-E7BF-2047-8DBD-F719A396C9DE}" type="pres">
      <dgm:prSet presAssocID="{F87DE263-7E05-4594-94C7-9B506BAA9775}" presName="childText" presStyleLbl="bgAcc1" presStyleIdx="3" presStyleCnt="5">
        <dgm:presLayoutVars>
          <dgm:bulletEnabled val="1"/>
        </dgm:presLayoutVars>
      </dgm:prSet>
      <dgm:spPr/>
    </dgm:pt>
    <dgm:pt modelId="{6E93D9D2-EAAB-CB45-8DF6-EEB304F923D9}" type="pres">
      <dgm:prSet presAssocID="{9F52D992-8C26-4845-826B-1F4096ABED51}" presName="Name13" presStyleLbl="parChTrans1D2" presStyleIdx="4" presStyleCnt="5"/>
      <dgm:spPr/>
    </dgm:pt>
    <dgm:pt modelId="{45F21F6C-3C40-1C4C-9CC5-08269C106259}" type="pres">
      <dgm:prSet presAssocID="{88255DAE-D898-E740-9F6F-806815B79852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4E66F101-DCA1-0E42-BAD6-54A04D7AE127}" type="presOf" srcId="{D68147F8-FBEA-41E4-9072-C243091EF0FD}" destId="{54D9698F-7B74-B745-AB64-79BB9F0F83AC}" srcOrd="0" destOrd="0" presId="urn:microsoft.com/office/officeart/2005/8/layout/hierarchy3"/>
    <dgm:cxn modelId="{76885306-A696-5344-B8AB-F6D305205806}" type="presOf" srcId="{67610605-E244-41A4-A312-35F09B20978D}" destId="{8B05F964-E20B-2344-973B-EB799A761936}" srcOrd="0" destOrd="0" presId="urn:microsoft.com/office/officeart/2005/8/layout/hierarchy3"/>
    <dgm:cxn modelId="{99ED8C09-B4DC-634E-89A2-07D986B39A9D}" type="presOf" srcId="{FCCD445B-BB02-4A49-96FE-2017E38731E4}" destId="{F6308900-B213-584E-A781-995B840A3A57}" srcOrd="0" destOrd="0" presId="urn:microsoft.com/office/officeart/2005/8/layout/hierarchy3"/>
    <dgm:cxn modelId="{3563C811-A541-5243-8935-60E565F96C19}" type="presOf" srcId="{F87DE263-7E05-4594-94C7-9B506BAA9775}" destId="{1B7E79CA-E7BF-2047-8DBD-F719A396C9DE}" srcOrd="0" destOrd="0" presId="urn:microsoft.com/office/officeart/2005/8/layout/hierarchy3"/>
    <dgm:cxn modelId="{0D95281D-1D82-B744-B0B4-83A794E4C676}" type="presOf" srcId="{D68147F8-FBEA-41E4-9072-C243091EF0FD}" destId="{7DB2276B-23FE-5E41-9A06-35D01931EB16}" srcOrd="1" destOrd="0" presId="urn:microsoft.com/office/officeart/2005/8/layout/hierarchy3"/>
    <dgm:cxn modelId="{0360751D-2CCB-4F27-9B79-0D186CB75C63}" srcId="{FCCD445B-BB02-4A49-96FE-2017E38731E4}" destId="{D68147F8-FBEA-41E4-9072-C243091EF0FD}" srcOrd="2" destOrd="0" parTransId="{4BE3F442-16E2-4248-8CFA-FDA8CA7131A2}" sibTransId="{3488B8CE-553E-427B-B353-006F9D928D48}"/>
    <dgm:cxn modelId="{3B698022-F3CB-7747-986B-72CFCAE86C83}" type="presOf" srcId="{5F53DC92-3F97-49A1-9F67-4079DEE29720}" destId="{61508D4B-2C1D-4048-B180-96AEA296E62B}" srcOrd="0" destOrd="0" presId="urn:microsoft.com/office/officeart/2005/8/layout/hierarchy3"/>
    <dgm:cxn modelId="{4E0C5D26-07BB-4C4A-A25E-D89EF9217424}" srcId="{FCCD445B-BB02-4A49-96FE-2017E38731E4}" destId="{A7CEBFBB-4AAD-4F81-A646-71604614A9BB}" srcOrd="3" destOrd="0" parTransId="{A0CDC71E-022D-4401-9390-57BC9D835735}" sibTransId="{0850B661-6598-43BE-95C3-FD8D41EC104E}"/>
    <dgm:cxn modelId="{727BCD27-B6E9-1A40-8506-28A949A43675}" type="presOf" srcId="{A7CEBFBB-4AAD-4F81-A646-71604614A9BB}" destId="{51BFFF2F-B3BF-8146-ACB1-A174D8AC8EFA}" srcOrd="0" destOrd="0" presId="urn:microsoft.com/office/officeart/2005/8/layout/hierarchy3"/>
    <dgm:cxn modelId="{30CCFB2B-1D40-470B-84A9-D3C3CE6E7ADE}" srcId="{D68147F8-FBEA-41E4-9072-C243091EF0FD}" destId="{2782A3AE-146F-4934-BFB1-6B6EA1896456}" srcOrd="1" destOrd="0" parTransId="{60A0FA23-3D3B-4F53-B434-D5F2B7ECF976}" sibTransId="{72EEABBC-77E2-47C4-87D1-097EC8A87DEE}"/>
    <dgm:cxn modelId="{4E711C2D-1F4F-40C6-845B-23E0622C318C}" srcId="{2D61F7BC-3BC2-4642-B87C-990EF5823674}" destId="{F87DE263-7E05-4594-94C7-9B506BAA9775}" srcOrd="0" destOrd="0" parTransId="{5668A38E-38BC-4314-99CF-C4D7142BD9D0}" sibTransId="{271D8550-5CF0-40FD-8346-5A2053841AD5}"/>
    <dgm:cxn modelId="{212CF830-E36B-1C46-AB06-43873C478CCF}" type="presOf" srcId="{2D61F7BC-3BC2-4642-B87C-990EF5823674}" destId="{A7456E63-45F5-6E4E-BDA6-EEFB1E8A978F}" srcOrd="0" destOrd="0" presId="urn:microsoft.com/office/officeart/2005/8/layout/hierarchy3"/>
    <dgm:cxn modelId="{71089B48-7FFE-5744-A839-28BD10587A83}" type="presOf" srcId="{FB1BC764-EBB8-4EA3-BD7A-7346F3A5F625}" destId="{A077994B-0184-3D46-BF16-DCEB0EA4035B}" srcOrd="0" destOrd="0" presId="urn:microsoft.com/office/officeart/2005/8/layout/hierarchy3"/>
    <dgm:cxn modelId="{4F86C249-DDB8-F542-A275-128B8AB81ED2}" type="presOf" srcId="{F4DF1409-E8E3-4AE0-AD23-D4405F242053}" destId="{1D04A1EC-BF28-C942-AD61-A0C7B5B80694}" srcOrd="0" destOrd="0" presId="urn:microsoft.com/office/officeart/2005/8/layout/hierarchy3"/>
    <dgm:cxn modelId="{AC29E349-2EB5-6341-8777-C90A91AF4CE5}" type="presOf" srcId="{60A0FA23-3D3B-4F53-B434-D5F2B7ECF976}" destId="{8F7E8B8C-4AD7-AF49-8822-A77793AF373A}" srcOrd="0" destOrd="0" presId="urn:microsoft.com/office/officeart/2005/8/layout/hierarchy3"/>
    <dgm:cxn modelId="{FB8AC34D-E6BD-5C40-B9A7-EB870B773937}" type="presOf" srcId="{1D677DC8-46EF-48DB-BE1D-26F4FC89C406}" destId="{99899990-FE21-FD47-B379-78AE9417797D}" srcOrd="0" destOrd="0" presId="urn:microsoft.com/office/officeart/2005/8/layout/hierarchy3"/>
    <dgm:cxn modelId="{F519E150-5531-4DBD-9853-E31E5EF42348}" srcId="{F4DF1409-E8E3-4AE0-AD23-D4405F242053}" destId="{FB1BC764-EBB8-4EA3-BD7A-7346F3A5F625}" srcOrd="0" destOrd="0" parTransId="{5079CC8B-77E5-4504-A5DB-EB0BE1E3A1ED}" sibTransId="{9FF2BF46-9A6B-47BD-9B56-56270ED80EAE}"/>
    <dgm:cxn modelId="{4F3A2051-1853-4E4E-8C46-3E34139030BD}" srcId="{FCCD445B-BB02-4A49-96FE-2017E38731E4}" destId="{2D61F7BC-3BC2-4642-B87C-990EF5823674}" srcOrd="4" destOrd="0" parTransId="{FCEC0A61-78D9-4672-B911-6FB63691C8C8}" sibTransId="{014A45FC-995D-45AE-A3EE-D465C3BF57FC}"/>
    <dgm:cxn modelId="{4C4C2659-7398-6146-9A45-5C40AA5451D5}" type="presOf" srcId="{5668A38E-38BC-4314-99CF-C4D7142BD9D0}" destId="{CFA4BD45-A328-9E41-9012-93DB31E86AE1}" srcOrd="0" destOrd="0" presId="urn:microsoft.com/office/officeart/2005/8/layout/hierarchy3"/>
    <dgm:cxn modelId="{527B798D-2E96-D04C-AEE8-FF2E73F6DC67}" type="presOf" srcId="{2782A3AE-146F-4934-BFB1-6B6EA1896456}" destId="{DD12E15A-4F50-5E43-A8CE-A5CD342F33BE}" srcOrd="0" destOrd="0" presId="urn:microsoft.com/office/officeart/2005/8/layout/hierarchy3"/>
    <dgm:cxn modelId="{9A56BE92-6550-7D47-8DCF-636341805645}" type="presOf" srcId="{A7CEBFBB-4AAD-4F81-A646-71604614A9BB}" destId="{81EC143E-9F38-2C46-A5D1-F2037FB2C937}" srcOrd="1" destOrd="0" presId="urn:microsoft.com/office/officeart/2005/8/layout/hierarchy3"/>
    <dgm:cxn modelId="{33644CAB-A53B-F246-84F9-6DE7A6021DAF}" srcId="{2D61F7BC-3BC2-4642-B87C-990EF5823674}" destId="{88255DAE-D898-E740-9F6F-806815B79852}" srcOrd="1" destOrd="0" parTransId="{9F52D992-8C26-4845-826B-1F4096ABED51}" sibTransId="{1B557FA4-ACE1-7042-B1AD-11560075CCCA}"/>
    <dgm:cxn modelId="{B88C4DAE-02D9-7D46-A4FB-B82B7E006E5A}" type="presOf" srcId="{5079CC8B-77E5-4504-A5DB-EB0BE1E3A1ED}" destId="{8148A18D-BD63-9D41-A475-33F3D2424F64}" srcOrd="0" destOrd="0" presId="urn:microsoft.com/office/officeart/2005/8/layout/hierarchy3"/>
    <dgm:cxn modelId="{78657FB0-85FC-934E-847B-040EDCE372AC}" type="presOf" srcId="{1D677DC8-46EF-48DB-BE1D-26F4FC89C406}" destId="{56094A00-8710-204C-B956-4FDE00D7E6AE}" srcOrd="1" destOrd="0" presId="urn:microsoft.com/office/officeart/2005/8/layout/hierarchy3"/>
    <dgm:cxn modelId="{653A69BD-F7F1-4172-87B4-3584C2762E9C}" srcId="{FCCD445B-BB02-4A49-96FE-2017E38731E4}" destId="{F4DF1409-E8E3-4AE0-AD23-D4405F242053}" srcOrd="0" destOrd="0" parTransId="{C93BBC66-EBCC-4A5F-8025-2E84D76A685E}" sibTransId="{3AE5DE11-2616-417E-8E77-C338F1C2CBA3}"/>
    <dgm:cxn modelId="{9DA8BAC5-FCAA-EC46-A2A9-AD7782657677}" type="presOf" srcId="{88255DAE-D898-E740-9F6F-806815B79852}" destId="{45F21F6C-3C40-1C4C-9CC5-08269C106259}" srcOrd="0" destOrd="0" presId="urn:microsoft.com/office/officeart/2005/8/layout/hierarchy3"/>
    <dgm:cxn modelId="{4D1157D1-A23D-284E-BCDC-9D9437FE8C15}" type="presOf" srcId="{F4DF1409-E8E3-4AE0-AD23-D4405F242053}" destId="{1C428595-DE5D-394D-8FFA-65A0BE19455C}" srcOrd="1" destOrd="0" presId="urn:microsoft.com/office/officeart/2005/8/layout/hierarchy3"/>
    <dgm:cxn modelId="{7942B8D9-362F-4634-AA3A-2F013482BC11}" srcId="{D68147F8-FBEA-41E4-9072-C243091EF0FD}" destId="{67610605-E244-41A4-A312-35F09B20978D}" srcOrd="0" destOrd="0" parTransId="{5F53DC92-3F97-49A1-9F67-4079DEE29720}" sibTransId="{F59D8569-BFE6-40A1-AA93-49290525C52E}"/>
    <dgm:cxn modelId="{C7E7B3E9-43FA-402A-96E2-40B97F531D23}" srcId="{FCCD445B-BB02-4A49-96FE-2017E38731E4}" destId="{1D677DC8-46EF-48DB-BE1D-26F4FC89C406}" srcOrd="1" destOrd="0" parTransId="{3EB96688-E54F-4253-9CD2-489DAB58CEC1}" sibTransId="{134576CA-FB00-4948-80C6-4A7DB0422692}"/>
    <dgm:cxn modelId="{65D0E8EC-66BA-5E4B-8070-F72F470015F4}" type="presOf" srcId="{2D61F7BC-3BC2-4642-B87C-990EF5823674}" destId="{9380A084-4557-134A-8AA2-3F0EC3E019A5}" srcOrd="1" destOrd="0" presId="urn:microsoft.com/office/officeart/2005/8/layout/hierarchy3"/>
    <dgm:cxn modelId="{FF4797EF-430E-1E4F-8208-2BE0C058AC40}" type="presOf" srcId="{9F52D992-8C26-4845-826B-1F4096ABED51}" destId="{6E93D9D2-EAAB-CB45-8DF6-EEB304F923D9}" srcOrd="0" destOrd="0" presId="urn:microsoft.com/office/officeart/2005/8/layout/hierarchy3"/>
    <dgm:cxn modelId="{792BF137-05CB-4C4A-9128-5BD9FFBA61A3}" type="presParOf" srcId="{F6308900-B213-584E-A781-995B840A3A57}" destId="{168F1EB8-2E19-C341-907A-92D6FA7D09DC}" srcOrd="0" destOrd="0" presId="urn:microsoft.com/office/officeart/2005/8/layout/hierarchy3"/>
    <dgm:cxn modelId="{56FD0BDF-69AA-144D-AF0E-F257D84034E5}" type="presParOf" srcId="{168F1EB8-2E19-C341-907A-92D6FA7D09DC}" destId="{DD3EC9C8-9F89-3843-B221-F1FFD08B1253}" srcOrd="0" destOrd="0" presId="urn:microsoft.com/office/officeart/2005/8/layout/hierarchy3"/>
    <dgm:cxn modelId="{75A662EB-DD64-DD40-9DB1-A5FCD8117D77}" type="presParOf" srcId="{DD3EC9C8-9F89-3843-B221-F1FFD08B1253}" destId="{1D04A1EC-BF28-C942-AD61-A0C7B5B80694}" srcOrd="0" destOrd="0" presId="urn:microsoft.com/office/officeart/2005/8/layout/hierarchy3"/>
    <dgm:cxn modelId="{FC57C579-E676-DD4D-9FEF-D72A1D7DC570}" type="presParOf" srcId="{DD3EC9C8-9F89-3843-B221-F1FFD08B1253}" destId="{1C428595-DE5D-394D-8FFA-65A0BE19455C}" srcOrd="1" destOrd="0" presId="urn:microsoft.com/office/officeart/2005/8/layout/hierarchy3"/>
    <dgm:cxn modelId="{A1A76B86-5CBC-6E41-987A-AC766FC39EF7}" type="presParOf" srcId="{168F1EB8-2E19-C341-907A-92D6FA7D09DC}" destId="{CF6FD55E-9F7B-034A-B8B5-3FDAC471C2E0}" srcOrd="1" destOrd="0" presId="urn:microsoft.com/office/officeart/2005/8/layout/hierarchy3"/>
    <dgm:cxn modelId="{3CCA638A-3ABE-864E-B7C6-F81BE2B1D808}" type="presParOf" srcId="{CF6FD55E-9F7B-034A-B8B5-3FDAC471C2E0}" destId="{8148A18D-BD63-9D41-A475-33F3D2424F64}" srcOrd="0" destOrd="0" presId="urn:microsoft.com/office/officeart/2005/8/layout/hierarchy3"/>
    <dgm:cxn modelId="{782F4E01-D174-2443-A8C1-32E0456D44C6}" type="presParOf" srcId="{CF6FD55E-9F7B-034A-B8B5-3FDAC471C2E0}" destId="{A077994B-0184-3D46-BF16-DCEB0EA4035B}" srcOrd="1" destOrd="0" presId="urn:microsoft.com/office/officeart/2005/8/layout/hierarchy3"/>
    <dgm:cxn modelId="{22E84983-066B-C749-9EE3-58FE6FA06BA8}" type="presParOf" srcId="{F6308900-B213-584E-A781-995B840A3A57}" destId="{5B178CAE-DADA-DD44-870D-0595823E6AB4}" srcOrd="1" destOrd="0" presId="urn:microsoft.com/office/officeart/2005/8/layout/hierarchy3"/>
    <dgm:cxn modelId="{C933E7BC-B7F8-8E40-B24C-6DDA639D632D}" type="presParOf" srcId="{5B178CAE-DADA-DD44-870D-0595823E6AB4}" destId="{11D397C7-8121-CF4B-B392-2D7686EEA6DF}" srcOrd="0" destOrd="0" presId="urn:microsoft.com/office/officeart/2005/8/layout/hierarchy3"/>
    <dgm:cxn modelId="{FF4D48B5-E614-884B-9B18-F1710E64D91E}" type="presParOf" srcId="{11D397C7-8121-CF4B-B392-2D7686EEA6DF}" destId="{99899990-FE21-FD47-B379-78AE9417797D}" srcOrd="0" destOrd="0" presId="urn:microsoft.com/office/officeart/2005/8/layout/hierarchy3"/>
    <dgm:cxn modelId="{CD89D520-168E-B842-8E48-798BE8855578}" type="presParOf" srcId="{11D397C7-8121-CF4B-B392-2D7686EEA6DF}" destId="{56094A00-8710-204C-B956-4FDE00D7E6AE}" srcOrd="1" destOrd="0" presId="urn:microsoft.com/office/officeart/2005/8/layout/hierarchy3"/>
    <dgm:cxn modelId="{D9C412A7-E24B-8049-BB20-512EF88FF24A}" type="presParOf" srcId="{5B178CAE-DADA-DD44-870D-0595823E6AB4}" destId="{3635FB3C-BCAD-AA40-B437-605AD081D8DF}" srcOrd="1" destOrd="0" presId="urn:microsoft.com/office/officeart/2005/8/layout/hierarchy3"/>
    <dgm:cxn modelId="{AD53FCA7-9BA7-8E46-86D8-9D86C130BA8D}" type="presParOf" srcId="{F6308900-B213-584E-A781-995B840A3A57}" destId="{DE04F21A-2674-8C4A-907A-543718C5A62D}" srcOrd="2" destOrd="0" presId="urn:microsoft.com/office/officeart/2005/8/layout/hierarchy3"/>
    <dgm:cxn modelId="{75BA036C-EA0C-6C4C-8769-B4ABB539D877}" type="presParOf" srcId="{DE04F21A-2674-8C4A-907A-543718C5A62D}" destId="{E0EDA40C-60E4-6E49-ADBA-8F92EF9C2D04}" srcOrd="0" destOrd="0" presId="urn:microsoft.com/office/officeart/2005/8/layout/hierarchy3"/>
    <dgm:cxn modelId="{7BBF36BE-7171-964F-84EB-B7E1DB6C7B71}" type="presParOf" srcId="{E0EDA40C-60E4-6E49-ADBA-8F92EF9C2D04}" destId="{54D9698F-7B74-B745-AB64-79BB9F0F83AC}" srcOrd="0" destOrd="0" presId="urn:microsoft.com/office/officeart/2005/8/layout/hierarchy3"/>
    <dgm:cxn modelId="{0B849808-1158-AC4B-A084-B574C8BFFCAB}" type="presParOf" srcId="{E0EDA40C-60E4-6E49-ADBA-8F92EF9C2D04}" destId="{7DB2276B-23FE-5E41-9A06-35D01931EB16}" srcOrd="1" destOrd="0" presId="urn:microsoft.com/office/officeart/2005/8/layout/hierarchy3"/>
    <dgm:cxn modelId="{BE8A0AAB-5EF2-EE4A-99D3-C9DA22E92CB9}" type="presParOf" srcId="{DE04F21A-2674-8C4A-907A-543718C5A62D}" destId="{31D523D4-AC81-4A46-AFFD-4C336FEB37E3}" srcOrd="1" destOrd="0" presId="urn:microsoft.com/office/officeart/2005/8/layout/hierarchy3"/>
    <dgm:cxn modelId="{F714074B-D792-1745-9655-A308E3A2E807}" type="presParOf" srcId="{31D523D4-AC81-4A46-AFFD-4C336FEB37E3}" destId="{61508D4B-2C1D-4048-B180-96AEA296E62B}" srcOrd="0" destOrd="0" presId="urn:microsoft.com/office/officeart/2005/8/layout/hierarchy3"/>
    <dgm:cxn modelId="{EE96D93B-483D-4B4E-808E-63B300B596A6}" type="presParOf" srcId="{31D523D4-AC81-4A46-AFFD-4C336FEB37E3}" destId="{8B05F964-E20B-2344-973B-EB799A761936}" srcOrd="1" destOrd="0" presId="urn:microsoft.com/office/officeart/2005/8/layout/hierarchy3"/>
    <dgm:cxn modelId="{7FA072AA-105F-0E48-933B-E6F94B11C2C5}" type="presParOf" srcId="{31D523D4-AC81-4A46-AFFD-4C336FEB37E3}" destId="{8F7E8B8C-4AD7-AF49-8822-A77793AF373A}" srcOrd="2" destOrd="0" presId="urn:microsoft.com/office/officeart/2005/8/layout/hierarchy3"/>
    <dgm:cxn modelId="{97A43B16-4251-0948-9F33-D153E0E675B4}" type="presParOf" srcId="{31D523D4-AC81-4A46-AFFD-4C336FEB37E3}" destId="{DD12E15A-4F50-5E43-A8CE-A5CD342F33BE}" srcOrd="3" destOrd="0" presId="urn:microsoft.com/office/officeart/2005/8/layout/hierarchy3"/>
    <dgm:cxn modelId="{ED045818-F4DC-AA4A-8187-4894700D4D31}" type="presParOf" srcId="{F6308900-B213-584E-A781-995B840A3A57}" destId="{105871B3-EE23-B447-A927-B0AF25EE3D02}" srcOrd="3" destOrd="0" presId="urn:microsoft.com/office/officeart/2005/8/layout/hierarchy3"/>
    <dgm:cxn modelId="{A2056FDD-303A-A847-B31B-965C0F825D5E}" type="presParOf" srcId="{105871B3-EE23-B447-A927-B0AF25EE3D02}" destId="{809FECF1-7864-9242-A0B0-B705A36B39F1}" srcOrd="0" destOrd="0" presId="urn:microsoft.com/office/officeart/2005/8/layout/hierarchy3"/>
    <dgm:cxn modelId="{18F13D91-32EF-5D4D-98DD-B7E47794E8A2}" type="presParOf" srcId="{809FECF1-7864-9242-A0B0-B705A36B39F1}" destId="{51BFFF2F-B3BF-8146-ACB1-A174D8AC8EFA}" srcOrd="0" destOrd="0" presId="urn:microsoft.com/office/officeart/2005/8/layout/hierarchy3"/>
    <dgm:cxn modelId="{11D4D7D7-9EC5-3D40-93C2-3F307CBF5E45}" type="presParOf" srcId="{809FECF1-7864-9242-A0B0-B705A36B39F1}" destId="{81EC143E-9F38-2C46-A5D1-F2037FB2C937}" srcOrd="1" destOrd="0" presId="urn:microsoft.com/office/officeart/2005/8/layout/hierarchy3"/>
    <dgm:cxn modelId="{59481E8B-4E12-7346-BC3A-25447EF01480}" type="presParOf" srcId="{105871B3-EE23-B447-A927-B0AF25EE3D02}" destId="{18CA4AA1-5DE9-2D48-9464-CC68219FEFCF}" srcOrd="1" destOrd="0" presId="urn:microsoft.com/office/officeart/2005/8/layout/hierarchy3"/>
    <dgm:cxn modelId="{013AE9C9-607E-3E4C-B766-BDC1C20FD952}" type="presParOf" srcId="{F6308900-B213-584E-A781-995B840A3A57}" destId="{3F3504E9-BC6B-FE49-864E-5B47CD90E4BE}" srcOrd="4" destOrd="0" presId="urn:microsoft.com/office/officeart/2005/8/layout/hierarchy3"/>
    <dgm:cxn modelId="{028DDC2A-19A7-E84A-B962-AA0C07BDD63F}" type="presParOf" srcId="{3F3504E9-BC6B-FE49-864E-5B47CD90E4BE}" destId="{B2B831D6-8572-594C-BC1E-658B034B2D1E}" srcOrd="0" destOrd="0" presId="urn:microsoft.com/office/officeart/2005/8/layout/hierarchy3"/>
    <dgm:cxn modelId="{E7CDD56B-84E7-E040-ACE4-C8D66D9706F1}" type="presParOf" srcId="{B2B831D6-8572-594C-BC1E-658B034B2D1E}" destId="{A7456E63-45F5-6E4E-BDA6-EEFB1E8A978F}" srcOrd="0" destOrd="0" presId="urn:microsoft.com/office/officeart/2005/8/layout/hierarchy3"/>
    <dgm:cxn modelId="{D75737D7-C483-F840-AAF7-EB07545A70E2}" type="presParOf" srcId="{B2B831D6-8572-594C-BC1E-658B034B2D1E}" destId="{9380A084-4557-134A-8AA2-3F0EC3E019A5}" srcOrd="1" destOrd="0" presId="urn:microsoft.com/office/officeart/2005/8/layout/hierarchy3"/>
    <dgm:cxn modelId="{64CC0729-C8AA-B149-86B5-98147A943BAD}" type="presParOf" srcId="{3F3504E9-BC6B-FE49-864E-5B47CD90E4BE}" destId="{57689CEB-C400-2A41-9645-3C191315BB93}" srcOrd="1" destOrd="0" presId="urn:microsoft.com/office/officeart/2005/8/layout/hierarchy3"/>
    <dgm:cxn modelId="{B3598A8A-85E6-B949-B9B6-058921017D6B}" type="presParOf" srcId="{57689CEB-C400-2A41-9645-3C191315BB93}" destId="{CFA4BD45-A328-9E41-9012-93DB31E86AE1}" srcOrd="0" destOrd="0" presId="urn:microsoft.com/office/officeart/2005/8/layout/hierarchy3"/>
    <dgm:cxn modelId="{AC764E48-5B83-9A4C-8175-A8B9B486C42E}" type="presParOf" srcId="{57689CEB-C400-2A41-9645-3C191315BB93}" destId="{1B7E79CA-E7BF-2047-8DBD-F719A396C9DE}" srcOrd="1" destOrd="0" presId="urn:microsoft.com/office/officeart/2005/8/layout/hierarchy3"/>
    <dgm:cxn modelId="{108075A4-878A-1E4D-8F07-8D09508D05CB}" type="presParOf" srcId="{57689CEB-C400-2A41-9645-3C191315BB93}" destId="{6E93D9D2-EAAB-CB45-8DF6-EEB304F923D9}" srcOrd="2" destOrd="0" presId="urn:microsoft.com/office/officeart/2005/8/layout/hierarchy3"/>
    <dgm:cxn modelId="{90E71F89-F365-8246-9F42-1E2B4529E899}" type="presParOf" srcId="{57689CEB-C400-2A41-9645-3C191315BB93}" destId="{45F21F6C-3C40-1C4C-9CC5-08269C10625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4A1EC-BF28-C942-AD61-A0C7B5B80694}">
      <dsp:nvSpPr>
        <dsp:cNvPr id="0" name=""/>
        <dsp:cNvSpPr/>
      </dsp:nvSpPr>
      <dsp:spPr>
        <a:xfrm>
          <a:off x="4946" y="47943"/>
          <a:ext cx="1686921" cy="8434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Introduction</a:t>
          </a:r>
        </a:p>
      </dsp:txBody>
      <dsp:txXfrm>
        <a:off x="29650" y="72647"/>
        <a:ext cx="1637513" cy="794052"/>
      </dsp:txXfrm>
    </dsp:sp>
    <dsp:sp modelId="{8148A18D-BD63-9D41-A475-33F3D2424F64}">
      <dsp:nvSpPr>
        <dsp:cNvPr id="0" name=""/>
        <dsp:cNvSpPr/>
      </dsp:nvSpPr>
      <dsp:spPr>
        <a:xfrm>
          <a:off x="173639" y="891404"/>
          <a:ext cx="168692" cy="632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95"/>
              </a:lnTo>
              <a:lnTo>
                <a:pt x="168692" y="6325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77994B-0184-3D46-BF16-DCEB0EA4035B}">
      <dsp:nvSpPr>
        <dsp:cNvPr id="0" name=""/>
        <dsp:cNvSpPr/>
      </dsp:nvSpPr>
      <dsp:spPr>
        <a:xfrm>
          <a:off x="342331" y="1102269"/>
          <a:ext cx="1349537" cy="84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Problem Statement</a:t>
          </a:r>
        </a:p>
      </dsp:txBody>
      <dsp:txXfrm>
        <a:off x="367035" y="1126973"/>
        <a:ext cx="1300129" cy="794052"/>
      </dsp:txXfrm>
    </dsp:sp>
    <dsp:sp modelId="{99899990-FE21-FD47-B379-78AE9417797D}">
      <dsp:nvSpPr>
        <dsp:cNvPr id="0" name=""/>
        <dsp:cNvSpPr/>
      </dsp:nvSpPr>
      <dsp:spPr>
        <a:xfrm>
          <a:off x="2113599" y="47943"/>
          <a:ext cx="1686921" cy="843460"/>
        </a:xfrm>
        <a:prstGeom prst="roundRect">
          <a:avLst>
            <a:gd name="adj" fmla="val 10000"/>
          </a:avLst>
        </a:prstGeom>
        <a:solidFill>
          <a:schemeClr val="accent5">
            <a:hueOff val="-501234"/>
            <a:satOff val="276"/>
            <a:lumOff val="13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Method</a:t>
          </a:r>
        </a:p>
      </dsp:txBody>
      <dsp:txXfrm>
        <a:off x="2138303" y="72647"/>
        <a:ext cx="1637513" cy="794052"/>
      </dsp:txXfrm>
    </dsp:sp>
    <dsp:sp modelId="{54D9698F-7B74-B745-AB64-79BB9F0F83AC}">
      <dsp:nvSpPr>
        <dsp:cNvPr id="0" name=""/>
        <dsp:cNvSpPr/>
      </dsp:nvSpPr>
      <dsp:spPr>
        <a:xfrm>
          <a:off x="4222251" y="47943"/>
          <a:ext cx="1686921" cy="843460"/>
        </a:xfrm>
        <a:prstGeom prst="roundRect">
          <a:avLst>
            <a:gd name="adj" fmla="val 10000"/>
          </a:avLst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Interpretability </a:t>
          </a:r>
        </a:p>
      </dsp:txBody>
      <dsp:txXfrm>
        <a:off x="4246955" y="72647"/>
        <a:ext cx="1637513" cy="794052"/>
      </dsp:txXfrm>
    </dsp:sp>
    <dsp:sp modelId="{61508D4B-2C1D-4048-B180-96AEA296E62B}">
      <dsp:nvSpPr>
        <dsp:cNvPr id="0" name=""/>
        <dsp:cNvSpPr/>
      </dsp:nvSpPr>
      <dsp:spPr>
        <a:xfrm>
          <a:off x="4390943" y="891404"/>
          <a:ext cx="168692" cy="632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95"/>
              </a:lnTo>
              <a:lnTo>
                <a:pt x="168692" y="6325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5F964-E20B-2344-973B-EB799A761936}">
      <dsp:nvSpPr>
        <dsp:cNvPr id="0" name=""/>
        <dsp:cNvSpPr/>
      </dsp:nvSpPr>
      <dsp:spPr>
        <a:xfrm>
          <a:off x="4559635" y="1102269"/>
          <a:ext cx="1349537" cy="84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501234"/>
              <a:satOff val="276"/>
              <a:lumOff val="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Trend</a:t>
          </a:r>
        </a:p>
      </dsp:txBody>
      <dsp:txXfrm>
        <a:off x="4584339" y="1126973"/>
        <a:ext cx="1300129" cy="794052"/>
      </dsp:txXfrm>
    </dsp:sp>
    <dsp:sp modelId="{8F7E8B8C-4AD7-AF49-8822-A77793AF373A}">
      <dsp:nvSpPr>
        <dsp:cNvPr id="0" name=""/>
        <dsp:cNvSpPr/>
      </dsp:nvSpPr>
      <dsp:spPr>
        <a:xfrm>
          <a:off x="4390943" y="891404"/>
          <a:ext cx="168692" cy="1686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921"/>
              </a:lnTo>
              <a:lnTo>
                <a:pt x="168692" y="1686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12E15A-4F50-5E43-A8CE-A5CD342F33BE}">
      <dsp:nvSpPr>
        <dsp:cNvPr id="0" name=""/>
        <dsp:cNvSpPr/>
      </dsp:nvSpPr>
      <dsp:spPr>
        <a:xfrm>
          <a:off x="4559635" y="2156595"/>
          <a:ext cx="1349537" cy="84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002469"/>
              <a:satOff val="551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Seasonality</a:t>
          </a:r>
        </a:p>
      </dsp:txBody>
      <dsp:txXfrm>
        <a:off x="4584339" y="2181299"/>
        <a:ext cx="1300129" cy="794052"/>
      </dsp:txXfrm>
    </dsp:sp>
    <dsp:sp modelId="{51BFFF2F-B3BF-8146-ACB1-A174D8AC8EFA}">
      <dsp:nvSpPr>
        <dsp:cNvPr id="0" name=""/>
        <dsp:cNvSpPr/>
      </dsp:nvSpPr>
      <dsp:spPr>
        <a:xfrm>
          <a:off x="6330903" y="47943"/>
          <a:ext cx="1686921" cy="843460"/>
        </a:xfrm>
        <a:prstGeom prst="roundRect">
          <a:avLst>
            <a:gd name="adj" fmla="val 10000"/>
          </a:avLst>
        </a:prstGeom>
        <a:solidFill>
          <a:schemeClr val="accent5">
            <a:hueOff val="-1503703"/>
            <a:satOff val="827"/>
            <a:lumOff val="39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Results</a:t>
          </a:r>
        </a:p>
      </dsp:txBody>
      <dsp:txXfrm>
        <a:off x="6355607" y="72647"/>
        <a:ext cx="1637513" cy="794052"/>
      </dsp:txXfrm>
    </dsp:sp>
    <dsp:sp modelId="{A7456E63-45F5-6E4E-BDA6-EEFB1E8A978F}">
      <dsp:nvSpPr>
        <dsp:cNvPr id="0" name=""/>
        <dsp:cNvSpPr/>
      </dsp:nvSpPr>
      <dsp:spPr>
        <a:xfrm>
          <a:off x="8439556" y="47943"/>
          <a:ext cx="1686921" cy="843460"/>
        </a:xfrm>
        <a:prstGeom prst="roundRect">
          <a:avLst>
            <a:gd name="adj" fmla="val 10000"/>
          </a:avLst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Further work</a:t>
          </a:r>
        </a:p>
      </dsp:txBody>
      <dsp:txXfrm>
        <a:off x="8464260" y="72647"/>
        <a:ext cx="1637513" cy="794052"/>
      </dsp:txXfrm>
    </dsp:sp>
    <dsp:sp modelId="{CFA4BD45-A328-9E41-9012-93DB31E86AE1}">
      <dsp:nvSpPr>
        <dsp:cNvPr id="0" name=""/>
        <dsp:cNvSpPr/>
      </dsp:nvSpPr>
      <dsp:spPr>
        <a:xfrm>
          <a:off x="8608248" y="891404"/>
          <a:ext cx="168692" cy="632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2595"/>
              </a:lnTo>
              <a:lnTo>
                <a:pt x="168692" y="632595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E79CA-E7BF-2047-8DBD-F719A396C9DE}">
      <dsp:nvSpPr>
        <dsp:cNvPr id="0" name=""/>
        <dsp:cNvSpPr/>
      </dsp:nvSpPr>
      <dsp:spPr>
        <a:xfrm>
          <a:off x="8776940" y="1102269"/>
          <a:ext cx="1349537" cy="84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503703"/>
              <a:satOff val="827"/>
              <a:lumOff val="3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NBEATSx</a:t>
          </a:r>
          <a:endParaRPr lang="en-US" sz="2000" kern="1200" dirty="0"/>
        </a:p>
      </dsp:txBody>
      <dsp:txXfrm>
        <a:off x="8801644" y="1126973"/>
        <a:ext cx="1300129" cy="794052"/>
      </dsp:txXfrm>
    </dsp:sp>
    <dsp:sp modelId="{6E93D9D2-EAAB-CB45-8DF6-EEB304F923D9}">
      <dsp:nvSpPr>
        <dsp:cNvPr id="0" name=""/>
        <dsp:cNvSpPr/>
      </dsp:nvSpPr>
      <dsp:spPr>
        <a:xfrm>
          <a:off x="8608248" y="891404"/>
          <a:ext cx="168692" cy="1686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6921"/>
              </a:lnTo>
              <a:lnTo>
                <a:pt x="168692" y="168692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F21F6C-3C40-1C4C-9CC5-08269C106259}">
      <dsp:nvSpPr>
        <dsp:cNvPr id="0" name=""/>
        <dsp:cNvSpPr/>
      </dsp:nvSpPr>
      <dsp:spPr>
        <a:xfrm>
          <a:off x="8776940" y="2156595"/>
          <a:ext cx="1349537" cy="84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N-HiTS</a:t>
          </a:r>
        </a:p>
      </dsp:txBody>
      <dsp:txXfrm>
        <a:off x="8801644" y="2181299"/>
        <a:ext cx="1300129" cy="794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784B7-394D-3C4C-BFA0-8ADB61756E7B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8821D-1A2C-7340-B7EA-A1EB3F8E1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5.1043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[1905.10437] N-BEATS: Neural basis expansion analysis for interpretable time series forecasting (arxiv.org)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8821D-1A2C-7340-B7EA-A1EB3F8E15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5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7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7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4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9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3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4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2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8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B8C7E-58D2-ED49-8030-3B7BA7605478}" type="datetimeFigureOut">
              <a:rPr lang="en-US" smtClean="0"/>
              <a:t>3/4/22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6A2C72-F740-2F40-8989-AEC318B5F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7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05.10437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arxiv.org/search/cs?searchtype=author&amp;query=Bengio%2C+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cs?searchtype=author&amp;query=Chapados%2C+N" TargetMode="External"/><Relationship Id="rId5" Type="http://schemas.openxmlformats.org/officeDocument/2006/relationships/hyperlink" Target="https://arxiv.org/search/cs?searchtype=author&amp;query=Carpov%2C+D" TargetMode="External"/><Relationship Id="rId10" Type="http://schemas.openxmlformats.org/officeDocument/2006/relationships/image" Target="../media/image5.svg"/><Relationship Id="rId4" Type="http://schemas.openxmlformats.org/officeDocument/2006/relationships/hyperlink" Target="https://arxiv.org/search/cs?searchtype=author&amp;query=Oreshkin%2C+B+N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1.12886" TargetMode="External"/><Relationship Id="rId2" Type="http://schemas.openxmlformats.org/officeDocument/2006/relationships/hyperlink" Target="https://arxiv.org/abs/2104.0552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ADF1-4BDB-0C48-8E53-04217E158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38" y="3765754"/>
            <a:ext cx="10903565" cy="150433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N-BEATS: NEURAL BASIS EXPANSION ANALYSIS FOR INTERPRETABLE 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94592-38AF-4A40-9F3F-0F4A3190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398" y="5270090"/>
            <a:ext cx="9645445" cy="95372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Boris N. </a:t>
            </a:r>
            <a:r>
              <a:rPr lang="en-US" u="sng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Oreshki</a:t>
            </a:r>
            <a:r>
              <a:rPr lang="en-US" u="sng" dirty="0" err="1"/>
              <a:t>n</a:t>
            </a:r>
            <a:r>
              <a:rPr lang="en-US" dirty="0"/>
              <a:t>, </a:t>
            </a:r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Dmitri Carpov</a:t>
            </a:r>
            <a:r>
              <a:rPr lang="en-US" dirty="0"/>
              <a:t>, 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Nicolas Chapados</a:t>
            </a:r>
            <a:r>
              <a:rPr lang="en-US" dirty="0"/>
              <a:t>, </a:t>
            </a:r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Yoshua Bengio</a:t>
            </a:r>
            <a:br>
              <a:rPr lang="en-US" dirty="0"/>
            </a:br>
            <a:r>
              <a:rPr lang="en-US" dirty="0">
                <a:hlinkClick r:id="rId8"/>
              </a:rPr>
              <a:t>link</a:t>
            </a:r>
            <a:endParaRPr lang="en-US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1681DCD7-322B-4C00-84DC-F9F037D1B1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55619" y="960120"/>
            <a:ext cx="2491002" cy="2491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57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BB3A-1AC5-9649-B386-EAAB6291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44" y="0"/>
            <a:ext cx="10131425" cy="1456267"/>
          </a:xfrm>
        </p:spPr>
        <p:txBody>
          <a:bodyPr/>
          <a:lstStyle/>
          <a:p>
            <a:r>
              <a:rPr lang="en-US" dirty="0"/>
              <a:t>Results - interpretability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E5734C5-D39D-104B-98A0-04F2D0A70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49" y="1097367"/>
            <a:ext cx="8194702" cy="5760633"/>
          </a:xfrm>
        </p:spPr>
      </p:pic>
    </p:spTree>
    <p:extLst>
      <p:ext uri="{BB962C8B-B14F-4D97-AF65-F5344CB8AC3E}">
        <p14:creationId xmlns:p14="http://schemas.microsoft.com/office/powerpoint/2010/main" val="165477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5AF3-8CFD-F94E-A5ED-12FE6812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1C5A-F634-A147-A643-7EADDF62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Neural basis expansion analysis with exogenous variables: Forecasting electricity prices with </a:t>
            </a:r>
            <a:r>
              <a:rPr lang="en-US" dirty="0" err="1"/>
              <a:t>NBEATSx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N-</a:t>
            </a:r>
            <a:r>
              <a:rPr lang="en-US" dirty="0" err="1"/>
              <a:t>HiTS</a:t>
            </a:r>
            <a:r>
              <a:rPr lang="en-US" dirty="0"/>
              <a:t>: Neural Hierarchical Interpolation for Time Series Forecasting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8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AFD2-FE7D-E144-8538-4D71215F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6332" y="3096282"/>
            <a:ext cx="10131425" cy="1456267"/>
          </a:xfrm>
        </p:spPr>
        <p:txBody>
          <a:bodyPr/>
          <a:lstStyle/>
          <a:p>
            <a:r>
              <a:rPr lang="en-US" dirty="0"/>
              <a:t>Why this paper?</a:t>
            </a:r>
          </a:p>
        </p:txBody>
      </p:sp>
    </p:spTree>
    <p:extLst>
      <p:ext uri="{BB962C8B-B14F-4D97-AF65-F5344CB8AC3E}">
        <p14:creationId xmlns:p14="http://schemas.microsoft.com/office/powerpoint/2010/main" val="278151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A070C-C025-CA41-A6F3-B9DF8424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C4A07-920B-403E-B63C-DA9AD86A2B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407158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0932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4C7A-94B8-D241-9E2B-C20E7BA1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6019-BEC5-5B4A-B310-0323F88D9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Time-series forecasting has a lot of applications. </a:t>
            </a:r>
          </a:p>
          <a:p>
            <a:r>
              <a:rPr lang="en-US" dirty="0"/>
              <a:t>A lot of statistical models are available for TS analysis, prediction, forecasting. E.g., ARIMA, HMM</a:t>
            </a:r>
          </a:p>
          <a:p>
            <a:r>
              <a:rPr lang="en-US" dirty="0"/>
              <a:t>Machine learning methods are not developed for TS data. Compare Decision tree with ARIMA. Though can be used to reflect TS data.  </a:t>
            </a:r>
          </a:p>
          <a:p>
            <a:pPr lvl="1"/>
            <a:r>
              <a:rPr lang="en-US" dirty="0"/>
              <a:t>Feature generation. Mean, median etc. </a:t>
            </a:r>
          </a:p>
          <a:p>
            <a:r>
              <a:rPr lang="en-US" dirty="0"/>
              <a:t>Deep learning has models that has a concept of sequence/time. Layers, residual networks, RNNs. </a:t>
            </a:r>
          </a:p>
          <a:p>
            <a:r>
              <a:rPr lang="en-US" dirty="0"/>
              <a:t>Un-Interpretability is a problem of DL. </a:t>
            </a:r>
          </a:p>
          <a:p>
            <a:pPr lvl="1"/>
            <a:r>
              <a:rPr lang="en-US" dirty="0"/>
              <a:t>Who’s to blame for this? </a:t>
            </a:r>
          </a:p>
          <a:p>
            <a:r>
              <a:rPr lang="en-US" dirty="0"/>
              <a:t>Can DL beat statistical models for TS data and provide interpretability?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CCA9-A600-C844-A556-C7BD22EB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Method: N-BEATS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4DF098B-B2BF-7147-A535-584B3F47E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756" y="1515"/>
            <a:ext cx="7758244" cy="4903479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9F911C-3613-9644-9CCC-C70F699A1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aseline="30000" dirty="0"/>
              <a:t>                              </a:t>
            </a:r>
            <a:r>
              <a:rPr lang="en-US" dirty="0"/>
              <a:t>are expansion coefficients.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V</a:t>
            </a:r>
            <a:r>
              <a:rPr lang="en-US" i="1" baseline="30000" dirty="0" err="1"/>
              <a:t>f</a:t>
            </a:r>
            <a:r>
              <a:rPr lang="en-US" i="1" baseline="30000" dirty="0"/>
              <a:t> </a:t>
            </a:r>
            <a:r>
              <a:rPr lang="en-US" dirty="0"/>
              <a:t>and </a:t>
            </a:r>
            <a:r>
              <a:rPr lang="en-US" b="1" dirty="0" err="1"/>
              <a:t>V</a:t>
            </a:r>
            <a:r>
              <a:rPr lang="en-US" i="1" baseline="30000" dirty="0" err="1"/>
              <a:t>b</a:t>
            </a:r>
            <a:r>
              <a:rPr lang="en-US" i="1" baseline="30000" dirty="0"/>
              <a:t> </a:t>
            </a:r>
            <a:r>
              <a:rPr lang="en-US" dirty="0"/>
              <a:t>are the basis vector supplied by g</a:t>
            </a:r>
            <a:r>
              <a:rPr lang="en-US" baseline="30000" dirty="0"/>
              <a:t>f</a:t>
            </a:r>
            <a:r>
              <a:rPr lang="en-US" dirty="0"/>
              <a:t> and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dirty="0"/>
              <a:t>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be learnable or can be set to certain functional forms.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baseline="30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94E2C-091F-1348-A480-4E109287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756" y="4880280"/>
            <a:ext cx="7758244" cy="780917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A54C3698-6E07-4942-82A1-D15AB2811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756" y="5644423"/>
            <a:ext cx="4667035" cy="1201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43BEB-C6E9-174A-8C3D-1F7FEA589F95}"/>
                  </a:ext>
                </a:extLst>
              </p:cNvPr>
              <p:cNvSpPr txBox="1"/>
              <p:nvPr/>
            </p:nvSpPr>
            <p:spPr>
              <a:xfrm>
                <a:off x="1019436" y="3445933"/>
                <a:ext cx="1026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aseline="30000" dirty="0"/>
                  <a:t>f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aseline="30000" dirty="0"/>
                  <a:t>b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A43BEB-C6E9-174A-8C3D-1F7FEA589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36" y="3445933"/>
                <a:ext cx="1026884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63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BC606C-5394-2A40-9DC7-C78FAF19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06A4DC1-DB37-1E46-A72E-B7D487F01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Generic architecture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V is learnable with dimensions H * </a:t>
                </a:r>
                <a:r>
                  <a:rPr lang="en-US" i="1" dirty="0" err="1"/>
                  <a:t>len</a:t>
                </a:r>
                <a:r>
                  <a:rPr lang="en-US" i="1" dirty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/>
                  <a:t>). </a:t>
                </a:r>
                <a:r>
                  <a:rPr lang="en-US" dirty="0"/>
                  <a:t>No constraints are imposed -&gt; No structure seen in output -&gt; No interpretability. </a:t>
                </a:r>
                <a:r>
                  <a:rPr lang="en-US" dirty="0">
                    <a:sym typeface="Wingdings" pitchFamily="2" charset="2"/>
                  </a:rPr>
                  <a:t> </a:t>
                </a:r>
                <a:endParaRPr lang="en-US" dirty="0"/>
              </a:p>
              <a:p>
                <a:r>
                  <a:rPr lang="en-US" dirty="0"/>
                  <a:t>Interpretable architecture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06A4DC1-DB37-1E46-A72E-B7D487F01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6C37A3E-D3BD-3F4A-8866-C97030CAC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88" y="3200400"/>
            <a:ext cx="4555522" cy="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6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8D7-34BA-164E-86FF-CE4AFBCD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D671-9573-EB48-8185-3F9F5629B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structure to basis layers at stack level. What structures? 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Seasonality</a:t>
            </a:r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CC908BB-FDF3-734A-A2E1-051DA1B9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682" y="2558991"/>
            <a:ext cx="6519734" cy="34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8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58CB-E4A6-FB47-995E-BEC3CB1E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28BC-F341-9F4D-AE39-555B2DDE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mostly monotonic. Or at least varies slowly.</a:t>
            </a:r>
          </a:p>
          <a:p>
            <a:r>
              <a:rPr lang="en-US" dirty="0"/>
              <a:t> So, constrain g</a:t>
            </a:r>
            <a:r>
              <a:rPr lang="en-US" baseline="30000" dirty="0"/>
              <a:t>f</a:t>
            </a:r>
            <a:r>
              <a:rPr lang="en-US" dirty="0"/>
              <a:t> and </a:t>
            </a:r>
            <a:r>
              <a:rPr lang="en-US" dirty="0" err="1"/>
              <a:t>g</a:t>
            </a:r>
            <a:r>
              <a:rPr lang="en-US" baseline="30000" dirty="0" err="1"/>
              <a:t>b</a:t>
            </a:r>
            <a:r>
              <a:rPr lang="en-US" baseline="30000" dirty="0"/>
              <a:t> </a:t>
            </a:r>
            <a:r>
              <a:rPr lang="en-US" dirty="0"/>
              <a:t> to be polynomial of small degree, varying slowly across the forecast window. 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EFAFD3E-0DF4-F249-834C-2F6A9D82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528" y="4345917"/>
            <a:ext cx="2335255" cy="1158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9F509-3021-E645-AA22-BA9F0AD8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861" y="6045200"/>
            <a:ext cx="37465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5B6C-9F6D-2541-9410-ADB17D9A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F4A5-1A09-A348-A987-FEE46210D5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Seasonality is a regular, cyclical and reoccurring fluctuation.</a:t>
                </a:r>
              </a:p>
              <a:p>
                <a:r>
                  <a:rPr lang="en-US" dirty="0"/>
                  <a:t>Constrain g</a:t>
                </a:r>
                <a:r>
                  <a:rPr lang="en-US" baseline="30000" dirty="0"/>
                  <a:t>f</a:t>
                </a:r>
                <a:r>
                  <a:rPr lang="en-US" dirty="0"/>
                  <a:t> and </a:t>
                </a:r>
                <a:r>
                  <a:rPr lang="en-US" dirty="0" err="1"/>
                  <a:t>g</a:t>
                </a:r>
                <a:r>
                  <a:rPr lang="en-US" baseline="30000" dirty="0" err="1"/>
                  <a:t>b</a:t>
                </a:r>
                <a:r>
                  <a:rPr lang="en-US" baseline="30000" dirty="0"/>
                  <a:t>  </a:t>
                </a:r>
                <a:r>
                  <a:rPr lang="en-US" dirty="0"/>
                  <a:t>to belong to a class of periodic function.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t</a:t>
                </a:r>
                <a:r>
                  <a:rPr lang="en-US" baseline="-25000" dirty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t</a:t>
                </a:r>
                <a:r>
                  <a:rPr lang="en-US" baseline="-25000" dirty="0"/>
                  <a:t> </a:t>
                </a:r>
                <a:r>
                  <a:rPr lang="en-US" dirty="0"/>
                  <a:t>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/>
                  <a:t>. Fourier series. </a:t>
                </a:r>
                <a:r>
                  <a:rPr lang="en-US" baseline="300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AF4A5-1A09-A348-A987-FEE46210D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DF60E74B-B857-3E48-9F1B-52EFBD7D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204" y="4607011"/>
            <a:ext cx="6777592" cy="118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5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8B8C-D149-D644-8F1F-28059386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Numerical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E2067B2-4F8B-BF4B-A4FF-8511B7968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60" y="2485213"/>
            <a:ext cx="9766280" cy="3304939"/>
          </a:xfrm>
        </p:spPr>
      </p:pic>
    </p:spTree>
    <p:extLst>
      <p:ext uri="{BB962C8B-B14F-4D97-AF65-F5344CB8AC3E}">
        <p14:creationId xmlns:p14="http://schemas.microsoft.com/office/powerpoint/2010/main" val="299577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{6B7F4E89-3534-D54A-8FBD-A7B63FF3C5F6}tf10001058</Template>
  <TotalTime>189</TotalTime>
  <Words>360</Words>
  <Application>Microsoft Macintosh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Celestial</vt:lpstr>
      <vt:lpstr>N-BEATS: NEURAL BASIS EXPANSION ANALYSIS FOR INTERPRETABLE TIME SERIES FORECASTING</vt:lpstr>
      <vt:lpstr>Outline</vt:lpstr>
      <vt:lpstr>Introduction</vt:lpstr>
      <vt:lpstr>Method: N-BEATS</vt:lpstr>
      <vt:lpstr>Interpretability</vt:lpstr>
      <vt:lpstr>Interpretability</vt:lpstr>
      <vt:lpstr>Trend</vt:lpstr>
      <vt:lpstr>Seasonality</vt:lpstr>
      <vt:lpstr>Results - Numerical</vt:lpstr>
      <vt:lpstr>Results - interpretability</vt:lpstr>
      <vt:lpstr>Further work</vt:lpstr>
      <vt:lpstr>Why this paper?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N-BEATS: NEURAL BASIS EXPANSION ANALYSIS FOR INTERPRETABLE TIME SERIES FORECASTING</dc:title>
  <dc:creator>Usman Mahmood</dc:creator>
  <cp:lastModifiedBy>Usman Mahmood</cp:lastModifiedBy>
  <cp:revision>5</cp:revision>
  <dcterms:created xsi:type="dcterms:W3CDTF">2022-03-03T20:19:23Z</dcterms:created>
  <dcterms:modified xsi:type="dcterms:W3CDTF">2022-03-04T16:45:48Z</dcterms:modified>
</cp:coreProperties>
</file>