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72B56-32AB-4BAB-812A-693624778E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B73F7F-A0DF-4DDF-B434-41354C4B5983}">
      <dgm:prSet/>
      <dgm:spPr/>
      <dgm:t>
        <a:bodyPr/>
        <a:lstStyle/>
        <a:p>
          <a:r>
            <a:rPr lang="en-US"/>
            <a:t>VAE</a:t>
          </a:r>
        </a:p>
      </dgm:t>
    </dgm:pt>
    <dgm:pt modelId="{F895E21F-543F-4B72-AD71-4C1000D445FF}" type="parTrans" cxnId="{DB36DFF7-A9E4-41F9-A99D-EA33B118FA34}">
      <dgm:prSet/>
      <dgm:spPr/>
      <dgm:t>
        <a:bodyPr/>
        <a:lstStyle/>
        <a:p>
          <a:endParaRPr lang="en-US"/>
        </a:p>
      </dgm:t>
    </dgm:pt>
    <dgm:pt modelId="{8D604714-C369-4957-9C53-EFE175701FCE}" type="sibTrans" cxnId="{DB36DFF7-A9E4-41F9-A99D-EA33B118FA34}">
      <dgm:prSet/>
      <dgm:spPr/>
      <dgm:t>
        <a:bodyPr/>
        <a:lstStyle/>
        <a:p>
          <a:endParaRPr lang="en-US"/>
        </a:p>
      </dgm:t>
    </dgm:pt>
    <dgm:pt modelId="{A0635035-9415-43B7-ADBB-8F858DEB9FFA}">
      <dgm:prSet/>
      <dgm:spPr/>
      <dgm:t>
        <a:bodyPr/>
        <a:lstStyle/>
        <a:p>
          <a:r>
            <a:rPr lang="en-US"/>
            <a:t>GNN</a:t>
          </a:r>
        </a:p>
      </dgm:t>
    </dgm:pt>
    <dgm:pt modelId="{12C617D8-4898-4BF5-8765-B2BE7C72DB01}" type="parTrans" cxnId="{B14E0ADD-8B17-432A-8D6B-B75D36C64CFB}">
      <dgm:prSet/>
      <dgm:spPr/>
      <dgm:t>
        <a:bodyPr/>
        <a:lstStyle/>
        <a:p>
          <a:endParaRPr lang="en-US"/>
        </a:p>
      </dgm:t>
    </dgm:pt>
    <dgm:pt modelId="{3ACC4BED-7862-414A-AE20-2F5CCA3D9392}" type="sibTrans" cxnId="{B14E0ADD-8B17-432A-8D6B-B75D36C64CFB}">
      <dgm:prSet/>
      <dgm:spPr/>
      <dgm:t>
        <a:bodyPr/>
        <a:lstStyle/>
        <a:p>
          <a:endParaRPr lang="en-US"/>
        </a:p>
      </dgm:t>
    </dgm:pt>
    <dgm:pt modelId="{36199C45-6A82-458E-B482-A4410C9DA921}">
      <dgm:prSet/>
      <dgm:spPr/>
      <dgm:t>
        <a:bodyPr/>
        <a:lstStyle/>
        <a:p>
          <a:r>
            <a:rPr lang="en-US"/>
            <a:t>Paper motivation</a:t>
          </a:r>
        </a:p>
      </dgm:t>
    </dgm:pt>
    <dgm:pt modelId="{7A07E772-2D16-4526-8D3E-62A0F95ACAB9}" type="parTrans" cxnId="{CA8A565E-ECF7-4D15-A771-47B6A87774BF}">
      <dgm:prSet/>
      <dgm:spPr/>
      <dgm:t>
        <a:bodyPr/>
        <a:lstStyle/>
        <a:p>
          <a:endParaRPr lang="en-US"/>
        </a:p>
      </dgm:t>
    </dgm:pt>
    <dgm:pt modelId="{274F9802-F918-4579-A00B-3CC2F5468FA0}" type="sibTrans" cxnId="{CA8A565E-ECF7-4D15-A771-47B6A87774BF}">
      <dgm:prSet/>
      <dgm:spPr/>
      <dgm:t>
        <a:bodyPr/>
        <a:lstStyle/>
        <a:p>
          <a:endParaRPr lang="en-US"/>
        </a:p>
      </dgm:t>
    </dgm:pt>
    <dgm:pt modelId="{EB12B28C-E7AA-4AAF-993C-64208734307E}">
      <dgm:prSet/>
      <dgm:spPr/>
      <dgm:t>
        <a:bodyPr/>
        <a:lstStyle/>
        <a:p>
          <a:r>
            <a:rPr lang="en-US"/>
            <a:t>Method/Architecture</a:t>
          </a:r>
        </a:p>
      </dgm:t>
    </dgm:pt>
    <dgm:pt modelId="{A2417C86-2636-4CAA-BF8B-37993B4E611B}" type="parTrans" cxnId="{3476E5FF-4A24-4DCA-9255-72A345E25D8B}">
      <dgm:prSet/>
      <dgm:spPr/>
      <dgm:t>
        <a:bodyPr/>
        <a:lstStyle/>
        <a:p>
          <a:endParaRPr lang="en-US"/>
        </a:p>
      </dgm:t>
    </dgm:pt>
    <dgm:pt modelId="{4B4FF219-376E-4DCA-A261-7A0B32B6A9F6}" type="sibTrans" cxnId="{3476E5FF-4A24-4DCA-9255-72A345E25D8B}">
      <dgm:prSet/>
      <dgm:spPr/>
      <dgm:t>
        <a:bodyPr/>
        <a:lstStyle/>
        <a:p>
          <a:endParaRPr lang="en-US"/>
        </a:p>
      </dgm:t>
    </dgm:pt>
    <dgm:pt modelId="{2AC446EE-A926-4A3F-9694-B6F9976A7705}">
      <dgm:prSet/>
      <dgm:spPr/>
      <dgm:t>
        <a:bodyPr/>
        <a:lstStyle/>
        <a:p>
          <a:r>
            <a:rPr lang="en-US"/>
            <a:t>Results</a:t>
          </a:r>
        </a:p>
      </dgm:t>
    </dgm:pt>
    <dgm:pt modelId="{780FE7F7-CE78-482B-96FC-021764B36861}" type="parTrans" cxnId="{DFF4CFBF-60A3-4275-9F43-2500B7D1E4AC}">
      <dgm:prSet/>
      <dgm:spPr/>
      <dgm:t>
        <a:bodyPr/>
        <a:lstStyle/>
        <a:p>
          <a:endParaRPr lang="en-US"/>
        </a:p>
      </dgm:t>
    </dgm:pt>
    <dgm:pt modelId="{9F11E51E-3ED9-4471-AA35-A666DD795AE2}" type="sibTrans" cxnId="{DFF4CFBF-60A3-4275-9F43-2500B7D1E4AC}">
      <dgm:prSet/>
      <dgm:spPr/>
      <dgm:t>
        <a:bodyPr/>
        <a:lstStyle/>
        <a:p>
          <a:endParaRPr lang="en-US"/>
        </a:p>
      </dgm:t>
    </dgm:pt>
    <dgm:pt modelId="{F000C1A6-B72D-4DD3-8515-B7DEAEC64882}">
      <dgm:prSet/>
      <dgm:spPr/>
      <dgm:t>
        <a:bodyPr/>
        <a:lstStyle/>
        <a:p>
          <a:r>
            <a:rPr lang="en-US" dirty="0"/>
            <a:t>Does it work?</a:t>
          </a:r>
        </a:p>
      </dgm:t>
    </dgm:pt>
    <dgm:pt modelId="{9A666EB5-236D-474D-A673-B4DAA4EF6BA3}" type="parTrans" cxnId="{406499B7-1F93-4403-91FB-946EAA074041}">
      <dgm:prSet/>
      <dgm:spPr/>
      <dgm:t>
        <a:bodyPr/>
        <a:lstStyle/>
        <a:p>
          <a:endParaRPr lang="en-US"/>
        </a:p>
      </dgm:t>
    </dgm:pt>
    <dgm:pt modelId="{9931AE9D-33B3-41D5-8BE3-494F6F15BAC6}" type="sibTrans" cxnId="{406499B7-1F93-4403-91FB-946EAA074041}">
      <dgm:prSet/>
      <dgm:spPr/>
      <dgm:t>
        <a:bodyPr/>
        <a:lstStyle/>
        <a:p>
          <a:endParaRPr lang="en-US"/>
        </a:p>
      </dgm:t>
    </dgm:pt>
    <dgm:pt modelId="{56E3EABF-476C-4700-A3C3-33C3C2A241D4}" type="pres">
      <dgm:prSet presAssocID="{29572B56-32AB-4BAB-812A-693624778E44}" presName="linear" presStyleCnt="0">
        <dgm:presLayoutVars>
          <dgm:animLvl val="lvl"/>
          <dgm:resizeHandles val="exact"/>
        </dgm:presLayoutVars>
      </dgm:prSet>
      <dgm:spPr/>
    </dgm:pt>
    <dgm:pt modelId="{87FB2863-C40B-4BFA-B77B-F264F171BDDA}" type="pres">
      <dgm:prSet presAssocID="{1EB73F7F-A0DF-4DDF-B434-41354C4B598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F6A26C-CD6A-44BA-9106-FC5A90FB9A20}" type="pres">
      <dgm:prSet presAssocID="{8D604714-C369-4957-9C53-EFE175701FCE}" presName="spacer" presStyleCnt="0"/>
      <dgm:spPr/>
    </dgm:pt>
    <dgm:pt modelId="{C7434281-4170-4748-B8BB-3A9770D79C55}" type="pres">
      <dgm:prSet presAssocID="{A0635035-9415-43B7-ADBB-8F858DEB9FF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7D76DD2-A7F9-4586-A543-7AF02FDBAC7D}" type="pres">
      <dgm:prSet presAssocID="{3ACC4BED-7862-414A-AE20-2F5CCA3D9392}" presName="spacer" presStyleCnt="0"/>
      <dgm:spPr/>
    </dgm:pt>
    <dgm:pt modelId="{9E2230C4-B5EC-4DAE-86DB-665559236BCB}" type="pres">
      <dgm:prSet presAssocID="{36199C45-6A82-458E-B482-A4410C9DA92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30BDD51-A65E-45CA-8A2D-9E7B9B25C4B8}" type="pres">
      <dgm:prSet presAssocID="{274F9802-F918-4579-A00B-3CC2F5468FA0}" presName="spacer" presStyleCnt="0"/>
      <dgm:spPr/>
    </dgm:pt>
    <dgm:pt modelId="{FE0DAB82-20A8-4D51-A52A-E9DB62599990}" type="pres">
      <dgm:prSet presAssocID="{EB12B28C-E7AA-4AAF-993C-64208734307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D195350-5476-4B39-BCC2-F3C760072480}" type="pres">
      <dgm:prSet presAssocID="{4B4FF219-376E-4DCA-A261-7A0B32B6A9F6}" presName="spacer" presStyleCnt="0"/>
      <dgm:spPr/>
    </dgm:pt>
    <dgm:pt modelId="{49F4E270-D2FC-4244-80C4-09FB0A9D1BAE}" type="pres">
      <dgm:prSet presAssocID="{2AC446EE-A926-4A3F-9694-B6F9976A770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58C4F31-DFF2-489C-B710-F18F6D915A72}" type="pres">
      <dgm:prSet presAssocID="{9F11E51E-3ED9-4471-AA35-A666DD795AE2}" presName="spacer" presStyleCnt="0"/>
      <dgm:spPr/>
    </dgm:pt>
    <dgm:pt modelId="{88729771-83B8-492A-9527-6685856034E0}" type="pres">
      <dgm:prSet presAssocID="{F000C1A6-B72D-4DD3-8515-B7DEAEC6488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92E1811-EA39-4F1A-B2F4-7CA8CF1C392B}" type="presOf" srcId="{F000C1A6-B72D-4DD3-8515-B7DEAEC64882}" destId="{88729771-83B8-492A-9527-6685856034E0}" srcOrd="0" destOrd="0" presId="urn:microsoft.com/office/officeart/2005/8/layout/vList2"/>
    <dgm:cxn modelId="{CA8A565E-ECF7-4D15-A771-47B6A87774BF}" srcId="{29572B56-32AB-4BAB-812A-693624778E44}" destId="{36199C45-6A82-458E-B482-A4410C9DA921}" srcOrd="2" destOrd="0" parTransId="{7A07E772-2D16-4526-8D3E-62A0F95ACAB9}" sibTransId="{274F9802-F918-4579-A00B-3CC2F5468FA0}"/>
    <dgm:cxn modelId="{BF388A46-1B85-48FE-B364-B481AE0E1EC5}" type="presOf" srcId="{EB12B28C-E7AA-4AAF-993C-64208734307E}" destId="{FE0DAB82-20A8-4D51-A52A-E9DB62599990}" srcOrd="0" destOrd="0" presId="urn:microsoft.com/office/officeart/2005/8/layout/vList2"/>
    <dgm:cxn modelId="{A89B4778-87F7-45C0-AD4E-F4053885ACA2}" type="presOf" srcId="{A0635035-9415-43B7-ADBB-8F858DEB9FFA}" destId="{C7434281-4170-4748-B8BB-3A9770D79C55}" srcOrd="0" destOrd="0" presId="urn:microsoft.com/office/officeart/2005/8/layout/vList2"/>
    <dgm:cxn modelId="{BAFFE480-79C6-4FBD-B17A-0BD770DD7AB2}" type="presOf" srcId="{2AC446EE-A926-4A3F-9694-B6F9976A7705}" destId="{49F4E270-D2FC-4244-80C4-09FB0A9D1BAE}" srcOrd="0" destOrd="0" presId="urn:microsoft.com/office/officeart/2005/8/layout/vList2"/>
    <dgm:cxn modelId="{AD342C87-1DCC-4ACE-8AB7-C5C64BD812C0}" type="presOf" srcId="{1EB73F7F-A0DF-4DDF-B434-41354C4B5983}" destId="{87FB2863-C40B-4BFA-B77B-F264F171BDDA}" srcOrd="0" destOrd="0" presId="urn:microsoft.com/office/officeart/2005/8/layout/vList2"/>
    <dgm:cxn modelId="{A6D4B989-B1E2-43BF-B3FF-A091E02802AE}" type="presOf" srcId="{36199C45-6A82-458E-B482-A4410C9DA921}" destId="{9E2230C4-B5EC-4DAE-86DB-665559236BCB}" srcOrd="0" destOrd="0" presId="urn:microsoft.com/office/officeart/2005/8/layout/vList2"/>
    <dgm:cxn modelId="{406499B7-1F93-4403-91FB-946EAA074041}" srcId="{29572B56-32AB-4BAB-812A-693624778E44}" destId="{F000C1A6-B72D-4DD3-8515-B7DEAEC64882}" srcOrd="5" destOrd="0" parTransId="{9A666EB5-236D-474D-A673-B4DAA4EF6BA3}" sibTransId="{9931AE9D-33B3-41D5-8BE3-494F6F15BAC6}"/>
    <dgm:cxn modelId="{DFF4CFBF-60A3-4275-9F43-2500B7D1E4AC}" srcId="{29572B56-32AB-4BAB-812A-693624778E44}" destId="{2AC446EE-A926-4A3F-9694-B6F9976A7705}" srcOrd="4" destOrd="0" parTransId="{780FE7F7-CE78-482B-96FC-021764B36861}" sibTransId="{9F11E51E-3ED9-4471-AA35-A666DD795AE2}"/>
    <dgm:cxn modelId="{B14E0ADD-8B17-432A-8D6B-B75D36C64CFB}" srcId="{29572B56-32AB-4BAB-812A-693624778E44}" destId="{A0635035-9415-43B7-ADBB-8F858DEB9FFA}" srcOrd="1" destOrd="0" parTransId="{12C617D8-4898-4BF5-8765-B2BE7C72DB01}" sibTransId="{3ACC4BED-7862-414A-AE20-2F5CCA3D9392}"/>
    <dgm:cxn modelId="{DB36DFF7-A9E4-41F9-A99D-EA33B118FA34}" srcId="{29572B56-32AB-4BAB-812A-693624778E44}" destId="{1EB73F7F-A0DF-4DDF-B434-41354C4B5983}" srcOrd="0" destOrd="0" parTransId="{F895E21F-543F-4B72-AD71-4C1000D445FF}" sibTransId="{8D604714-C369-4957-9C53-EFE175701FCE}"/>
    <dgm:cxn modelId="{FB0CDBF9-8625-43F0-80BC-4FC53B4C50FB}" type="presOf" srcId="{29572B56-32AB-4BAB-812A-693624778E44}" destId="{56E3EABF-476C-4700-A3C3-33C3C2A241D4}" srcOrd="0" destOrd="0" presId="urn:microsoft.com/office/officeart/2005/8/layout/vList2"/>
    <dgm:cxn modelId="{3476E5FF-4A24-4DCA-9255-72A345E25D8B}" srcId="{29572B56-32AB-4BAB-812A-693624778E44}" destId="{EB12B28C-E7AA-4AAF-993C-64208734307E}" srcOrd="3" destOrd="0" parTransId="{A2417C86-2636-4CAA-BF8B-37993B4E611B}" sibTransId="{4B4FF219-376E-4DCA-A261-7A0B32B6A9F6}"/>
    <dgm:cxn modelId="{F64E820C-FA24-429E-9E54-FFE7B919F6A5}" type="presParOf" srcId="{56E3EABF-476C-4700-A3C3-33C3C2A241D4}" destId="{87FB2863-C40B-4BFA-B77B-F264F171BDDA}" srcOrd="0" destOrd="0" presId="urn:microsoft.com/office/officeart/2005/8/layout/vList2"/>
    <dgm:cxn modelId="{A199F4C1-3A22-437F-8F07-A0230F4A0AE5}" type="presParOf" srcId="{56E3EABF-476C-4700-A3C3-33C3C2A241D4}" destId="{60F6A26C-CD6A-44BA-9106-FC5A90FB9A20}" srcOrd="1" destOrd="0" presId="urn:microsoft.com/office/officeart/2005/8/layout/vList2"/>
    <dgm:cxn modelId="{9137184A-BF33-44DB-993E-7E94C5AB747F}" type="presParOf" srcId="{56E3EABF-476C-4700-A3C3-33C3C2A241D4}" destId="{C7434281-4170-4748-B8BB-3A9770D79C55}" srcOrd="2" destOrd="0" presId="urn:microsoft.com/office/officeart/2005/8/layout/vList2"/>
    <dgm:cxn modelId="{F067B2B1-8E0D-4EEC-ABEA-1992A3ADA784}" type="presParOf" srcId="{56E3EABF-476C-4700-A3C3-33C3C2A241D4}" destId="{37D76DD2-A7F9-4586-A543-7AF02FDBAC7D}" srcOrd="3" destOrd="0" presId="urn:microsoft.com/office/officeart/2005/8/layout/vList2"/>
    <dgm:cxn modelId="{CAB4D803-12BE-4A09-903C-B17B882EBBE9}" type="presParOf" srcId="{56E3EABF-476C-4700-A3C3-33C3C2A241D4}" destId="{9E2230C4-B5EC-4DAE-86DB-665559236BCB}" srcOrd="4" destOrd="0" presId="urn:microsoft.com/office/officeart/2005/8/layout/vList2"/>
    <dgm:cxn modelId="{4652B595-ECE4-46DD-A6B4-EFD0151030EA}" type="presParOf" srcId="{56E3EABF-476C-4700-A3C3-33C3C2A241D4}" destId="{C30BDD51-A65E-45CA-8A2D-9E7B9B25C4B8}" srcOrd="5" destOrd="0" presId="urn:microsoft.com/office/officeart/2005/8/layout/vList2"/>
    <dgm:cxn modelId="{C844ECC3-6665-4CB2-A089-E2E6DDFB9EA8}" type="presParOf" srcId="{56E3EABF-476C-4700-A3C3-33C3C2A241D4}" destId="{FE0DAB82-20A8-4D51-A52A-E9DB62599990}" srcOrd="6" destOrd="0" presId="urn:microsoft.com/office/officeart/2005/8/layout/vList2"/>
    <dgm:cxn modelId="{C999C6BF-9954-4710-8E40-98C5F1ED2A4D}" type="presParOf" srcId="{56E3EABF-476C-4700-A3C3-33C3C2A241D4}" destId="{6D195350-5476-4B39-BCC2-F3C760072480}" srcOrd="7" destOrd="0" presId="urn:microsoft.com/office/officeart/2005/8/layout/vList2"/>
    <dgm:cxn modelId="{4885718B-7D31-4179-98CC-203BC7F4B379}" type="presParOf" srcId="{56E3EABF-476C-4700-A3C3-33C3C2A241D4}" destId="{49F4E270-D2FC-4244-80C4-09FB0A9D1BAE}" srcOrd="8" destOrd="0" presId="urn:microsoft.com/office/officeart/2005/8/layout/vList2"/>
    <dgm:cxn modelId="{3F7B99CA-7CCE-46F4-AFCE-2FEA71588E18}" type="presParOf" srcId="{56E3EABF-476C-4700-A3C3-33C3C2A241D4}" destId="{858C4F31-DFF2-489C-B710-F18F6D915A72}" srcOrd="9" destOrd="0" presId="urn:microsoft.com/office/officeart/2005/8/layout/vList2"/>
    <dgm:cxn modelId="{556CE417-A4A0-4BB8-A1E8-15702CB35A1A}" type="presParOf" srcId="{56E3EABF-476C-4700-A3C3-33C3C2A241D4}" destId="{88729771-83B8-492A-9527-6685856034E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B2863-C40B-4BFA-B77B-F264F171BDDA}">
      <dsp:nvSpPr>
        <dsp:cNvPr id="0" name=""/>
        <dsp:cNvSpPr/>
      </dsp:nvSpPr>
      <dsp:spPr>
        <a:xfrm>
          <a:off x="0" y="34200"/>
          <a:ext cx="6096000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VAE</a:t>
          </a:r>
        </a:p>
      </dsp:txBody>
      <dsp:txXfrm>
        <a:off x="39980" y="74180"/>
        <a:ext cx="6016040" cy="739039"/>
      </dsp:txXfrm>
    </dsp:sp>
    <dsp:sp modelId="{C7434281-4170-4748-B8BB-3A9770D79C55}">
      <dsp:nvSpPr>
        <dsp:cNvPr id="0" name=""/>
        <dsp:cNvSpPr/>
      </dsp:nvSpPr>
      <dsp:spPr>
        <a:xfrm>
          <a:off x="0" y="954000"/>
          <a:ext cx="6096000" cy="818999"/>
        </a:xfrm>
        <a:prstGeom prst="roundRect">
          <a:avLst/>
        </a:prstGeom>
        <a:solidFill>
          <a:schemeClr val="accent2">
            <a:hueOff val="1840023"/>
            <a:satOff val="1782"/>
            <a:lumOff val="-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GNN</a:t>
          </a:r>
        </a:p>
      </dsp:txBody>
      <dsp:txXfrm>
        <a:off x="39980" y="993980"/>
        <a:ext cx="6016040" cy="739039"/>
      </dsp:txXfrm>
    </dsp:sp>
    <dsp:sp modelId="{9E2230C4-B5EC-4DAE-86DB-665559236BCB}">
      <dsp:nvSpPr>
        <dsp:cNvPr id="0" name=""/>
        <dsp:cNvSpPr/>
      </dsp:nvSpPr>
      <dsp:spPr>
        <a:xfrm>
          <a:off x="0" y="1873800"/>
          <a:ext cx="6096000" cy="818999"/>
        </a:xfrm>
        <a:prstGeom prst="roundRect">
          <a:avLst/>
        </a:prstGeom>
        <a:solidFill>
          <a:schemeClr val="accent2">
            <a:hueOff val="3680045"/>
            <a:satOff val="3564"/>
            <a:lumOff val="-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Paper motivation</a:t>
          </a:r>
        </a:p>
      </dsp:txBody>
      <dsp:txXfrm>
        <a:off x="39980" y="1913780"/>
        <a:ext cx="6016040" cy="739039"/>
      </dsp:txXfrm>
    </dsp:sp>
    <dsp:sp modelId="{FE0DAB82-20A8-4D51-A52A-E9DB62599990}">
      <dsp:nvSpPr>
        <dsp:cNvPr id="0" name=""/>
        <dsp:cNvSpPr/>
      </dsp:nvSpPr>
      <dsp:spPr>
        <a:xfrm>
          <a:off x="0" y="2793600"/>
          <a:ext cx="6096000" cy="818999"/>
        </a:xfrm>
        <a:prstGeom prst="roundRect">
          <a:avLst/>
        </a:prstGeom>
        <a:solidFill>
          <a:schemeClr val="accent2">
            <a:hueOff val="5520068"/>
            <a:satOff val="5346"/>
            <a:lumOff val="-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Method/Architecture</a:t>
          </a:r>
        </a:p>
      </dsp:txBody>
      <dsp:txXfrm>
        <a:off x="39980" y="2833580"/>
        <a:ext cx="6016040" cy="739039"/>
      </dsp:txXfrm>
    </dsp:sp>
    <dsp:sp modelId="{49F4E270-D2FC-4244-80C4-09FB0A9D1BAE}">
      <dsp:nvSpPr>
        <dsp:cNvPr id="0" name=""/>
        <dsp:cNvSpPr/>
      </dsp:nvSpPr>
      <dsp:spPr>
        <a:xfrm>
          <a:off x="0" y="3713400"/>
          <a:ext cx="6096000" cy="818999"/>
        </a:xfrm>
        <a:prstGeom prst="roundRect">
          <a:avLst/>
        </a:prstGeom>
        <a:solidFill>
          <a:schemeClr val="accent2">
            <a:hueOff val="7360090"/>
            <a:satOff val="7128"/>
            <a:lumOff val="-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Results</a:t>
          </a:r>
        </a:p>
      </dsp:txBody>
      <dsp:txXfrm>
        <a:off x="39980" y="3753380"/>
        <a:ext cx="6016040" cy="739039"/>
      </dsp:txXfrm>
    </dsp:sp>
    <dsp:sp modelId="{88729771-83B8-492A-9527-6685856034E0}">
      <dsp:nvSpPr>
        <dsp:cNvPr id="0" name=""/>
        <dsp:cNvSpPr/>
      </dsp:nvSpPr>
      <dsp:spPr>
        <a:xfrm>
          <a:off x="0" y="4633199"/>
          <a:ext cx="6096000" cy="818999"/>
        </a:xfrm>
        <a:prstGeom prst="roundRect">
          <a:avLst/>
        </a:prstGeom>
        <a:solidFill>
          <a:schemeClr val="accent2">
            <a:hueOff val="9200113"/>
            <a:satOff val="8910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Does it work?</a:t>
          </a:r>
        </a:p>
      </dsp:txBody>
      <dsp:txXfrm>
        <a:off x="39980" y="4673179"/>
        <a:ext cx="6016040" cy="739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97D68-7471-45F4-A236-758F1EFB343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905F2-D503-4A06-AD0F-BB7A0A5EB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lil-log/2018/08/12/from-autoencoder-to-beta-vae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w8F7_rQZxXk&amp;t=494s" TargetMode="External"/><Relationship Id="rId4" Type="http://schemas.openxmlformats.org/officeDocument/2006/relationships/hyperlink" Target="https://towardsdatascience.com/variational-autoencoder-demystified-with-pytorch-implementation-3a06bee395ed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CEYiCxrL_0&amp;t=2645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cWIeTMklzNg&amp;t=807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*Equal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905F2-D503-4A06-AD0F-BB7A0A5EB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From Autoencoder to Beta-VAE (lilianweng.github.io)</a:t>
            </a:r>
            <a:br>
              <a:rPr lang="en-US" dirty="0"/>
            </a:br>
            <a:r>
              <a:rPr lang="en-US" dirty="0">
                <a:hlinkClick r:id="rId4"/>
              </a:rPr>
              <a:t>Variational Autoencoder Demystified With </a:t>
            </a:r>
            <a:r>
              <a:rPr lang="en-US" dirty="0" err="1">
                <a:hlinkClick r:id="rId4"/>
              </a:rPr>
              <a:t>PyTorch</a:t>
            </a:r>
            <a:r>
              <a:rPr lang="en-US" dirty="0">
                <a:hlinkClick r:id="rId4"/>
              </a:rPr>
              <a:t> Implementation. | by William Falcon | Towards Data Science</a:t>
            </a:r>
            <a:br>
              <a:rPr lang="en-US" dirty="0"/>
            </a:br>
            <a:r>
              <a:rPr lang="en-US" dirty="0">
                <a:hlinkClick r:id="rId5"/>
              </a:rPr>
              <a:t>Deep Learning 19: (1) Variational </a:t>
            </a:r>
            <a:r>
              <a:rPr lang="en-US" dirty="0" err="1">
                <a:hlinkClick r:id="rId5"/>
              </a:rPr>
              <a:t>AutoEncoder</a:t>
            </a:r>
            <a:r>
              <a:rPr lang="en-US" dirty="0">
                <a:hlinkClick r:id="rId5"/>
              </a:rPr>
              <a:t> : Introduction and Probability Refresher - YouTube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905F2-D503-4A06-AD0F-BB7A0A5EB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An Introduction to Graph Neural Networks: Models and Applications – YouTube</a:t>
            </a:r>
            <a:endParaRPr lang="en-US" dirty="0"/>
          </a:p>
          <a:p>
            <a:r>
              <a:rPr lang="en-US" dirty="0">
                <a:hlinkClick r:id="rId4"/>
              </a:rPr>
              <a:t>Graph neural networks: Variations and applications - YouTube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905F2-D503-4A06-AD0F-BB7A0A5EB8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6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1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7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2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D5B49-5A0F-411B-B67C-F18FC953C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3687878"/>
            <a:ext cx="8115299" cy="1265404"/>
          </a:xfrm>
        </p:spPr>
        <p:txBody>
          <a:bodyPr>
            <a:normAutofit/>
          </a:bodyPr>
          <a:lstStyle/>
          <a:p>
            <a:r>
              <a:rPr lang="en-US" sz="3300"/>
              <a:t>Neural Relational Inference for Interacting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64DE1-350F-4B21-A813-5648DB73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4953282"/>
            <a:ext cx="6781800" cy="7611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Thomas </a:t>
            </a:r>
            <a:r>
              <a:rPr lang="en-US" dirty="0" err="1"/>
              <a:t>Kipf</a:t>
            </a:r>
            <a:r>
              <a:rPr lang="en-US" dirty="0"/>
              <a:t>*  Ethan </a:t>
            </a:r>
            <a:r>
              <a:rPr lang="en-US" dirty="0" err="1"/>
              <a:t>Fetaya</a:t>
            </a:r>
            <a:r>
              <a:rPr lang="en-US" dirty="0"/>
              <a:t>*  </a:t>
            </a:r>
            <a:r>
              <a:rPr lang="en-US" dirty="0" err="1"/>
              <a:t>Kuan-Chieh</a:t>
            </a:r>
            <a:r>
              <a:rPr lang="en-US" dirty="0"/>
              <a:t> Wang Max Welling Richard </a:t>
            </a:r>
            <a:r>
              <a:rPr lang="en-US" dirty="0" err="1"/>
              <a:t>Zemel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00A99-0754-4AAF-B938-A010D26D8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71" y="1371600"/>
            <a:ext cx="4834189" cy="2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5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3BF7B-76CF-4DBD-BDA4-E1801BF1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Decoder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D1035E-4538-412B-926D-34750780D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776" y="692938"/>
            <a:ext cx="6208406" cy="2736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BB4EBF-DE44-413A-B15C-9EC9DAE3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22" y="4121938"/>
            <a:ext cx="5410955" cy="1838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0C719C-0D86-43F6-9242-08DA87F60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22" y="4274338"/>
            <a:ext cx="541095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1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3BF7B-76CF-4DBD-BDA4-E1801BF1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BC94D-CC44-4DDF-9A58-7549AB6C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1207"/>
            <a:ext cx="3877216" cy="115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E447C-8677-45CB-9C1A-A3FB426FC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34" y="3303370"/>
            <a:ext cx="326753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8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D6B07AF-A086-4F81-A2EC-108F86739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B75148-2791-4D20-8938-D7554D86B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20343"/>
            <a:ext cx="12192000" cy="1937657"/>
          </a:xfrm>
          <a:prstGeom prst="rect">
            <a:avLst/>
          </a:prstGeom>
          <a:gradFill>
            <a:gsLst>
              <a:gs pos="47000">
                <a:srgbClr val="000000">
                  <a:alpha val="18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D7C9E-0425-4EBD-A5BB-69320450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1" y="5670550"/>
            <a:ext cx="7446131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3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0797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BAD784-BAAF-4CC0-9F52-682A8E9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401B9-9595-42B7-B197-AB5FB5C65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DF3CC-AFCC-40B3-8C44-5CB604221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371600"/>
            <a:ext cx="8115300" cy="23563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Does it work?</a:t>
            </a:r>
          </a:p>
        </p:txBody>
      </p:sp>
    </p:spTree>
    <p:extLst>
      <p:ext uri="{BB962C8B-B14F-4D97-AF65-F5344CB8AC3E}">
        <p14:creationId xmlns:p14="http://schemas.microsoft.com/office/powerpoint/2010/main" val="408861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EFA976-0132-4AF3-B3A3-B2D1C89C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A7CAF-5EE9-4EEE-9E12-B2CECCB94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199F73-795E-469A-AF4B-13FA2C7AB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9486900" cy="41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ECA4E-A352-4C01-9137-73595289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924493"/>
            <a:ext cx="8115300" cy="17742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E6A9-437B-434D-B7E4-416CE270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3893906"/>
            <a:ext cx="8115300" cy="1028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i="1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Use VAE and GNN to infer relations/edges/connectivity between systems/nodes/components.</a:t>
            </a:r>
          </a:p>
        </p:txBody>
      </p:sp>
    </p:spTree>
    <p:extLst>
      <p:ext uri="{BB962C8B-B14F-4D97-AF65-F5344CB8AC3E}">
        <p14:creationId xmlns:p14="http://schemas.microsoft.com/office/powerpoint/2010/main" val="283819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B6F3D-A632-447D-B84F-7A09284E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0CB3C-CEB2-490F-9B41-B22FAFBE1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141861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51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B958F-5C7D-4160-8ADB-7FDB508A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VAE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396C55C-B093-4306-8CB4-CE8A446DC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087880"/>
            <a:ext cx="6096000" cy="268224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7C397B-A9A0-4E90-AEB5-D504629B6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5230812"/>
            <a:ext cx="71056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24019-FEC9-4027-95AD-616C89401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8D5CE-BA78-4C69-ADD7-C32284321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4102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8C001-2343-456B-84FF-2484DE9A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685801"/>
            <a:ext cx="4063971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GNN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BC1E9-32B2-4EC2-9AC8-FBC1C251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9874"/>
            <a:ext cx="2579077" cy="66411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FC56A6-BC3B-4B95-BA6A-50E288951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975189" y="2070341"/>
            <a:ext cx="2531012" cy="1113645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5EDB30E-A6D9-4B2A-A669-7FC7778A0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410200" cy="11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7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BA616-3674-4D0A-9911-7AA6B16C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My talk / Paper’s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E572-7891-4778-BA78-14CCB1C7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GNN has worked in many fields. E.g., Drug discovery, interactive systems, classification node/graph and many others. </a:t>
            </a:r>
          </a:p>
          <a:p>
            <a:r>
              <a:rPr lang="en-US" dirty="0"/>
              <a:t>Sometimes, we don’t have underlying relations between objects.</a:t>
            </a:r>
          </a:p>
          <a:p>
            <a:r>
              <a:rPr lang="en-US" dirty="0"/>
              <a:t>Can GNN help us infer the relations?</a:t>
            </a:r>
          </a:p>
          <a:p>
            <a:r>
              <a:rPr lang="en-US" dirty="0"/>
              <a:t>Will the inferred relations help us in classification and other downstream tasks?</a:t>
            </a:r>
          </a:p>
        </p:txBody>
      </p:sp>
    </p:spTree>
    <p:extLst>
      <p:ext uri="{BB962C8B-B14F-4D97-AF65-F5344CB8AC3E}">
        <p14:creationId xmlns:p14="http://schemas.microsoft.com/office/powerpoint/2010/main" val="240892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6B053-7C99-4BCD-A76D-F459A2CF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Method / Architecture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44C6-AE92-4471-90BD-B5752F882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r>
              <a:rPr lang="en-US" dirty="0"/>
              <a:t>Encoder: Learn </a:t>
            </a:r>
            <a:r>
              <a:rPr lang="en-US" b="1" i="1" dirty="0" err="1"/>
              <a:t>h_ij</a:t>
            </a:r>
            <a:r>
              <a:rPr lang="en-US" b="1" i="1" dirty="0"/>
              <a:t> </a:t>
            </a:r>
            <a:r>
              <a:rPr lang="en-US" dirty="0"/>
              <a:t>instead of µ. </a:t>
            </a:r>
            <a:r>
              <a:rPr lang="en-US" b="1" i="1" dirty="0" err="1"/>
              <a:t>h_ij</a:t>
            </a:r>
            <a:r>
              <a:rPr lang="en-US" b="1" i="1" dirty="0"/>
              <a:t> </a:t>
            </a:r>
            <a:r>
              <a:rPr lang="en-US" dirty="0"/>
              <a:t>represents the embedding of edge between node </a:t>
            </a:r>
            <a:r>
              <a:rPr lang="en-US" dirty="0" err="1"/>
              <a:t>i</a:t>
            </a:r>
            <a:r>
              <a:rPr lang="en-US" dirty="0"/>
              <a:t> and j. </a:t>
            </a:r>
          </a:p>
          <a:p>
            <a:r>
              <a:rPr lang="en-US" dirty="0"/>
              <a:t>Sampling: Sample latent variable </a:t>
            </a:r>
            <a:r>
              <a:rPr lang="en-US" b="1" dirty="0"/>
              <a:t>z </a:t>
            </a:r>
            <a:r>
              <a:rPr lang="en-US" dirty="0"/>
              <a:t>from </a:t>
            </a:r>
            <a:r>
              <a:rPr lang="en-US" b="1" dirty="0"/>
              <a:t>h </a:t>
            </a:r>
            <a:r>
              <a:rPr lang="en-US" dirty="0"/>
              <a:t>same as VAE but </a:t>
            </a:r>
            <a:r>
              <a:rPr lang="en-US" b="1" dirty="0"/>
              <a:t>z</a:t>
            </a:r>
            <a:r>
              <a:rPr lang="en-US" dirty="0"/>
              <a:t> is discrete not normal. It represents the edge type between two nodes.</a:t>
            </a:r>
          </a:p>
          <a:p>
            <a:r>
              <a:rPr lang="en-US" b="1" dirty="0"/>
              <a:t>z</a:t>
            </a:r>
            <a:r>
              <a:rPr lang="en-US" dirty="0"/>
              <a:t>_(</a:t>
            </a:r>
            <a:r>
              <a:rPr lang="en-US" dirty="0" err="1"/>
              <a:t>ij</a:t>
            </a:r>
            <a:r>
              <a:rPr lang="en-US" dirty="0"/>
              <a:t>) ~ Categorical(softmax(</a:t>
            </a:r>
            <a:r>
              <a:rPr lang="en-US" b="1" i="1" dirty="0"/>
              <a:t>h</a:t>
            </a:r>
            <a:r>
              <a:rPr lang="en-US" dirty="0"/>
              <a:t>_(</a:t>
            </a:r>
            <a:r>
              <a:rPr lang="en-US" dirty="0" err="1"/>
              <a:t>i,j</a:t>
            </a:r>
            <a:r>
              <a:rPr lang="en-US" dirty="0"/>
              <a:t>)</a:t>
            </a:r>
            <a:r>
              <a:rPr lang="en-US" b="1" dirty="0"/>
              <a:t>))</a:t>
            </a:r>
            <a:r>
              <a:rPr lang="en-US" dirty="0"/>
              <a:t> </a:t>
            </a:r>
          </a:p>
          <a:p>
            <a:r>
              <a:rPr lang="en-US" dirty="0"/>
              <a:t>Decoder: Use decoder to predict x_(</a:t>
            </a:r>
            <a:r>
              <a:rPr lang="en-US" dirty="0" err="1"/>
              <a:t>t+n</a:t>
            </a:r>
            <a:r>
              <a:rPr lang="en-US" dirty="0"/>
              <a:t>) given </a:t>
            </a:r>
            <a:r>
              <a:rPr lang="en-US" dirty="0" err="1"/>
              <a:t>x_t</a:t>
            </a:r>
            <a:r>
              <a:rPr lang="en-US" dirty="0"/>
              <a:t> and z.  </a:t>
            </a:r>
          </a:p>
        </p:txBody>
      </p:sp>
    </p:spTree>
    <p:extLst>
      <p:ext uri="{BB962C8B-B14F-4D97-AF65-F5344CB8AC3E}">
        <p14:creationId xmlns:p14="http://schemas.microsoft.com/office/powerpoint/2010/main" val="297958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3BF7B-76CF-4DBD-BDA4-E1801BF1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Encoder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9925B4-D560-4A43-8534-8177E3F1B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0" y="256039"/>
            <a:ext cx="6096000" cy="3215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E00FD1-B641-4D92-B72B-E3BE441D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0" y="3913046"/>
            <a:ext cx="589679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8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C478F1-26B5-44C9-823B-523B85B1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3BF7B-76CF-4DBD-BDA4-E1801BF1E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18" y="685801"/>
            <a:ext cx="3057379" cy="3046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sampling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B6920B2D-A06C-4DBB-BEFE-0721B37A6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149" y="685801"/>
            <a:ext cx="2873764" cy="2703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EB7065-A42C-430E-A1A6-3E4877912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903" y="4756940"/>
            <a:ext cx="501084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998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285</Words>
  <Application>Microsoft Office PowerPoint</Application>
  <PresentationFormat>Widescreen</PresentationFormat>
  <Paragraphs>36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Goudy Old Style</vt:lpstr>
      <vt:lpstr>ClassicFrameVTI</vt:lpstr>
      <vt:lpstr>Neural Relational Inference for Interacting Systems</vt:lpstr>
      <vt:lpstr>What is it?</vt:lpstr>
      <vt:lpstr>Outline</vt:lpstr>
      <vt:lpstr>VAE</vt:lpstr>
      <vt:lpstr>GNN</vt:lpstr>
      <vt:lpstr>My talk / Paper’s motivation</vt:lpstr>
      <vt:lpstr>Method / Architecture</vt:lpstr>
      <vt:lpstr>Encoder</vt:lpstr>
      <vt:lpstr>sampling</vt:lpstr>
      <vt:lpstr>Decoder</vt:lpstr>
      <vt:lpstr>Loss</vt:lpstr>
      <vt:lpstr>Results</vt:lpstr>
      <vt:lpstr>Does it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Relational Inference for Interacting Systems</dc:title>
  <dc:creator>Usman Mahmood</dc:creator>
  <cp:lastModifiedBy>Usman Mahmood</cp:lastModifiedBy>
  <cp:revision>15</cp:revision>
  <dcterms:created xsi:type="dcterms:W3CDTF">2021-04-16T02:07:32Z</dcterms:created>
  <dcterms:modified xsi:type="dcterms:W3CDTF">2021-04-16T19:11:18Z</dcterms:modified>
</cp:coreProperties>
</file>