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notesSlides/notesSlide1.xml" ContentType="application/vnd.openxmlformats-officedocument.presentationml.notesSlide+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notesSlides/notesSlide2.xml" ContentType="application/vnd.openxmlformats-officedocument.presentationml.notesSlide+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notesSlides/notesSlide3.xml" ContentType="application/vnd.openxmlformats-officedocument.presentationml.notesSlide+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notesSlides/notesSlide4.xml" ContentType="application/vnd.openxmlformats-officedocument.presentationml.notesSlide+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9"/>
  </p:notesMasterIdLst>
  <p:sldIdLst>
    <p:sldId id="256" r:id="rId2"/>
    <p:sldId id="257" r:id="rId3"/>
    <p:sldId id="258" r:id="rId4"/>
    <p:sldId id="259" r:id="rId5"/>
    <p:sldId id="260" r:id="rId6"/>
    <p:sldId id="265" r:id="rId7"/>
    <p:sldId id="261" r:id="rId8"/>
    <p:sldId id="264" r:id="rId9"/>
    <p:sldId id="262" r:id="rId10"/>
    <p:sldId id="263" r:id="rId11"/>
    <p:sldId id="266" r:id="rId12"/>
    <p:sldId id="267" r:id="rId13"/>
    <p:sldId id="268" r:id="rId14"/>
    <p:sldId id="270" r:id="rId15"/>
    <p:sldId id="271" r:id="rId16"/>
    <p:sldId id="269"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83476" autoAdjust="0"/>
  </p:normalViewPr>
  <p:slideViewPr>
    <p:cSldViewPr snapToGrid="0">
      <p:cViewPr>
        <p:scale>
          <a:sx n="100" d="100"/>
          <a:sy n="100" d="100"/>
        </p:scale>
        <p:origin x="-1336" y="-1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2:04.354"/>
    </inkml:context>
    <inkml:brush xml:id="br0">
      <inkml:brushProperty name="width" value="0.05" units="cm"/>
      <inkml:brushProperty name="height" value="0.05" units="cm"/>
      <inkml:brushProperty name="color" value="#E71224"/>
    </inkml:brush>
  </inkml:definitions>
  <inkml:trace contextRef="#ctx0" brushRef="#br0">0 0 24575,'0'638'0,"1"-624"0,1 1 0,1-1 0,0 1 0,1-1 0,0 0 0,8 17 0,10 35 0,-8-24-1365,-8-25-5461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2:17.419"/>
    </inkml:context>
    <inkml:brush xml:id="br0">
      <inkml:brushProperty name="width" value="0.05" units="cm"/>
      <inkml:brushProperty name="height" value="0.05" units="cm"/>
      <inkml:brushProperty name="color" value="#E71224"/>
    </inkml:brush>
  </inkml:definitions>
  <inkml:trace contextRef="#ctx0" brushRef="#br0">82 0 24575,'-3'112'0,"-5"-1"0,-35 175 0,29-187-118,4 0-1,7 188 0,4-190-890,-1-74-5817</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6:31.092"/>
    </inkml:context>
    <inkml:brush xml:id="br0">
      <inkml:brushProperty name="width" value="0.05" units="cm"/>
      <inkml:brushProperty name="height" value="0.05" units="cm"/>
      <inkml:brushProperty name="color" value="#E71224"/>
    </inkml:brush>
  </inkml:definitions>
  <inkml:trace contextRef="#ctx0" brushRef="#br0">375 5 24575,'-68'-2'0,"42"0"0,0 1 0,-1 2 0,1 0 0,-35 7 0,57-7 0,0 0 0,0 1 0,0-1 0,0 1 0,1 0 0,-1-1 0,1 2 0,-1-1 0,1 0 0,0 1 0,0-1 0,0 1 0,0 0 0,0 0 0,0 0 0,1 1 0,-4 6 0,0 2 0,2-1 0,-1 1 0,2 0 0,-4 18 0,-12 36 0,12-51 0,2 1 0,0-1 0,0 1 0,2-1 0,0 1 0,0 0 0,2 1 0,0 17 0,1-26 0,0 1 0,1 0 0,1 0 0,0-1 0,0 1 0,0-1 0,1 1 0,0-1 0,1 0 0,0 0 0,0 0 0,1-1 0,-1 0 0,2 1 0,-1-2 0,9 9 0,-5-6 0,9 8 0,0-1 0,34 23 0,-44-34 0,0-1 0,0 0 0,1 0 0,-1-1 0,1 0 0,0-1 0,0 0 0,-1 0 0,1-1 0,15 0 0,29-1-1365,-30-1-5461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6:32.022"/>
    </inkml:context>
    <inkml:brush xml:id="br0">
      <inkml:brushProperty name="width" value="0.05" units="cm"/>
      <inkml:brushProperty name="height" value="0.05" units="cm"/>
      <inkml:brushProperty name="color" value="#E71224"/>
    </inkml:brush>
  </inkml:definitions>
  <inkml:trace contextRef="#ctx0" brushRef="#br0">0 0 24575,'5'7'0,"0"0"0,0 0 0,-1 0 0,0 0 0,0 1 0,-1 0 0,0-1 0,0 1 0,-1 0 0,2 10 0,1 10 0,1 45 0,-4-36 0,13 131 0,-10-127-682,1 78-1,-6-97-6143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6:33.029"/>
    </inkml:context>
    <inkml:brush xml:id="br0">
      <inkml:brushProperty name="width" value="0.05" units="cm"/>
      <inkml:brushProperty name="height" value="0.05" units="cm"/>
      <inkml:brushProperty name="color" value="#E71224"/>
    </inkml:brush>
  </inkml:definitions>
  <inkml:trace contextRef="#ctx0" brushRef="#br0">0 1 24575,'8'0'0,"-1"0"0,0 0 0,0 1 0,1 0 0,-1 1 0,0 0 0,0 0 0,0 0 0,-1 1 0,1 0 0,0 0 0,-1 0 0,8 6 0,-7-3 0,-1 0 0,1 1 0,-1 0 0,0 0 0,-1 0 0,1 1 0,-2 0 0,1 0 0,-1 0 0,4 9 0,118 258 0,-87-206 54,-20-39-1473,-11-15-5407</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6:33.962"/>
    </inkml:context>
    <inkml:brush xml:id="br0">
      <inkml:brushProperty name="width" value="0.05" units="cm"/>
      <inkml:brushProperty name="height" value="0.05" units="cm"/>
      <inkml:brushProperty name="color" value="#E71224"/>
    </inkml:brush>
  </inkml:definitions>
  <inkml:trace contextRef="#ctx0" brushRef="#br0">249 1 24575,'-1'7'0,"-1"-1"0,0 1 0,0-1 0,0 0 0,-1 1 0,1-1 0,-2 0 0,1 0 0,-1-1 0,-4 7 0,-10 16 0,-59 155 0,28-58 0,36-95-455,-2 1 0,-19 28 0,24-45-6371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6:35.513"/>
    </inkml:context>
    <inkml:brush xml:id="br0">
      <inkml:brushProperty name="width" value="0.05" units="cm"/>
      <inkml:brushProperty name="height" value="0.05" units="cm"/>
      <inkml:brushProperty name="color" value="#E71224"/>
    </inkml:brush>
  </inkml:definitions>
  <inkml:trace contextRef="#ctx0" brushRef="#br0">53 0 24575,'3'137'0,"-6"148"0,-11-210 0,10-56 0,0 1 0,-1 28 0,-8 36 129,1-9-1623,11-54-5332</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6:36.540"/>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6:37.086"/>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6:47.234"/>
    </inkml:context>
    <inkml:brush xml:id="br0">
      <inkml:brushProperty name="width" value="0.05" units="cm"/>
      <inkml:brushProperty name="height" value="0.05" units="cm"/>
      <inkml:brushProperty name="color" value="#E71224"/>
    </inkml:brush>
  </inkml:definitions>
  <inkml:trace contextRef="#ctx0" brushRef="#br0">0 1 24575,'14'422'0,"-1"-16"0,-16 358 0,6 501 0,3-1124 0,26 146 0,45 136 0,-55-311 0,49 553 0,-30-194 0,26-23 0,37 389 0,-98-183 0,-9-346 0,3-304 0,0-1 0,0 1 0,0 0 0,0-1 0,0 1 0,1-1 0,0 1 0,0-1 0,0 1 0,0-1 0,0 0 0,1 1 0,-1-1 0,5 6 0,-4-8 0,0 1 0,1-1 0,-1 1 0,0-1 0,1 0 0,-1 0 0,1 0 0,-1-1 0,1 1 0,-1-1 0,1 1 0,0-1 0,-1 0 0,1 0 0,0 0 0,-1 0 0,1 0 0,-1-1 0,1 1 0,0-1 0,2 0 0,49-14 0,0-2 0,-1-2 0,76-40 0,32-11 0,-89 43 0,2 4 0,0 2 0,2 4 0,116-11 0,667 9 0,-492 19 0,-359 0 0,167-8 0,-153 5 0,0-1 0,0-1 0,0 0 0,-1-2 0,36-17 0,-23 11 0,1 2 0,0 1 0,0 1 0,1 2 0,0 2 0,47-1 0,-34 1 0,-31 3 0,560-61 0,-7-43 0,-394 55 0,-148 41 0,-1-2 0,0 0 0,48-31 0,-67 35 0,0 1 0,0-1 0,0-1 0,7-9 0,-8 8 0,0 1 0,1 0 0,15-11 0,15-5 0,2 2 0,83-34 0,-81 40 0,0-3 0,-1-2 0,41-27 0,-62 36 0,0 2 0,1 1 0,1 0 0,0 2 0,0 0 0,36-6 0,2-2 0,-24 7 0,1-3 0,-2-1 0,1-2 0,56-32 0,25-22 0,-94 56 0,1 1 0,46-16 0,17-8 0,-24 5 0,186-101 0,-220 117 0,0 1 0,1 1 0,1 2 0,0 1 0,0 1 0,1 2 0,36-4 0,52-12 0,-95 17 0,-18 5 0,0 0 0,-1-1 0,1 0 0,-1 0 0,1 0 0,-1-1 0,0-1 0,0 1 0,0-1 0,0 0 0,-1 0 0,1-1 0,5-6 0,-6 5 10,1 1 0,0-1 0,0 1 0,1 0 0,-1 0 0,1 1 0,0 0 0,0 1 0,0 0 0,1 0 0,13-3 0,11 0-753,54-4 1,-64 8-6084</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07:45.562"/>
    </inkml:context>
    <inkml:brush xml:id="br0">
      <inkml:brushProperty name="width" value="0.035" units="cm"/>
      <inkml:brushProperty name="height" value="0.035" units="cm"/>
      <inkml:brushProperty name="color" value="#E71224"/>
    </inkml:brush>
  </inkml:definitions>
  <inkml:trace contextRef="#ctx0" brushRef="#br0">0 66 24575,'1040'0'0,"-1038"0"0,-1 0 0,1 0 0,-1 0 0,1 0 0,0 0 0,-1 0 0,1 1 0,-1-1 0,1 0 0,-1 1 0,1-1 0,1 2 0,-3-2 0,0 1 0,0-1 0,0 0 0,0 1 0,0-1 0,0 0 0,0 1 0,0-1 0,0 0 0,0 1 0,0-1 0,-1 0 0,1 1 0,0-1 0,0 0 0,0 0 0,-1 1 0,1-1 0,0 0 0,0 0 0,-1 1 0,1-1 0,0 0 0,-1 0 0,1 0 0,0 1 0,0-1 0,-1 0 0,1 0 0,0 0 0,-1 0 0,0 0 0,-5 3 0,-1 0 0,0 0 0,-1-1 0,-6 2 0,-49 3 0,1-3 0,-91-5 0,51-2 0,76 4 0,3-1 0,0 0 0,0-1 0,0-1 0,0-1 0,0-1 0,-26-8 0,-23-18 29,47 19-494,0 0 1,-46-11-1,47 18-6361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08:04.095"/>
    </inkml:context>
    <inkml:brush xml:id="br0">
      <inkml:brushProperty name="width" value="0.035" units="cm"/>
      <inkml:brushProperty name="height" value="0.035" units="cm"/>
      <inkml:brushProperty name="color" value="#E71224"/>
    </inkml:brush>
  </inkml:definitions>
  <inkml:trace contextRef="#ctx0" brushRef="#br0">977 58 24472,'-1'3'0,"0"-1"0,-1 0 0,0 0 0,-2 1 0,0-1 0,-1 0 0,0 0 0,-1 0 0,-1 0 0,-1 0 0,-1 1 0,0-1 0,0-1 0,-2 1 0,0 0 0,0 0 0,-1 0 0,-1-1 0,0 1 0,-1 0 0,0-1 0,-1 1 0,0-1 0,-1 0 0,0 1 0,-1-1 0,0 0 0,0 0 0,-1 0 0,1-1 0,-2 1 0,1 0 0,0-1 0,-1 1 0,0-1 0,0 1 0,0-1 0,0 0 0,0 0 0,0 0 0,-1 0 0,1 0 0,0-1 0,0 1 0,1-1 0,-1 1 0,1-1 0,0 0 0,0 1 0,0-1 0,1 0 0,0 0 0,1 0 0,0-1 0,0 1 0,1 0 0,0-1 0,0 1 0,2-1 0,-1 0 0,2 1 0,-1-1 0,2 0 0,0 0 0,1 0 0,0 1 0,1-1 0,0-1 0,2 1 0,0 0 0,1 0 0,0 0 0,1 0 0,1 0 0,1-1 0,0 1 0,1 0 0,1 0 0,1-1 0,0 1 0,1 0 0,1 0 0,1-1 0,0 1 0,1 0 0,1 0 0,1 0 0,0-1 0,1 1 0,0 0 0,2 0 0,0 0 0,1 0 0,0 0 0,1 0 0,0 1 0,2-1 0,-1 0 0,2 1 0,-1-1 0,2 0 0,0 1 0,0 0 0,1-1 0,0 1 0,0 0 0,1 0 0,0 0 0,1 0 0,0 0 0,0 0 0,0 1 0,1-1 0,-1 1 0,1-1 0,0 1 0,0 0 0,1 0 0,-1 0 0,0 0 0,0 0 0,0 0 0,0 0 0,0 1 0,0-1 0,-1 1 0,0-1 0,1 1 0,-2 0 0,1 0 0,-1 0 0,0 0 0,0 0 0,-1 0 0,0 1 0,-1-1 0,0 0 0,-1 1 0,0 0 0,-1-1 0,0 1 0,-1 0 0,-1-1 0,0 1 0,0 0 0,-2 0 0,0 0 0,0 0 0,-1 0 0,-1 0 0,-1 1 0,-1-1 0,0 0 0,-1 0 0,0 0 0,-2 1 0,0-1 0,-1 0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2:18.685"/>
    </inkml:context>
    <inkml:brush xml:id="br0">
      <inkml:brushProperty name="width" value="0.05" units="cm"/>
      <inkml:brushProperty name="height" value="0.05" units="cm"/>
      <inkml:brushProperty name="color" value="#E71224"/>
    </inkml:brush>
  </inkml:definitions>
  <inkml:trace contextRef="#ctx0" brushRef="#br0">1 4 24575,'51'-1'0,"-30"-1"0,1 2 0,0 0 0,-1 1 0,23 5 0,-38-5 0,0 1 0,-1-1 0,1 1 0,-1 0 0,0 1 0,0-1 0,0 1 0,0 0 0,0 0 0,-1 0 0,1 1 0,-1 0 0,0 0 0,0 0 0,0 0 0,0 1 0,-1-1 0,0 1 0,0 0 0,3 6 0,10 24 0,-1 1 0,-1 0 0,-2 1 0,-2 0 0,-1 1 0,-2 0 0,-2 0 0,1 56 0,-5-17 0,1-38 0,-1-1 0,-3 1 0,-7 44 0,7-75 0,-1 1 0,0-1 0,0 1 0,-1-1 0,0 0 0,-1 0 0,0-1 0,0 1 0,0-1 0,-1 0 0,0 0 0,-11 8 0,-10 8 0,0-3 0,-32 19 0,-11 7 0,60-38-273,0-1 0,0 0 0,-1-1 0,-13 6 0,3-5-6553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18:18.022"/>
    </inkml:context>
    <inkml:brush xml:id="br0">
      <inkml:brushProperty name="width" value="0.05" units="cm"/>
      <inkml:brushProperty name="height" value="0.05" units="cm"/>
      <inkml:brushProperty name="color" value="#008C3A"/>
    </inkml:brush>
  </inkml:definitions>
  <inkml:trace contextRef="#ctx0" brushRef="#br0">4848 1 24575,'-4'0'0,"1"0"0,-1 1 0,1 0 0,0 0 0,-1 0 0,-3 2 0,-12 3 0,-31 3 0,-1-3 0,-74 1 0,-4-1 0,14 6 0,0 6 0,-199 56 0,-84 36 0,-9-38 0,-299-29 0,679-43 0,0 1 0,-30 6 0,44-5 0,-1 1 0,1 1 0,0 0 0,0 1 0,-24 13 0,-8 8 0,1 1 0,1 2 0,-60 53 0,-152 146 0,136-124 0,-163 130 0,202-171 0,27-24 0,3 2 0,-89 95 0,13 20 0,-92 103 0,128-169 0,-131 146 0,194-202 0,1 1 0,2 2 0,1 0 0,3 1 0,-25 60 0,-51 211 0,80-239 0,3 1 0,-5 111 0,19 409 0,4-503 0,3 0 0,4 0 0,4 0 0,4-2 0,3 0 0,5-2 0,2-1 0,5-1 0,48 84 0,5-27 0,111 135 0,-19-29 0,-150-199 0,43 94 0,9 55 0,-52-119 0,109 329 0,-113-325 0,-11-32 0,-2-3 0,3-1 0,29 60 0,84 122 0,-64-116 0,-49-82 0,1-2 0,27 33 0,-38-51 0,1-1 0,0 0 0,0 0 0,1-1 0,0 0 0,0 0 0,0-1 0,1 0 0,-1 0 0,1-1 0,13 5 0,-18-8 0,0-1 0,0 1 0,0-1 0,0 0 0,0 1 0,0-2 0,-1 1 0,1 0 0,0-1 0,0 0 0,0 0 0,0 0 0,-1 0 0,1-1 0,0 1 0,-1-1 0,1 0 0,-1 0 0,0 0 0,0-1 0,0 1 0,0-1 0,0 0 0,0 1 0,-1-1 0,1 0 0,-1-1 0,0 1 0,0 0 0,0-1 0,0 1 0,-1-1 0,1 0 0,1-6 0,-3 7 0,0 0 0,0 0 0,0 0 0,-1 0 0,1 0 0,-1 0 0,1 0 0,-1 0 0,0 0 0,0 0 0,0 0 0,-1 1 0,1-1 0,-1 0 0,1 1 0,-1-1 0,-4-3 0,-5-6 0,-24-23 0,25 26 0,-1-1-455,0-1 0,-15-20 0,11 8-6371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18:19.339"/>
    </inkml:context>
    <inkml:brush xml:id="br0">
      <inkml:brushProperty name="width" value="0.05" units="cm"/>
      <inkml:brushProperty name="height" value="0.05" units="cm"/>
      <inkml:brushProperty name="color" value="#008C3A"/>
    </inkml:brush>
  </inkml:definitions>
  <inkml:trace contextRef="#ctx0" brushRef="#br0">669 1 24575,'0'713'0,"0"-708"0,0 0 0,0 0 0,-1 0 0,1 0 0,-1 0 0,0 0 0,-1 0 0,1 0 0,-1 0 0,-3 7 0,3-10 0,0 1 0,0-1 0,0 0 0,0 0 0,-1 1 0,1-1 0,0-1 0,-1 1 0,0 0 0,1-1 0,-1 1 0,0-1 0,0 0 0,0 0 0,0 0 0,0 0 0,0 0 0,-5 0 0,-22 2 0,-1-2 0,-47-3 0,31 0 0,17 1 0,0-2 0,0 0 0,0-2 0,0-1 0,1-2 0,0 0 0,0-2 0,-41-21 0,59 26-227,0 0-1,0 0 1,-1 2-1,0-1 1,-14-1-1,1 1-6598</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8:37.692"/>
    </inkml:context>
    <inkml:brush xml:id="br0">
      <inkml:brushProperty name="width" value="0.035" units="cm"/>
      <inkml:brushProperty name="height" value="0.035" units="cm"/>
    </inkml:brush>
  </inkml:definitions>
  <inkml:trace contextRef="#ctx0" brushRef="#br0">1 1 24575,'0'36'0,"-1"4"0,2-1 0,1 0 0,12 56 0,-9-63-130,-2 0 1,0 0-1,-3 46 0,-1-52-716,1-3-5980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8:39.456"/>
    </inkml:context>
    <inkml:brush xml:id="br0">
      <inkml:brushProperty name="width" value="0.035" units="cm"/>
      <inkml:brushProperty name="height" value="0.035" units="cm"/>
    </inkml:brush>
  </inkml:definitions>
  <inkml:trace contextRef="#ctx0" brushRef="#br0">0 17 24575,'121'2'0,"130"-4"0,-198-8-1365,-31 4-5461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8:41.975"/>
    </inkml:context>
    <inkml:brush xml:id="br0">
      <inkml:brushProperty name="width" value="0.035" units="cm"/>
      <inkml:brushProperty name="height" value="0.035" units="cm"/>
    </inkml:brush>
  </inkml:definitions>
  <inkml:trace contextRef="#ctx0" brushRef="#br0">191 2 24575,'-22'0'0,"8"-1"0,1 1 0,0 0 0,0 1 0,0 1 0,-16 4 0,25-5 0,0 1 0,0-1 0,1 1 0,-1 0 0,0 0 0,1 0 0,0 1 0,-1-1 0,1 1 0,0 0 0,0 0 0,1 0 0,-1 0 0,1 1 0,-1-1 0,1 1 0,0-1 0,0 1 0,1 0 0,-1 0 0,-1 4 0,1-1 0,0 0 0,0 1 0,1 0 0,0-1 0,0 1 0,0 0 0,1-1 0,1 1 0,-1 0 0,3 9 0,-2-13 0,0 0 0,0-1 0,0 1 0,0-1 0,1 0 0,0 1 0,-1-1 0,1 0 0,0 0 0,1 0 0,-1 0 0,1 0 0,-1-1 0,1 1 0,0-1 0,0 0 0,0 1 0,0-1 0,0-1 0,0 1 0,1 0 0,-1-1 0,7 2 0,89 21 0,113 12 0,-210-36 0,0 0 0,-1 0 0,1 0 0,0 0 0,-1 1 0,1-1 0,0 1 0,-1-1 0,1 1 0,-1 0 0,1-1 0,-1 1 0,1 0 0,-1 0 0,0 0 0,0 0 0,1 0 0,-1 1 0,0-1 0,0 0 0,0 1 0,0-1 0,0 0 0,0 1 0,0 1 0,0 0 0,-1-1 0,0 1 0,0 0 0,0-1 0,0 1 0,0 0 0,0-1 0,-1 1 0,1-1 0,-1 1 0,0-1 0,0 1 0,0-1 0,-1 4 0,-3 2 0,1 0 0,-1-1 0,0 1 0,0-1 0,-1 0 0,0-1 0,-1 1 0,-12 9 0,8-9 12,0-1-1,0-1 1,0 0-1,-1 0 1,0-1-1,0-1 1,0 0-1,-15 1 1,-8-1-524,-55-2 0,74-1 67,-7-1-6381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8:50.737"/>
    </inkml:context>
    <inkml:brush xml:id="br0">
      <inkml:brushProperty name="width" value="0.035" units="cm"/>
      <inkml:brushProperty name="height" value="0.035" units="cm"/>
    </inkml:brush>
  </inkml:definitions>
  <inkml:trace contextRef="#ctx0" brushRef="#br0">191 2 24575,'-22'0'0,"8"-1"0,1 1 0,0 0 0,0 1 0,0 1 0,-16 4 0,25-5 0,0 1 0,0-1 0,1 1 0,-1 0 0,0 0 0,1 0 0,0 1 0,-1-1 0,1 1 0,0 0 0,0 0 0,1 0 0,-1 0 0,1 1 0,-1-1 0,1 1 0,0-1 0,0 1 0,1 0 0,-1 0 0,-1 4 0,1-1 0,0 0 0,0 1 0,1 0 0,0-1 0,0 1 0,0 0 0,1-1 0,1 1 0,-1 0 0,3 9 0,-2-13 0,0 0 0,0-1 0,0 1 0,0-1 0,1 0 0,0 1 0,-1-1 0,1 0 0,0 0 0,1 0 0,-1 0 0,1 0 0,-1-1 0,1 1 0,0-1 0,0 0 0,0 1 0,0-1 0,0-1 0,0 1 0,1 0 0,-1-1 0,7 2 0,89 21 0,113 12 0,-210-36 0,0 0 0,-1 0 0,1 0 0,0 0 0,-1 1 0,1-1 0,0 1 0,-1-1 0,1 1 0,-1 0 0,1-1 0,-1 1 0,1 0 0,-1 0 0,0 0 0,0 0 0,1 0 0,-1 1 0,0-1 0,0 0 0,0 1 0,0-1 0,0 0 0,0 1 0,0 1 0,0 0 0,-1-1 0,0 1 0,0 0 0,0-1 0,0 1 0,0 0 0,0-1 0,-1 1 0,1-1 0,-1 1 0,0-1 0,0 1 0,0-1 0,-1 4 0,-3 2 0,1 0 0,-1-1 0,0 1 0,0-1 0,-1 0 0,0-1 0,-1 1 0,-12 9 0,8-9 12,0-1-1,0-1 1,0 0-1,-1 0 1,0-1-1,0-1 1,0 0-1,-15 1 1,-8-1-524,-55-2 0,74-1 67,-7-1-6381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04.863"/>
    </inkml:context>
    <inkml:brush xml:id="br0">
      <inkml:brushProperty name="width" value="0.05" units="cm"/>
      <inkml:brushProperty name="height" value="0.05" units="cm"/>
      <inkml:brushProperty name="color" value="#E71224"/>
    </inkml:brush>
  </inkml:definitions>
  <inkml:trace contextRef="#ctx0" brushRef="#br0">3364 1 24575,'-530'14'0,"60"0"0,185-14 0,249 5 0,0 0 0,1 3 0,-62 20 0,-5 2 0,46-17 0,-164 46 0,182-46 0,0 1 0,1 3 0,-60 35 0,-464 321 0,543-360 0,0 2 0,1 0 0,1 1 0,0 0 0,1 2 0,-16 23 0,2 5 0,-34 72 0,11-29 0,35-64 0,2 1 0,-18 40 0,-11 34 0,24-59 0,-27 85 0,16-14 0,-68 268 0,93-346 0,2 1 0,-1 53 0,4-49 0,-9 60 0,5-38 0,5-49 0,0 0 0,-1-1 0,-1 1 0,0 0 0,-5 17 0,7-28 0,-1 0 0,1 1 0,-1-1 0,1 0 0,-1 0 0,1 0 0,-1 0 0,1 0 0,-1 1 0,0-1 0,0 0 0,0-1 0,0 1 0,1 0 0,-1 0 0,0 0 0,-1 0 0,1-1 0,0 1 0,0 0 0,0-1 0,0 1 0,0-1 0,-1 0 0,1 1 0,0-1 0,-2 0 0,1 0 0,0 0 0,-1-1 0,1 0 0,0 1 0,0-1 0,0 0 0,0 0 0,0 0 0,0 0 0,1-1 0,-1 1 0,0 0 0,1-1 0,-3-2 0,-3-4 0,-1 0 0,1-1 0,1-1 0,-10-17 0,19 32 0,0-1 0,0 0 0,1 0 0,-1 0 0,1 0 0,0 0 0,0-1 0,1 0 0,-1 1 0,1-2 0,-1 1 0,1 0 0,0-1 0,0 0 0,0 0 0,9 1 0,-7-1 9,0-1 0,0-1 0,0 0-1,0 0 1,0 0 0,0 0 0,0-1 0,0-1-1,-1 1 1,13-5 0,-3-1-305,0-1 0,29-19 0,-31 18-278,0 0-6252</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07.228"/>
    </inkml:context>
    <inkml:brush xml:id="br0">
      <inkml:brushProperty name="width" value="0.05" units="cm"/>
      <inkml:brushProperty name="height" value="0.05" units="cm"/>
      <inkml:brushProperty name="color" value="#E71224"/>
    </inkml:brush>
  </inkml:definitions>
  <inkml:trace contextRef="#ctx0" brushRef="#br0">1 1 24575,'0'4'0,"0"7"0,4 5 0,7 9 0,0 5 0,-1 6 0,3-2 0,-2-4 0,-2-2 0,-3 0 0,-2-2 0,-2 0 0,-2 0 0,0 0 0,0-5-8191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08.206"/>
    </inkml:context>
    <inkml:brush xml:id="br0">
      <inkml:brushProperty name="width" value="0.05" units="cm"/>
      <inkml:brushProperty name="height" value="0.05" units="cm"/>
      <inkml:brushProperty name="color" value="#E71224"/>
    </inkml:brush>
  </inkml:definitions>
  <inkml:trace contextRef="#ctx0" brushRef="#br0">0 30 24575,'9'-4'0,"0"-1"0,0 1 0,0 1 0,1-1 0,-1 2 0,1-1 0,0 1 0,0 1 0,0 0 0,17 0 0,-23 2 0,0-1 0,0 1 0,0 0 0,0 1 0,0-1 0,0 1 0,0-1 0,0 1 0,0 1 0,-1-1 0,1 0 0,-1 1 0,0 0 0,1-1 0,-1 1 0,-1 0 0,1 1 0,0-1 0,-1 1 0,0-1 0,1 1 0,-1 0 0,-1-1 0,1 1 0,-1 0 0,1 0 0,0 7 0,8 26-273,-3 0 0,-1 1 0,-1-1 0,-2 56 0,-3-70-6553</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09.278"/>
    </inkml:context>
    <inkml:brush xml:id="br0">
      <inkml:brushProperty name="width" value="0.05" units="cm"/>
      <inkml:brushProperty name="height" value="0.05" units="cm"/>
      <inkml:brushProperty name="color" value="#E71224"/>
    </inkml:brush>
  </inkml:definitions>
  <inkml:trace contextRef="#ctx0" brushRef="#br0">0 98 24575,'5'-3'0,"0"-1"0,0 1 0,0 0 0,0 0 0,1 1 0,-1 0 0,1-1 0,7 0 0,20-10 0,-21 7 0,12-6 0,0 0 0,48-15 0,-70 27 0,-1 0 0,0-1 0,1 1 0,-1 0 0,1 0 0,-1 0 0,0 0 0,1 0 0,-1 0 0,1 0 0,-1 0 0,0 1 0,1-1 0,-1 0 0,0 1 0,1-1 0,-1 1 0,0 0 0,0-1 0,1 1 0,-1 0 0,0 0 0,1 1 0,0 0 0,-1 0 0,1 0 0,-1 1 0,1-1 0,-1 1 0,0-1 0,0 1 0,0 0 0,0-1 0,-1 1 0,2 3 0,-1 10 0,0 1 0,-1-1 0,-2 23 0,1-21 0,-1 12-91,1-16-121,0 0-1,1 0 1,0 0 0,1 0-1,4 17 1,1-14-6614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2:20.046"/>
    </inkml:context>
    <inkml:brush xml:id="br0">
      <inkml:brushProperty name="width" value="0.05" units="cm"/>
      <inkml:brushProperty name="height" value="0.05" units="cm"/>
      <inkml:brushProperty name="color" value="#E71224"/>
    </inkml:brush>
  </inkml:definitions>
  <inkml:trace contextRef="#ctx0" brushRef="#br0">260 1 24575,'-1'61'0,"-3"0"0,-3-1 0,-2 1 0,-2-2 0,-3 1 0,-34 87 0,-3-3 0,-45 108 0,93-245 0,0 0 0,0-1 0,1 1 0,0 0 0,0 0 0,1 0 0,0 1 0,0-1 0,0 0 0,1 13 0,1-16 0,0-1 0,0 0 0,0 0 0,0 0 0,0 0 0,1-1 0,-1 1 0,1 0 0,0 0 0,0-1 0,0 1 0,0-1 0,0 0 0,0 1 0,1-1 0,-1 0 0,1-1 0,-1 1 0,1 0 0,0-1 0,0 1 0,0-1 0,0 0 0,0 0 0,0 0 0,5 1 0,25 5 0,48 3 0,6 1 0,-2 4-20,92 20-1325,-138-24-5481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11.218"/>
    </inkml:context>
    <inkml:brush xml:id="br0">
      <inkml:brushProperty name="width" value="0.05" units="cm"/>
      <inkml:brushProperty name="height" value="0.05" units="cm"/>
      <inkml:brushProperty name="color" value="#E71224"/>
    </inkml:brush>
  </inkml:definitions>
  <inkml:trace contextRef="#ctx0" brushRef="#br0">81 0 24575,'-7'10'0,"0"1"0,1-1 0,0 1 0,1 0 0,0 1 0,1-1 0,0 1 0,0 0 0,2 0 0,-3 17 0,-4 11 0,4-20 0,1 0 0,1-1 0,0 2 0,2-1 0,1 40 0,0-56 0,1 1 0,0-1 0,0 1 0,0-1 0,0 1 0,1-1 0,0 0 0,0 1 0,0-1 0,0 0 0,1 0 0,0-1 0,4 6 0,-4-6 0,0-1 0,0 0 0,0 0 0,1 0 0,-1 0 0,0-1 0,1 0 0,-1 1 0,1-1 0,0 0 0,-1-1 0,1 1 0,0-1 0,0 1 0,-1-1 0,1 0 0,0-1 0,0 1 0,4-2 0,-3 2 0,1-2 0,-1 1 0,1-1 0,-1 0 0,0 0 0,0 0 0,0-1 0,0 1 0,0-1 0,-1 0 0,1-1 0,-1 1 0,0-1 0,0 0 0,0 0 0,-1 0 0,1-1 0,-1 1 0,0-1 0,0 0 0,-1 0 0,1 0 0,-1 0 0,0 0 0,0 0 0,-1-1 0,0 1 0,1-10 0,2-11 0,-2 0 0,-1 0 0,-1 0 0,-6-45 0,5 66-45,0 0-1,0 0 1,0 0-1,-1 0 1,0 0-1,0 0 1,0 0-1,0 1 1,-1 0-1,0-1 1,0 1-1,0 0 1,0 0-1,-1 0 1,1 1-1,-1-1 1,0 1-1,0 0 1,0 0-1,-1 0 1,1 1-1,-1-1 1,0 1-1,1 0 0,-1 1 1,0-1-1,0 1 1,0 0-1,-8-1 1,-7-1-6781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13.026"/>
    </inkml:context>
    <inkml:brush xml:id="br0">
      <inkml:brushProperty name="width" value="0.05" units="cm"/>
      <inkml:brushProperty name="height" value="0.05" units="cm"/>
      <inkml:brushProperty name="color" value="#E71224"/>
    </inkml:brush>
  </inkml:definitions>
  <inkml:trace contextRef="#ctx0" brushRef="#br0">137 38 24575,'-4'-3'0,"0"-1"0,0 0 0,0 1 0,0 0 0,-1 0 0,1 0 0,-1 1 0,1-1 0,-1 1 0,0 0 0,0 1 0,-10-3 0,12 4 0,1 0 0,0 0 0,0 0 0,-1 0 0,1 1 0,0-1 0,-1 1 0,1-1 0,0 1 0,0 0 0,0 0 0,0 0 0,0 0 0,0 0 0,0 1 0,0-1 0,0 0 0,0 1 0,1 0 0,-1-1 0,1 1 0,-1 0 0,1 0 0,0 0 0,-1 0 0,1 0 0,0 0 0,0 0 0,1 0 0,-1 0 0,0 4 0,-2 2 0,0 1 0,1-1 0,0 1 0,1 0 0,0-1 0,0 1 0,1 0 0,0 0 0,3 14 0,-2-18 0,0 0 0,0 0 0,1 0 0,-1 0 0,1 0 0,1 0 0,-1 0 0,1-1 0,0 1 0,0-1 0,0 0 0,0 0 0,1 0 0,-1 0 0,1 0 0,9 5 0,-5-3 0,0-1 0,0 1 0,-1 1 0,0-1 0,0 1 0,0 0 0,-1 1 0,9 14 0,-13-18 0,1 1 0,-1-1 0,-1 1 0,1-1 0,-1 1 0,0 0 0,0 0 0,0-1 0,0 1 0,-1 0 0,0 0 0,0 0 0,0 0 0,-1 0 0,1 0 0,-1-1 0,-1 1 0,1 0 0,-3 6 0,3-9-91,0 1 0,0-1 0,-1 0 0,1 0 0,0 0 0,-1-1 0,0 1 0,1 0 0,-1 0 0,0-1 0,0 1 0,0-1 0,0 0 0,-3 2 0,-12 4-6735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14.192"/>
    </inkml:context>
    <inkml:brush xml:id="br0">
      <inkml:brushProperty name="width" value="0.05" units="cm"/>
      <inkml:brushProperty name="height" value="0.05" units="cm"/>
      <inkml:brushProperty name="color" value="#E71224"/>
    </inkml:brush>
  </inkml:definitions>
  <inkml:trace contextRef="#ctx0" brushRef="#br0">55 0 24575,'-18'256'0,"7"-136"0,0-23 0,4-43 0,0 57 0,7-104 14,-1 0-1,2 1 0,-1-1 0,1 0 1,0 0-1,1 0 0,-1 0 1,6 12-1,-6-17-78,1 1 1,0-1-1,0 0 1,0 1-1,0-1 1,1 0-1,-1 0 0,1-1 1,-1 1-1,1 0 1,-1-1-1,1 1 1,0-1-1,0 0 0,0 0 1,0 0-1,0 0 1,0-1-1,0 1 1,0-1-1,0 0 1,5 0-1,14 1-6761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15.072"/>
    </inkml:context>
    <inkml:brush xml:id="br0">
      <inkml:brushProperty name="width" value="0.05" units="cm"/>
      <inkml:brushProperty name="height" value="0.05" units="cm"/>
      <inkml:brushProperty name="color" value="#E71224"/>
    </inkml:brush>
  </inkml:definitions>
  <inkml:trace contextRef="#ctx0" brushRef="#br0">0 0 24575,'5'0'0,"5"0"0,7 0 0,3 0 0,5 0 0,1 0 0,-4 0-8191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16.364"/>
    </inkml:context>
    <inkml:brush xml:id="br0">
      <inkml:brushProperty name="width" value="0.05" units="cm"/>
      <inkml:brushProperty name="height" value="0.05" units="cm"/>
      <inkml:brushProperty name="color" value="#E71224"/>
    </inkml:brush>
  </inkml:definitions>
  <inkml:trace contextRef="#ctx0" brushRef="#br0">161 0 24575,'-1'8'0,"0"0"0,-1 0 0,0 0 0,-1 0 0,1-1 0,-7 12 0,-5 18 0,-5 41 0,13-49 0,-1 0 0,-21 52 0,17-56 0,0-1 0,2 1 0,0 0 0,2 1 0,1 0 0,1 1 0,1-1 0,1 1 0,1-1 0,3 33 0,-1-55 0,1-1 0,0 0 0,-1 1 0,1-1 0,1 0 0,-1 0 0,0 1 0,1-1 0,-1 0 0,1 0 0,0-1 0,0 1 0,0 0 0,1-1 0,-1 1 0,0-1 0,5 4 0,-1-3 0,0 1 0,-1-1 0,1-1 0,0 1 0,0-1 0,1 0 0,-1 0 0,11 1 0,8-1 0,0-1 0,0-1 0,43-5 0,-68 5 0,5 0-57,0 0 0,0-1 1,-1 1-1,1-1 0,0 0 0,0 0 0,-1 0 0,1-1 0,-1 0 0,1 0 0,-1 0 1,0 0-1,1-1 0,-1 1 0,-1-1 0,1 0 0,0 0 0,-1-1 0,1 1 1,-1-1-1,0 0 0,0 0 0,2-4 0,1-11-6769</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17.119"/>
    </inkml:context>
    <inkml:brush xml:id="br0">
      <inkml:brushProperty name="width" value="0.05" units="cm"/>
      <inkml:brushProperty name="height" value="0.05" units="cm"/>
      <inkml:brushProperty name="color" value="#E71224"/>
    </inkml:brush>
  </inkml:definitions>
  <inkml:trace contextRef="#ctx0" brushRef="#br0">0 113 24575,'0'-5'0,"4"-1"0,7 0 0,5-3 0,5 0 0,3 2 0,2-3 0,1 0 0,1-3 0,-1 2 0,1-3 0,-6 2-8191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17.701"/>
    </inkml:context>
    <inkml:brush xml:id="br0">
      <inkml:brushProperty name="width" value="0.05" units="cm"/>
      <inkml:brushProperty name="height" value="0.05" units="cm"/>
      <inkml:brushProperty name="color" value="#E71224"/>
    </inkml:brush>
  </inkml:definitions>
  <inkml:trace contextRef="#ctx0" brushRef="#br0">1 1 24575,'4'4'0,"2"7"0,0 5 0,-1 9 0,-2 5 0,-1 2 0,-1-1 0,0 0 0,-1-1 0,0 3 0,-1 0 0,1-4-8191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18.127"/>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19.060"/>
    </inkml:context>
    <inkml:brush xml:id="br0">
      <inkml:brushProperty name="width" value="0.05" units="cm"/>
      <inkml:brushProperty name="height" value="0.05" units="cm"/>
      <inkml:brushProperty name="color" value="#E71224"/>
    </inkml:brush>
  </inkml:definitions>
  <inkml:trace contextRef="#ctx0" brushRef="#br0">1 80 24575,'4'0'0,"7"0"0,5 0 0,4-4 0,4-7 0,2-1 0,2 2 0,-5-3 0,-2 2 0,1 2 0,1 3 0,-4 3-8191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20.658"/>
    </inkml:context>
    <inkml:brush xml:id="br0">
      <inkml:brushProperty name="width" value="0.05" units="cm"/>
      <inkml:brushProperty name="height" value="0.05" units="cm"/>
      <inkml:brushProperty name="color" value="#E71224"/>
    </inkml:brush>
  </inkml:definitions>
  <inkml:trace contextRef="#ctx0" brushRef="#br0">1 0 24575,'4'0'0,"6"5"0,6 1 0,5-1 0,3-1 0,7 0 0,2-2 0,0-1 0,-1-1 0,-1 0 0,-2 0 0,-1 0 0,-1-1 0,0 1 0,-5-4 0,-2-2 0,-4 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2:21.236"/>
    </inkml:context>
    <inkml:brush xml:id="br0">
      <inkml:brushProperty name="width" value="0.05" units="cm"/>
      <inkml:brushProperty name="height" value="0.05" units="cm"/>
      <inkml:brushProperty name="color" value="#E71224"/>
    </inkml:brush>
  </inkml:definitions>
  <inkml:trace contextRef="#ctx0" brushRef="#br0">0 29 24575,'2'36'0,"1"0"0,1 0 0,2 0 0,2-1 0,15 43 0,75 164 0,-98-241 0,0 1 0,1-1 0,-1 1 0,1-1 0,-1 0 0,1 1 0,0-1 0,0 0 0,-1 0 0,1 1 0,0-1 0,0 0 0,0 0 0,0 0 0,0 0 0,1 0 0,-1 0 0,0 0 0,0-1 0,1 1 0,-1 0 0,0-1 0,1 1 0,-1-1 0,1 1 0,-1-1 0,3 1 0,-2-2 0,0 0 0,0 0 0,1-1 0,-1 1 0,0 0 0,0-1 0,0 1 0,0-1 0,0 0 0,0 0 0,-1 0 0,1 1 0,-1-2 0,1 1 0,-1 0 0,2-4 0,19-33 0,-2-1 0,-2-1 0,-1 0 0,-3-1 0,-1-1 0,-2 0 0,-2-1 0,-2 0 0,2-55 0,-9 73-1365,0 4-5461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23.292"/>
    </inkml:context>
    <inkml:brush xml:id="br0">
      <inkml:brushProperty name="width" value="0.05" units="cm"/>
      <inkml:brushProperty name="height" value="0.05" units="cm"/>
      <inkml:brushProperty name="color" value="#E71224"/>
    </inkml:brush>
  </inkml:definitions>
  <inkml:trace contextRef="#ctx0" brushRef="#br0">32 0 24575,'0'424'0,"-1"-416"0,-1-9 0,-5-17 0,-4-30 0,6 19 0,2-1 0,1 0 0,1 0 0,2 0 0,7-50 0,-7 76 0,1 1 0,-1-1 0,1 1 0,0-1 0,-1 1 0,1 0 0,1 0 0,-1 0 0,0 0 0,1 0 0,0 1 0,-1-1 0,1 1 0,0-1 0,0 1 0,1 0 0,-1 0 0,0 1 0,1-1 0,-1 1 0,1-1 0,-1 1 0,1 0 0,0 1 0,-1-1 0,1 1 0,0-1 0,0 1 0,3 0 0,-3 0 0,0 0 0,0 0 0,0 1 0,0-1 0,0 1 0,-1 0 0,1 0 0,0 0 0,0 0 0,-1 1 0,1 0 0,-1-1 0,1 1 0,-1 0 0,0 1 0,0-1 0,0 1 0,0-1 0,0 1 0,-1 0 0,1 0 0,-1 0 0,1 0 0,-1 1 0,0-1 0,-1 0 0,4 8 0,19 151 0,-24-161 0,0 0 0,0 0 0,0 0 0,0 0 0,1 0 0,-1 0 0,0 0 0,1 0 0,-1 0 0,1-1 0,-1 1 0,1 0 0,-1 0 0,1 0 0,-1-1 0,1 1 0,0 0 0,-1-1 0,1 1 0,0 0 0,0-1 0,0 1 0,-1-1 0,1 0 0,0 1 0,0-1 0,0 1 0,0-1 0,1 0 0,0 0 0,0 0 0,0-1 0,0 1 0,0-1 0,0 0 0,0 1 0,0-1 0,-1 0 0,1 0 0,0 0 0,0-1 0,-1 1 0,3-2 0,7-8 0,0-1 0,16-23 0,-24 32 0,33-57 0,-29 47 0,0 1 0,0-1 0,1 1 0,1 1 0,0-1 0,1 1 0,0 1 0,12-10 0,-20 18 0,0 1 0,0-1 0,1 1 0,-1-1 0,0 1 0,1 0 0,-1 0 0,1 1 0,-1-1 0,1 0 0,-1 1 0,1-1 0,-1 1 0,1 0 0,0 0 0,-1 0 0,1 0 0,0 1 0,-1-1 0,1 0 0,-1 1 0,6 2 0,-5-1 0,0 0 0,1 1 0,-1-1 0,0 1 0,0 0 0,-1 0 0,1 0 0,0 0 0,-1 1 0,0-1 0,0 1 0,0-1 0,2 6 0,2 6 0,-1 0 0,-1 1 0,0-1 0,-1 1 0,-1 0 0,1 21 0,-4 70-1365,0-84-5461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24.663"/>
    </inkml:context>
    <inkml:brush xml:id="br0">
      <inkml:brushProperty name="width" value="0.05" units="cm"/>
      <inkml:brushProperty name="height" value="0.05" units="cm"/>
      <inkml:brushProperty name="color" value="#E71224"/>
    </inkml:brush>
  </inkml:definitions>
  <inkml:trace contextRef="#ctx0" brushRef="#br0">4 218 24575,'16'2'0,"0"0"0,0 0 0,18 6 0,-18-3 0,0-2 0,0 0 0,32 1 0,-43-4 0,-1 0 0,1 0 0,-1-1 0,1 0 0,-1 0 0,1 0 0,-1 0 0,0-1 0,0 0 0,0 0 0,0 0 0,0 0 0,0-1 0,0 1 0,0-1 0,-1 0 0,0 0 0,5-6 0,0-3 0,-1 0 0,-1 0 0,0-1 0,-1 0 0,0 0 0,-1-1 0,-1 1 0,0-1 0,2-25 0,-4 38 0,-1-1 0,0 0 0,-1 0 0,1 0 0,0 1 0,0-1 0,-1 0 0,1 0 0,-1 1 0,1-1 0,-1 0 0,0 1 0,0-1 0,0 1 0,0-1 0,0 1 0,0-1 0,0 1 0,0 0 0,-1 0 0,-1-2 0,0 0 0,-1 1 0,1 1 0,-1-1 0,0 0 0,0 1 0,1 0 0,-1 0 0,0 0 0,-5-1 0,-8 1 0,1 1 0,-1 0 0,-26 4 0,34-2 0,-1 1 0,1 1 0,0 0 0,0 0 0,1 1 0,-1 0 0,1 0 0,0 1 0,0 0 0,1 0 0,0 1 0,0 0 0,0 0 0,1 1 0,0 0 0,1 0 0,0 0 0,0 1 0,1 0 0,0 0 0,0 0 0,1 0 0,-3 10 0,6-10-39,-1 0 0,1 0 0,0 0 0,1 0 0,0 0 0,0 0 0,1 0 0,0 0 0,1 0 0,0-1 0,0 1 0,1-1 0,0 0 0,0 0 0,1 0 0,0-1 0,1 0 0,-1 0 0,1 0 0,1 0 0,-1-1 0,1 0 0,0 0 0,1-1 0,-1 0 0,1-1 0,0 1 0,0-1 0,1-1 0,-1 1 0,1-2 0,-1 1 0,1-1 0,17 2 0,-5-3-6787</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41.566"/>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30.136"/>
    </inkml:context>
    <inkml:brush xml:id="br0">
      <inkml:brushProperty name="width" value="0.05" units="cm"/>
      <inkml:brushProperty name="height" value="0.05" units="cm"/>
      <inkml:brushProperty name="color" value="#E71224"/>
    </inkml:brush>
  </inkml:definitions>
  <inkml:trace contextRef="#ctx0" brushRef="#br0">245 1 24575,'-8'2'0,"1"1"0,-1 0 0,1 0 0,0 0 0,0 1 0,0 0 0,-9 8 0,15-12 0,-22 17 0,1 1 0,0 0 0,1 2 0,1 0 0,-21 29 0,37-43 0,1 0 0,0 0 0,0 0 0,0 1 0,1-1 0,0 1 0,0-1 0,0 1 0,1 0 0,0 0 0,0 0 0,1 0 0,0 0 0,0 0 0,3 13 0,-2-16 0,-1 0 0,1 0 0,0-1 0,1 1 0,-1 0 0,1 0 0,0-1 0,0 1 0,0-1 0,0 0 0,0 0 0,1 0 0,0 0 0,-1 0 0,1 0 0,0 0 0,0-1 0,1 0 0,-1 0 0,0 0 0,1 0 0,-1 0 0,1 0 0,0-1 0,0 0 0,-1 0 0,1 0 0,6 1 0,26 0 18,58-4 0,-37 0-1419,-34 1-5425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31.900"/>
    </inkml:context>
    <inkml:brush xml:id="br0">
      <inkml:brushProperty name="width" value="0.05" units="cm"/>
      <inkml:brushProperty name="height" value="0.05" units="cm"/>
      <inkml:brushProperty name="color" value="#E71224"/>
    </inkml:brush>
  </inkml:definitions>
  <inkml:trace contextRef="#ctx0" brushRef="#br0">193 1 24575,'-6'1'0,"0"-1"0,0 2 0,0-1 0,0 1 0,0 0 0,1 0 0,-1 0 0,1 1 0,-1 0 0,1 0 0,0 0 0,0 1 0,0 0 0,1 0 0,-1 0 0,1 0 0,-5 7 0,-7 9 0,0 1 0,-19 36 0,30-46 0,1 0 0,0 0 0,1 0 0,0 1 0,1-1 0,0 1 0,1 0 0,0-1 0,1 1 0,0 0 0,1 0 0,0-1 0,1 1 0,1 0 0,7 22 0,-8-31 0,1 1 0,0-1 0,0 0 0,0 0 0,0 0 0,0 0 0,1 0 0,-1-1 0,1 1 0,0-1 0,0 0 0,0 0 0,0 0 0,0-1 0,0 0 0,0 1 0,1-2 0,-1 1 0,0 0 0,1-1 0,-1 0 0,1 0 0,6 0 0,-2 0 0,1-1 0,0 0 0,-1 0 0,1-1 0,-1 0 0,1 0 0,-1-1 0,0-1 0,16-7 0,-17 6 0,0 0 0,-1-1 0,1 1 0,-1-2 0,10-10 0,-14 13 0,-1 0 0,1-1 0,-1 1 0,0-1 0,0 1 0,-1-1 0,1 0 0,-1 1 0,0-1 0,0 0 0,-1 0 0,1-7 0,-1 5 0,2-15 0,-1 0 0,-2 0 0,0 0 0,-5-25 0,5 41 0,0 1 0,0 0 0,-1 0 0,0 0 0,0 0 0,0 0 0,0 1 0,-1-1 0,0 1 0,0-1 0,0 1 0,-1 0 0,1 0 0,-1 0 0,0 1 0,0-1 0,0 1 0,-1 0 0,1 0 0,-1 1 0,1-1 0,-10-2 0,-23-10-1365,20 10-5461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32.811"/>
    </inkml:context>
    <inkml:brush xml:id="br0">
      <inkml:brushProperty name="width" value="0.05" units="cm"/>
      <inkml:brushProperty name="height" value="0.05" units="cm"/>
      <inkml:brushProperty name="color" value="#E71224"/>
    </inkml:brush>
  </inkml:definitions>
  <inkml:trace contextRef="#ctx0" brushRef="#br0">1 1 24575,'0'4'0,"0"11"0,0 7 0,0 9 0,0 8 0,0 3 0,0-3 0,4-2 0,2-4 0,-1-3 0,0-6-8191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34.049"/>
    </inkml:context>
    <inkml:brush xml:id="br0">
      <inkml:brushProperty name="width" value="0.05" units="cm"/>
      <inkml:brushProperty name="height" value="0.05" units="cm"/>
      <inkml:brushProperty name="color" value="#E71224"/>
    </inkml:brush>
  </inkml:definitions>
  <inkml:trace contextRef="#ctx0" brushRef="#br0">0 92 24575,'56'-38'0,"-50"32"0,0 1 0,0 0 0,0 0 0,1 1 0,0-1 0,0 2 0,0-1 0,1 1 0,-1 0 0,1 0 0,0 1 0,0 0 0,8-1 0,-14 3 0,1 0 0,-1 1 0,1-1 0,-1 1 0,0 0 0,0-1 0,1 1 0,-1 0 0,0 0 0,0 0 0,0 1 0,0-1 0,0 0 0,0 1 0,0 0 0,0-1 0,-1 1 0,1 0 0,-1 0 0,1 0 0,-1 0 0,0 0 0,0 0 0,0 0 0,0 0 0,0 0 0,0 1 0,0-1 0,-1 0 0,1 1 0,-1-1 0,1 5 0,1 10 0,-1 1 0,-1-1 0,-2 27 0,1-26 0,-2 90-1365,3-85-5461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36.286"/>
    </inkml:context>
    <inkml:brush xml:id="br0">
      <inkml:brushProperty name="width" value="0.05" units="cm"/>
      <inkml:brushProperty name="height" value="0.05" units="cm"/>
      <inkml:brushProperty name="color" value="#E71224"/>
    </inkml:brush>
  </inkml:definitions>
  <inkml:trace contextRef="#ctx0" brushRef="#br0">216 75 24575,'-7'-1'0,"1"-1"0,-1 0 0,1 0 0,0-1 0,-1 1 0,1-2 0,1 1 0,-1 0 0,0-1 0,-7-7 0,6 6 0,1 0 0,-1 0 0,0 1 0,0 0 0,0 1 0,-1-1 0,-12-3 0,18 7 0,0 0 0,1-1 0,-1 1 0,0 0 0,0 0 0,0 1 0,1-1 0,-1 0 0,0 1 0,0-1 0,1 1 0,-1-1 0,1 1 0,-1 0 0,0 0 0,-1 1 0,0 0 0,0 1 0,1-1 0,-1 1 0,1 0 0,0 0 0,0 0 0,0 0 0,0 0 0,0 0 0,-1 6 0,0-4 0,1 0 0,0 1 0,0-1 0,1 1 0,-1-1 0,1 1 0,0-1 0,1 1 0,-1 0 0,1-1 0,1 1 0,-1 0 0,1-1 0,0 1 0,0 0 0,0-1 0,1 1 0,0-1 0,0 0 0,0 0 0,1 0 0,0 0 0,0 0 0,0 0 0,0-1 0,1 1 0,0-1 0,0 0 0,0 0 0,0 0 0,0-1 0,1 1 0,0-1 0,0 0 0,0-1 0,0 1 0,9 2 0,4 2 0,-1 2 0,0-1 0,0 2 0,-1 0 0,19 16 0,-29-21 0,-1 1 0,0-1 0,0 1 0,0 1 0,-1-1 0,1 1 0,-2-1 0,1 1 0,-1 0 0,0 1 0,0-1 0,-1 0 0,0 1 0,-1-1 0,2 16 0,-2-17 0,0-1 0,-1 1 0,0 0 0,0-1 0,0 1 0,-1-1 0,0 1 0,0-1 0,0 1 0,-1-1 0,-4 11 0,4-14 0,0 1 0,0-1 0,0 1 0,-1-1 0,1 0 0,-1 0 0,0 0 0,0 0 0,1 0 0,-1 0 0,0-1 0,0 0 0,-1 1 0,1-1 0,0 0 0,0-1 0,0 1 0,-1 0 0,1-1 0,0 0 0,-5 0 0,1 1 10,-1-1 0,1 0 0,-1 0 0,1-1 0,-1 0 0,1 0 0,-1-1 0,1 0 0,0 0 0,0-1 0,-10-5 0,3-1-381,-1-1-1,2-1 1,-23-21 0,20 18-6455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38.131"/>
    </inkml:context>
    <inkml:brush xml:id="br0">
      <inkml:brushProperty name="width" value="0.05" units="cm"/>
      <inkml:brushProperty name="height" value="0.05" units="cm"/>
      <inkml:brushProperty name="color" value="#E71224"/>
    </inkml:brush>
  </inkml:definitions>
  <inkml:trace contextRef="#ctx0" brushRef="#br0">3 0 24575,'-3'139'0,"6"148"0,-1-279 0,0 0 0,0 0 0,1 0 0,0 0 0,0 0 0,1-1 0,-1 1 0,2-1 0,-1 0 0,1 0 0,0-1 0,1 1 0,0-1 0,0 0 0,0-1 0,0 0 0,1 0 0,9 6 0,-14-10 0,0 0 0,0 0 0,0 0 0,0 0 0,0-1 0,0 1 0,0-1 0,0 1 0,1-1 0,-1 0 0,0 0 0,0 0 0,0 0 0,0 0 0,0 0 0,1-1 0,-1 1 0,0-1 0,0 1 0,0-1 0,3-1 0,-2 0 0,0-1 0,1 1 0,-1-1 0,0 1 0,0-1 0,0 0 0,0-1 0,-1 1 0,1 0 0,2-6 0,2-4 0,-1 0 0,-1-1 0,0 0 0,0 0 0,2-16 0,2-20 0,-1 1 0,0-87 0,-3 97 0,-5 39 0,0 0 0,0 0 0,0-1 0,1 1 0,-1 0 0,0 0 0,0 0 0,0 0 0,0-1 0,0 1 0,0 0 0,1 0 0,-1 0 0,0 0 0,0-1 0,0 1 0,1 0 0,-1 0 0,0 0 0,0 0 0,0 0 0,1 0 0,-1 0 0,0 0 0,0 0 0,0 0 0,1 0 0,-1 0 0,0-1 0,0 2 0,1-1 0,-1 0 0,0 0 0,0 0 0,0 0 0,1 0 0,-1 0 0,0 0 0,0 0 0,0 0 0,1 0 0,-1 0 0,0 0 0,0 1 0,14 19 0,-2 12 27,-2 0 0,-1 1 0,-1 1-1,4 42 1,-5-33-777,23 82 1,-23-105-6077</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40.479"/>
    </inkml:context>
    <inkml:brush xml:id="br0">
      <inkml:brushProperty name="width" value="0.05" units="cm"/>
      <inkml:brushProperty name="height" value="0.05" units="cm"/>
      <inkml:brushProperty name="color" value="#E71224"/>
    </inkml:brush>
  </inkml:definitions>
  <inkml:trace contextRef="#ctx0" brushRef="#br0">0 0 24575,'16'61'0,"-3"-1"0,-3 1 0,-2 1 0,-3 0 0,-4 68 0,-1-294 0,0-1 0,0 163 0,0-1 0,0 1 0,0-1 0,1 1 0,-1 0 0,1-1 0,-1 1 0,1-1 0,0 1 0,0 0 0,0 0 0,0-1 0,0 1 0,0 0 0,1 0 0,-1 0 0,1 0 0,-1 1 0,1-1 0,0 0 0,0 1 0,0-1 0,0 1 0,0-1 0,0 1 0,0 0 0,0 0 0,1 0 0,-1 0 0,0 0 0,1 1 0,-1-1 0,0 1 0,1-1 0,-1 1 0,1 0 0,-1 0 0,1 0 0,2 1 0,0-1 0,0 1 0,0 1 0,0-1 0,-1 1 0,1-1 0,-1 1 0,1 1 0,-1-1 0,0 1 0,0-1 0,0 1 0,0 0 0,0 1 0,-1-1 0,1 1 0,-1-1 0,0 1 0,0 0 0,2 4 0,3 10 0,-2 0 0,0 1 0,-1-1 0,-1 1 0,-1 0 0,0 0 0,-1 35 0,-1-42 0,-1-34 0,2-1 0,0 1 0,2 0 0,0 0 0,2 1 0,0-1 0,1 1 0,14-26 0,-20 44 0,0 1 0,0-1 0,0 1 0,1 0 0,-1-1 0,1 1 0,-1 0 0,1 0 0,0 0 0,0 0 0,0 1 0,0-1 0,0 0 0,1 1 0,-1-1 0,0 1 0,1 0 0,-1 0 0,4-2 0,-3 3 0,-1 1 0,1-1 0,-1 0 0,0 1 0,0-1 0,1 1 0,-1 0 0,0 0 0,0-1 0,0 2 0,0-1 0,0 0 0,0 0 0,0 1 0,0-1 0,0 1 0,-1-1 0,1 1 0,0 0 0,-1-1 0,1 1 0,1 3 0,6 7 0,0 0 0,-1 1 0,-1 0 0,1 0 0,-2 1 0,0 0 0,-1 0 0,0 0 0,-1 1 0,4 25 0,10 44-1365,-16-64-5461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2:22.448"/>
    </inkml:context>
    <inkml:brush xml:id="br0">
      <inkml:brushProperty name="width" value="0.05" units="cm"/>
      <inkml:brushProperty name="height" value="0.05" units="cm"/>
      <inkml:brushProperty name="color" value="#E71224"/>
    </inkml:brush>
  </inkml:definitions>
  <inkml:trace contextRef="#ctx0" brushRef="#br0">29 1 24575,'0'4'0,"0"7"0,0 5 0,0 9 0,0 10 0,0 7 0,0 10 0,0 10 0,-5 13 0,-1 6 0,0 4 0,1 0 0,2-5 0,1-11 0,1-18-8191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41.142"/>
    </inkml:context>
    <inkml:brush xml:id="br0">
      <inkml:brushProperty name="width" value="0.05" units="cm"/>
      <inkml:brushProperty name="height" value="0.05" units="cm"/>
      <inkml:brushProperty name="color" value="#E71224"/>
    </inkml:brush>
  </inkml:definitions>
  <inkml:trace contextRef="#ctx0" brushRef="#br0">1 0 24575,'0'5'0,"0"6"0,0 5 0,0 5 0,0 3 0,0 7 0,0 2 0,0 0 0,0 0 0,0-3 0,0-1 0,0-1 0,0-5-8191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43.176"/>
    </inkml:context>
    <inkml:brush xml:id="br0">
      <inkml:brushProperty name="width" value="0.05" units="cm"/>
      <inkml:brushProperty name="height" value="0.05" units="cm"/>
      <inkml:brushProperty name="color" value="#E71224"/>
    </inkml:brush>
  </inkml:definitions>
  <inkml:trace contextRef="#ctx0" brushRef="#br0">30 47 24575,'2'85'0,"-5"96"0,-12-119 0,11-65 0,1-18 0,-2-26 0,5 29 0,-1-12 0,1 1 0,2-1 0,5-33 0,-6 56 0,1 0 0,-1 0 0,2 0 0,-1 0 0,1 0 0,0 0 0,0 1 0,0-1 0,1 1 0,0 0 0,1 0 0,-1 0 0,1 1 0,0-1 0,1 1 0,-1 0 0,1 1 0,8-5 0,-11 7 0,0 0 0,0 1 0,0-1 0,0 1 0,1 0 0,-1 0 0,1 0 0,-1 0 0,0 0 0,1 1 0,0 0 0,-1 0 0,1 0 0,-1 0 0,1 0 0,-1 1 0,1-1 0,-1 1 0,1 0 0,-1 0 0,0 1 0,0-1 0,1 1 0,-1-1 0,0 1 0,0 0 0,0 0 0,-1 0 0,1 1 0,0-1 0,-1 1 0,0-1 0,1 1 0,-1 0 0,2 4 0,2 2 0,0 0 0,-1 1 0,0 0 0,-1 0 0,0 0 0,-1 1 0,0 0 0,-1-1 0,0 1 0,1 13 0,-5 107 92,0-61-1549,2-48-5369</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44.502"/>
    </inkml:context>
    <inkml:brush xml:id="br0">
      <inkml:brushProperty name="width" value="0.05" units="cm"/>
      <inkml:brushProperty name="height" value="0.05" units="cm"/>
      <inkml:brushProperty name="color" value="#E71224"/>
    </inkml:brush>
  </inkml:definitions>
  <inkml:trace contextRef="#ctx0" brushRef="#br0">241 0 24575,'-14'0'0,"1"0"0,-1 1 0,0 1 0,1 0 0,-1 0 0,1 1 0,-15 6 0,21-5 0,-1 0 0,1 0 0,0 0 0,0 1 0,1 0 0,0 0 0,0 1 0,0 0 0,0 0 0,1 0 0,0 1 0,0-1 0,-4 10 0,4-6 0,1 0 0,0 0 0,0 1 0,1-1 0,1 1 0,0-1 0,0 1 0,1 0 0,1 0 0,-1 0 0,2 0 0,0-1 0,0 1 0,5 21 0,-4-26 0,-1 0 0,1 0 0,-1-1 0,2 1 0,-1-1 0,1 1 0,-1-1 0,2 0 0,-1 0 0,0 0 0,1 0 0,0 0 0,0-1 0,0 0 0,1 0 0,0 0 0,-1 0 0,1-1 0,0 0 0,1 0 0,-1 0 0,1-1 0,-1 0 0,1 0 0,0 0 0,-1 0 0,1-1 0,7 1 0,-9-3 0,0 1 0,0 0 0,0-1 0,0 0 0,0 0 0,0 0 0,0 0 0,-1 0 0,1-1 0,0 0 0,-1 0 0,0 0 0,1 0 0,-1 0 0,0-1 0,0 0 0,0 1 0,0-1 0,0 0 0,-1 0 0,0-1 0,1 1 0,-1 0 0,0-1 0,-1 0 0,1 1 0,1-7 0,2-3 0,0-1 0,-2 1 0,0-1 0,0 0 0,-1 0 0,0-22 0,-2 31-80,0-1 0,-1 0-1,1 0 1,-1 0 0,0 0-1,0 0 1,-1 1 0,0-1-1,0 0 1,0 1 0,-1 0 0,1-1-1,-1 1 1,-1 0 0,1 1-1,-8-10 1,-5 0-6746</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45.639"/>
    </inkml:context>
    <inkml:brush xml:id="br0">
      <inkml:brushProperty name="width" value="0.05" units="cm"/>
      <inkml:brushProperty name="height" value="0.05" units="cm"/>
      <inkml:brushProperty name="color" value="#E71224"/>
    </inkml:brush>
  </inkml:definitions>
  <inkml:trace contextRef="#ctx0" brushRef="#br0">280 0 24575,'1'4'0,"0"0"0,1-1 0,-1 0 0,1 1 0,0-1 0,0 0 0,1 0 0,-1 0 0,4 3 0,9 15 0,-6-1 0,-1 2 0,-1-1 0,0 1 0,-2 0 0,5 39 0,-6-31 0,2 1 0,12 36 0,-10-35 0,-1 1 0,-2-1 0,-1 1 0,-1 0 0,-2 0 0,-2 0 0,-6 48 0,7-77 0,-1 0 0,1-1 0,-1 1 0,0-1 0,0 1 0,0-1 0,0 1 0,-1-1 0,1 0 0,-1 1 0,0-1 0,0 0 0,0 0 0,0 0 0,-1-1 0,1 1 0,-1 0 0,0-1 0,0 0 0,0 1 0,0-1 0,0-1 0,0 1 0,0 0 0,-1-1 0,1 1 0,0-1 0,-8 1 0,-6 1 0,0-1 0,0 0 0,-1-2 0,-33-3 0,12 1 0,25 1-124,-1 0 0,1-1 0,0-1 0,0 0 0,0-1 0,1-1-1,-1 0 1,1 0 0,0-2 0,-15-9 0,11 5-6702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46.852"/>
    </inkml:context>
    <inkml:brush xml:id="br0">
      <inkml:brushProperty name="width" value="0.05" units="cm"/>
      <inkml:brushProperty name="height" value="0.05" units="cm"/>
      <inkml:brushProperty name="color" value="#E71224"/>
    </inkml:brush>
  </inkml:definitions>
  <inkml:trace contextRef="#ctx0" brushRef="#br0">217 1 24575,'-7'0'0,"0"-1"0,0 1 0,0 1 0,0-1 0,-1 1 0,1 0 0,0 1 0,1 0 0,-1 0 0,0 0 0,0 1 0,1 0 0,0 0 0,-1 1 0,1-1 0,1 1 0,-1 1 0,0-1 0,1 1 0,0 0 0,0 0 0,1 1 0,-1-1 0,-3 7 0,0 2 0,0 1 0,1-1 0,1 1 0,0 0 0,1 1 0,0 0 0,2-1 0,-3 21 0,3-6 0,2 1 0,1 1 0,5 40 0,-4-68 0,-1 0 0,1-1 0,0 1 0,0 0 0,0-1 0,1 1 0,-1-1 0,1 0 0,0 1 0,0-1 0,0 0 0,0 0 0,1 0 0,-1 0 0,1-1 0,0 1 0,0-1 0,-1 1 0,2-1 0,-1 0 0,0 0 0,0-1 0,1 1 0,-1 0 0,1-1 0,-1 0 0,1 0 0,5 1 0,11 1 0,-1-1 0,1 0 0,0-1 0,24-3 0,-17 1 0,38 0-1365,-40 0-5461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48.386"/>
    </inkml:context>
    <inkml:brush xml:id="br0">
      <inkml:brushProperty name="width" value="0.05" units="cm"/>
      <inkml:brushProperty name="height" value="0.05" units="cm"/>
      <inkml:brushProperty name="color" value="#E71224"/>
    </inkml:brush>
  </inkml:definitions>
  <inkml:trace contextRef="#ctx0" brushRef="#br0">57 1 24575,'-2'0'0,"0"1"0,0 0 0,0-1 0,0 1 0,1 0 0,-1 0 0,0 0 0,0 0 0,1 1 0,-1-1 0,0 0 0,1 1 0,-1-1 0,1 1 0,0-1 0,0 1 0,-1 0 0,1-1 0,0 1 0,0 0 0,1 0 0,-1 0 0,0 0 0,1 0 0,-1 3 0,-12 52 0,9-20 0,1-1 0,2 1 0,5 43 0,-4-78 0,0 1 0,1 0 0,-1-1 0,0 1 0,1 0 0,0-1 0,0 1 0,0 0 0,0-1 0,0 0 0,0 1 0,0-1 0,1 1 0,-1-1 0,1 0 0,0 0 0,0 0 0,0 0 0,0 0 0,0-1 0,0 1 0,0 0 0,0-1 0,1 0 0,-1 1 0,1-1 0,-1 0 0,1 0 0,-1 0 0,1-1 0,0 1 0,-1-1 0,1 1 0,0-1 0,-1 0 0,1 0 0,0 0 0,4-1 0,-2 0 0,1 0 0,-1 0 0,0 0 0,0-1 0,1 0 0,-1 0 0,-1 0 0,1-1 0,0 0 0,0 0 0,-1 0 0,0 0 0,1-1 0,-1 1 0,-1-1 0,1 0 0,0-1 0,4-7 0,-3 1 0,-1 0 0,0 0 0,-1 0 0,0 0 0,0-1 0,-2 0 0,1 1 0,-1-16 0,-1-9 0,-7-48 0,7 81 5,0 1 0,-1 0 0,1-1 0,-1 1 0,1 0 0,-1 0 0,0-1 0,0 1 0,0 0 0,0 0 0,0 0 0,0 0 0,-1 0 0,1 0 0,-1 1 0,1-1 0,-1 0 0,0 1 0,0-1 0,0 1 0,1 0 0,-1-1 0,-4-1 0,2 2-111,1 0 0,-1 0 0,0 1 0,0-1 0,1 1 0,-1 0-1,0 0 1,0 0 0,0 0 0,1 0 0,-1 1 0,0 0 0,-6 2 0,-7 3-6720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50.171"/>
    </inkml:context>
    <inkml:brush xml:id="br0">
      <inkml:brushProperty name="width" value="0.05" units="cm"/>
      <inkml:brushProperty name="height" value="0.05" units="cm"/>
      <inkml:brushProperty name="color" value="#E71224"/>
    </inkml:brush>
  </inkml:definitions>
  <inkml:trace contextRef="#ctx0" brushRef="#br0">1 123 24575,'0'267'0,"0"-275"0,0-27 0,1 1 0,8-47 0,-8 72 0,1-1 0,1 1 0,0 0 0,0 0 0,0 0 0,1 0 0,1 0 0,-1 1 0,2 0 0,-1 0 0,1 0 0,0 1 0,11-11 0,-16 17 0,0 0 0,0 0 0,0 0 0,0 0 0,0 0 0,0 1 0,1-1 0,-1 0 0,0 0 0,1 1 0,-1-1 0,0 1 0,1 0 0,-1-1 0,0 1 0,1 0 0,-1 0 0,1-1 0,-1 1 0,1 0 0,-1 1 0,0-1 0,1 0 0,-1 0 0,3 1 0,-2 1 0,1-1 0,-1 1 0,-1-1 0,1 1 0,0 0 0,0 0 0,-1 0 0,1 0 0,-1 0 0,1 0 0,-1 0 0,0 0 0,2 4 0,1 7 0,0-1 0,0 1 0,-1 0 0,2 20 0,-5 18 0,0-41 0,-1 0 0,1-1 0,0 1 0,1 0 0,0-1 0,1 1 0,4 13 0,-6-22 0,0-1 0,0 1 0,1-1 0,-1 0 0,0 1 0,0-1 0,1 1 0,-1-1 0,0 0 0,0 1 0,1-1 0,-1 0 0,0 1 0,1-1 0,-1 0 0,0 0 0,1 1 0,-1-1 0,1 0 0,-1 0 0,1 1 0,-1-1 0,0 0 0,1 0 0,-1 0 0,1 0 0,-1 0 0,1 0 0,-1 0 0,1 0 0,-1 0 0,0 0 0,1 0 0,14-11 0,8-22 0,-23 33 0,70-149 0,-41 82 0,-20 47 0,-6 10 0,1 1 0,0 0 0,1-1 0,0 2 0,8-13 0,-12 21 0,-1-1 0,1 0 0,0 1 0,-1-1 0,1 1 0,-1-1 0,1 0 0,0 1 0,0 0 0,-1-1 0,1 1 0,0-1 0,0 1 0,0 0 0,0 0 0,-1-1 0,1 1 0,0 0 0,0 0 0,0 0 0,0 0 0,0 0 0,-1 0 0,1 0 0,0 0 0,1 1 0,0 0 0,0 0 0,0 1 0,0 0 0,0-1 0,0 1 0,0 0 0,-1 0 0,1 0 0,-1 0 0,1 0 0,-1 0 0,0 0 0,0 0 0,1 4 0,4 9 0,-2 0 0,0 0 0,0 0 0,-1 1 0,1 28 0,6 34 0,19 47-1365,-26-99-5461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50.974"/>
    </inkml:context>
    <inkml:brush xml:id="br0">
      <inkml:brushProperty name="width" value="0.05" units="cm"/>
      <inkml:brushProperty name="height" value="0.05" units="cm"/>
      <inkml:brushProperty name="color" value="#E71224"/>
    </inkml:brush>
  </inkml:definitions>
  <inkml:trace contextRef="#ctx0" brushRef="#br0">54 0 24575,'-2'65'0,"-3"-1"0,-19 90 0,11-52 0,5 0 0,6 144 0,3-144 0,-1-160-1365,0 20-5461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52.141"/>
    </inkml:context>
    <inkml:brush xml:id="br0">
      <inkml:brushProperty name="width" value="0.05" units="cm"/>
      <inkml:brushProperty name="height" value="0.05" units="cm"/>
      <inkml:brushProperty name="color" value="#E71224"/>
    </inkml:brush>
  </inkml:definitions>
  <inkml:trace contextRef="#ctx0" brushRef="#br0">0 0 24575,'20'0'0,"-1"0"0,1 2 0,-1 0 0,31 7 0,-45-7 0,1 0 0,-1 0 0,1 0 0,-1 1 0,0-1 0,0 1 0,0 0 0,-1 1 0,1-1 0,-1 1 0,0 0 0,0 0 0,0 0 0,0 1 0,-1-1 0,1 1 0,-1 0 0,0 0 0,-1 0 0,3 7 0,1 4 0,-2 0 0,0 1 0,0 0 0,-2-1 0,0 1 0,-1 0 0,0 0 0,-2 1 0,0-1 0,-6 27 0,6-41 7,0 1-1,-1-1 0,1 0 0,-1 0 1,0 1-1,0-1 0,0-1 1,-1 1-1,1 0 0,-1 0 1,1-1-1,-1 0 0,0 1 0,0-1 1,0 0-1,0 0 0,0-1 1,-7 4-1,1-2-254,0 0 1,-1-1-1,1 0 1,-1 0-1,-17 0 1,3-2-6579</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53.796"/>
    </inkml:context>
    <inkml:brush xml:id="br0">
      <inkml:brushProperty name="width" value="0.05" units="cm"/>
      <inkml:brushProperty name="height" value="0.05" units="cm"/>
      <inkml:brushProperty name="color" value="#E71224"/>
    </inkml:brush>
  </inkml:definitions>
  <inkml:trace contextRef="#ctx0" brushRef="#br0">86 0 24575,'-3'3'0,"-1"-1"0,1 0 0,0 1 0,0 0 0,0-1 0,1 1 0,-1 1 0,1-1 0,-1 0 0,1 0 0,-3 7 0,-5 5 0,5-7 0,0 0 0,0 1 0,1-1 0,0 1 0,1 0 0,0 0 0,0 0 0,1 1 0,0-1 0,0 1 0,1-1 0,1 10 0,-1 18 0,8 62 0,-7-95 0,1 0 0,-1 0 0,1-1 0,0 1 0,0 0 0,1-1 0,-1 1 0,1-1 0,0 1 0,0-1 0,0 0 0,0 0 0,0 0 0,1 0 0,-1 0 0,1 0 0,0-1 0,0 1 0,0-1 0,0 0 0,0 0 0,1 0 0,-1 0 0,1-1 0,4 2 0,-1 0 0,1-2 0,-1 1 0,1-1 0,0 0 0,0 0 0,0-1 0,0 0 0,0-1 0,-1 0 0,1 0 0,12-4 0,-14 3 0,0-1 0,0 0 0,0 0 0,0-1 0,-1 0 0,1 0 0,-1 0 0,0 0 0,0-1 0,-1 0 0,1 0 0,-1 0 0,0-1 0,-1 0 0,1 1 0,-1-1 0,0 0 0,0-1 0,-1 1 0,0 0 0,0-1 0,-1 1 0,2-13 0,-2 13 0,0 0 0,0 0 0,0 0 0,-1 0 0,0-1 0,-1 1 0,1 0 0,-1 0 0,0 0 0,-1 0 0,1 0 0,-1 1 0,0-1 0,-1 0 0,1 1 0,-1-1 0,0 1 0,-1 0 0,1 0 0,-1 0 0,0 0 0,0 1 0,0 0 0,-1 0 0,0 0 0,-7-5 0,-31-10-1365,22 11-5461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5:13.915"/>
    </inkml:context>
    <inkml:brush xml:id="br0">
      <inkml:brushProperty name="width" value="0.05" units="cm"/>
      <inkml:brushProperty name="height" value="0.05" units="cm"/>
      <inkml:brushProperty name="color" value="#E71224"/>
    </inkml:brush>
  </inkml:definitions>
  <inkml:trace contextRef="#ctx0" brushRef="#br0">0 59 24575,'86'-3'0,"88"-15"0,60-4 0,-143 12 0,0 5 0,115 7 0,-54 0 0,-120-2 0,0 2 0,-1 0 0,1 2 0,-1 2 0,43 12 0,-47-10 0,0-2 0,1-1 0,0-1 0,29 0 0,117-6 0,-60-1 0,-77 3 0,73-1 0,-1 5 0,155 24 0,-206-17 0,119 26 0,-145-28 0,-1 0 0,-1 2 0,43 22 0,-46-25 0,-27-8 0,1 0 0,0 0 0,-1 0 0,1 0 0,-1 0 0,1 0 0,-1-1 0,1 1 0,0 0 0,-1-1 0,1 1 0,-1 0 0,1-1 0,-1 1 0,1 0 0,-1-1 0,0 1 0,1-1 0,-1 1 0,1-1 0,-1 1 0,0-1 0,1 1 0,-1-2 0,1-3 0,0 0 0,0 0 0,-1 0 0,0-1 0,0 1 0,0 0 0,-2-8 0,2-45 120,0 55-207,1 0-1,-1 0 1,1 0 0,0 0-1,0 0 1,0 0 0,0 0-1,1 0 1,-1 0-1,1 1 1,0-1 0,-1 1-1,1-1 1,0 1 0,1-1-1,2-2 1,9-4-6739</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55.328"/>
    </inkml:context>
    <inkml:brush xml:id="br0">
      <inkml:brushProperty name="width" value="0.05" units="cm"/>
      <inkml:brushProperty name="height" value="0.05" units="cm"/>
      <inkml:brushProperty name="color" value="#E71224"/>
    </inkml:brush>
  </inkml:definitions>
  <inkml:trace contextRef="#ctx0" brushRef="#br0">0 5 24575,'2'1'0,"0"-1"0,0 1 0,0-1 0,0 1 0,0 0 0,0-1 0,-1 1 0,1 0 0,0 0 0,-1 0 0,1 1 0,0-1 0,-1 0 0,1 1 0,-1-1 0,0 1 0,1-1 0,-1 1 0,0-1 0,0 1 0,0 0 0,0 0 0,-1 0 0,1-1 0,1 4 0,14 56 0,-13-48 0,-1-1 0,45 236 0,-40-218 0,-7-29 0,0-1 0,0 0 0,0 0 0,0 0 0,0 0 0,0 0 0,1 0 0,-1 1 0,0-1 0,0 0 0,0 0 0,0 0 0,1 0 0,-1 0 0,0 0 0,0 0 0,0 0 0,0 0 0,1 0 0,-1 0 0,0 0 0,0 0 0,0 0 0,0 0 0,1 0 0,-1 0 0,0 0 0,0 0 0,0 0 0,0 0 0,1 0 0,-1 0 0,0 0 0,0 0 0,0-1 0,0 1 0,0 0 0,1 0 0,-1 0 0,0 0 0,0 0 0,0 0 0,0 0 0,0-1 0,0 1 0,0 0 0,1 0 0,-1 0 0,0 0 0,0-1 0,0 1 0,0 0 0,0 0 0,0 0 0,0 0 0,0-1 0,0 1 0,0 0 0,0 0 0,0 0 0,0 0 0,0-1 0,0 1 0,9-58 0,-8 22 0,1 0 0,2 0 0,2 0 0,1 1 0,21-63 0,-26 93 0,0 1 0,0 1 0,0-1 0,0 0 0,1 0 0,-1 1 0,1-1 0,0 1 0,0 0 0,0 0 0,1 0 0,-1 0 0,1 1 0,0 0 0,-1-1 0,1 1 0,0 0 0,0 1 0,0-1 0,1 1 0,-1 0 0,0 0 0,1 0 0,-1 0 0,0 1 0,1 0 0,-1 0 0,1 0 0,-1 0 0,0 1 0,1-1 0,-1 1 0,0 0 0,0 1 0,1-1 0,-1 1 0,0 0 0,0 0 0,-1 0 0,1 0 0,0 1 0,-1-1 0,1 1 0,-1 0 0,0 0 0,0 1 0,0-1 0,0 0 0,-1 1 0,1 0 0,-1-1 0,0 1 0,0 0 0,0 0 0,-1 1 0,2 6 0,22 112 0,21 78 0,-38-179-1365,1-6-5461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57.166"/>
    </inkml:context>
    <inkml:brush xml:id="br0">
      <inkml:brushProperty name="width" value="0.05" units="cm"/>
      <inkml:brushProperty name="height" value="0.05" units="cm"/>
      <inkml:brushProperty name="color" value="#E71224"/>
    </inkml:brush>
  </inkml:definitions>
  <inkml:trace contextRef="#ctx0" brushRef="#br0">34 243 24575,'4'4'0,"0"-1"0,1-1 0,0 1 0,-1 0 0,1-1 0,0 0 0,0 0 0,1-1 0,-1 0 0,0 0 0,0 0 0,1 0 0,10-1 0,-13 1 0,0-1 0,1 0 0,-1 0 0,0 0 0,1 0 0,-1-1 0,0 0 0,1 1 0,-1-1 0,0 0 0,0-1 0,0 1 0,0 0 0,0-1 0,0 0 0,0 0 0,0 0 0,-1 0 0,1 0 0,-1 0 0,1-1 0,2-4 0,-1-3 0,-1 0 0,-1-1 0,0 1 0,0-1 0,-1 0 0,0 0 0,-1 1 0,-1-1 0,1 0 0,-2 0 0,1 1 0,-1-1 0,-1 1 0,0-1 0,-1 1 0,0 0 0,0 0 0,-7-10 0,10 18 0,-1 0 0,1 0 0,-1 0 0,0 0 0,1 0 0,-1 0 0,0 1 0,0-1 0,-1 0 0,1 1 0,0 0 0,0-1 0,-1 1 0,1 0 0,-1 0 0,1 1 0,-1-1 0,1 0 0,-1 1 0,0 0 0,1-1 0,-1 1 0,1 0 0,-1 0 0,0 1 0,1-1 0,-1 0 0,1 1 0,-1 0 0,1-1 0,-1 1 0,1 0 0,-1 0 0,1 1 0,0-1 0,-1 0 0,1 1 0,0 0 0,0-1 0,0 1 0,0 0 0,-2 4 0,-3 0 0,1 1 0,0 1 0,0-1 0,1 1 0,0 0 0,1 1 0,0-1 0,0 1 0,1 0 0,-5 16 0,3 17 0,2-1 0,2 1 0,8 80 0,-6-119 7,-1 0 0,1 0-1,0 0 1,0 0 0,0-1-1,0 1 1,0 0-1,1 0 1,-1-1 0,1 1-1,-1-1 1,1 0 0,0 1-1,0-1 1,0 0 0,1 0-1,4 3 1,-1-1-219,0 0 0,1-1 0,-1 0-1,1 0 1,0 0 0,8 1 0,4 1-6614</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58.916"/>
    </inkml:context>
    <inkml:brush xml:id="br0">
      <inkml:brushProperty name="width" value="0.05" units="cm"/>
      <inkml:brushProperty name="height" value="0.05" units="cm"/>
      <inkml:brushProperty name="color" value="#E71224"/>
    </inkml:brush>
  </inkml:definitions>
  <inkml:trace contextRef="#ctx0" brushRef="#br0">76 0 24575,'-1'21'0,"-1"0"0,-10 37 0,2-7 0,5-19 0,-1 0 0,-2-1 0,-18 51 0,22-79 0,2-10 0,3-13 0,1 7 0,2 0 0,0 0 0,0 0 0,1 0 0,1 1 0,0 0 0,0 0 0,11-15 0,-14 24 0,-1-1 0,1 1 0,-1-1 0,1 1 0,0 0 0,0 0 0,1 0 0,-1 1 0,0-1 0,1 1 0,0 0 0,-1 0 0,1 0 0,0 0 0,0 1 0,0-1 0,0 1 0,1 0 0,-1 0 0,0 1 0,0-1 0,1 1 0,-1 0 0,0 0 0,0 0 0,1 1 0,-1 0 0,0 0 0,0 0 0,5 1 0,-5 1 0,0 0 0,0 0 0,0 1 0,0-1 0,0 1 0,-1-1 0,0 1 0,0 0 0,0 1 0,0-1 0,-1 0 0,1 1 0,-1-1 0,0 1 0,1 5 0,22 75 0,-25-85 0,9 56-1365,-7-31-5461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0:59.875"/>
    </inkml:context>
    <inkml:brush xml:id="br0">
      <inkml:brushProperty name="width" value="0.05" units="cm"/>
      <inkml:brushProperty name="height" value="0.05" units="cm"/>
      <inkml:brushProperty name="color" value="#E71224"/>
    </inkml:brush>
  </inkml:definitions>
  <inkml:trace contextRef="#ctx0" brushRef="#br0">188 1 24575,'-17'41'0,"-62"239"0,43-188 0,24-66 0,2 1 0,0 0 0,2 0 0,-6 39 0,13-62 4,0 1-1,1-1 1,0 0-1,0 1 1,1-1-1,-1 0 1,1 1-1,0-1 1,0 0-1,0 0 1,0 0 0,1 1-1,0-1 1,0-1-1,0 1 1,0 0-1,0 0 1,1-1-1,0 0 1,0 1-1,0-1 1,0 0-1,0 0 1,1-1-1,-1 1 1,1-1-1,0 1 1,-1-1-1,1 0 1,0-1-1,0 1 1,1-1-1,5 2 1,12 2-301,1-1 0,0-1 0,-1-1 0,47-1 0,-46-2-6529</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1:00.752"/>
    </inkml:context>
    <inkml:brush xml:id="br0">
      <inkml:brushProperty name="width" value="0.05" units="cm"/>
      <inkml:brushProperty name="height" value="0.05" units="cm"/>
      <inkml:brushProperty name="color" value="#E71224"/>
    </inkml:brush>
  </inkml:definitions>
  <inkml:trace contextRef="#ctx0" brushRef="#br0">1 0 24575,'4'0'0,"7"0"0,1 5 0,3 1 0,3 0 0,3-1 0,3-2 0,-3-1-8191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1:04.331"/>
    </inkml:context>
    <inkml:brush xml:id="br0">
      <inkml:brushProperty name="width" value="0.05" units="cm"/>
      <inkml:brushProperty name="height" value="0.05" units="cm"/>
      <inkml:brushProperty name="color" value="#E71224"/>
    </inkml:brush>
  </inkml:definitions>
  <inkml:trace contextRef="#ctx0" brushRef="#br0">0 1 24575,'1'2'0,"-1"0"0,1-1 0,0 1 0,-1 0 0,1-1 0,0 1 0,0 0 0,0-1 0,0 1 0,1-1 0,-1 1 0,0-1 0,0 0 0,1 0 0,-1 1 0,1-1 0,0 0 0,-1 0 0,1 0 0,0-1 0,-1 1 0,4 1 0,40 12 0,-33-12 0,0 1 0,0-1 0,-1 2 0,1 0 0,-1 0 0,0 1 0,0 1 0,0 0 0,-1 0 0,13 11 0,103 70-1365,-112-77-5461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48.587"/>
    </inkml:context>
    <inkml:brush xml:id="br0">
      <inkml:brushProperty name="width" value="0.05" units="cm"/>
      <inkml:brushProperty name="height" value="0.05" units="cm"/>
      <inkml:brushProperty name="color" value="#E71224"/>
    </inkml:brush>
  </inkml:definitions>
  <inkml:trace contextRef="#ctx0" brushRef="#br0">96 0 24413,'-96'166'0,"192"1"0,97-167 0,-97-167 0,-192 1 0,-97 166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2:58.224"/>
    </inkml:context>
    <inkml:brush xml:id="br0">
      <inkml:brushProperty name="width" value="0.05" units="cm"/>
      <inkml:brushProperty name="height" value="0.05" units="cm"/>
      <inkml:brushProperty name="color" value="#E71224"/>
    </inkml:brush>
  </inkml:definitions>
  <inkml:trace contextRef="#ctx0" brushRef="#br0">2359 31 24575,'-56'-20'0,"2"14"0,1 2 0,-100 6 0,44 0 0,-845-2 0,907 4 0,-1 1 0,1 3 0,-67 19 0,66-15 0,-114 41 0,22-6 0,127-42 0,1 0 0,-1 1 0,1 0 0,1 1 0,-1 0 0,1 1 0,1 1 0,-1-1 0,-16 19 0,16-15 0,-2 0 0,1-1 0,-1-1 0,-1 0 0,-28 15 0,28-19 0,0 1 0,1 0 0,0 0 0,0 1 0,-14 12 0,23-16 0,0 1 0,0-1 0,0 0 0,1 1 0,0 0 0,0 0 0,0 0 0,1 0 0,-1 0 0,1 1 0,0-1 0,1 1 0,-1-1 0,1 1 0,1 0 0,-2 11 0,2-4 0,1 1 0,0-1 0,1 1 0,0-1 0,1 1 0,0-1 0,1 0 0,1 0 0,0-1 0,1 1 0,0-1 0,1 0 0,10 13 0,-1-3 0,2-1 0,1-1 0,0 0 0,2-2 0,36 26 0,-53-40 0,32 23 0,0-2 0,2-1 0,0-2 0,71 29 0,-52-34 0,0-3 0,2-2 0,-1-2 0,2-3 0,-1-3 0,74-3 0,73 0 0,131-4 0,-297-2 0,0-1 0,0-1 0,43-16 0,32-5 0,86 0 0,-141 19 0,-30 5 0,0-1 0,39-13 0,62-20 0,25-9 0,-135 41 0,1 0 0,1 2 0,24-3 0,-29 5 0,0 0 0,-1-1 0,1-1 0,-1 0 0,0-2 0,19-8 0,-26 6 0,1-1 0,-1 0 0,-1-1 0,1 0 0,-2 0 0,0-1 0,0 0 0,-1-1 0,0 1 0,8-21 0,-10 12 0,0 1 0,-2-1 0,0 0 0,-2 0 0,0 0 0,-1 0 0,-4-30 0,1-15 0,3 46 0,-1 0 0,-1 0 0,-1 0 0,0 1 0,-1-1 0,-2 1 0,1 0 0,-11-20 0,13 31 0,0 0 0,-1 0 0,0 1 0,-1 0 0,1 0 0,-1 0 0,0 0 0,-1 1 0,1 0 0,-1 0 0,0 0 0,0 1 0,-1 0 0,1 0 0,-1 1 0,0-1 0,0 1 0,0 1 0,0 0 0,-1 0 0,1 0 0,-15-1 0,0 3 0,-1 1 0,1 0 0,0 2 0,0 1 0,1 0 0,-27 10 0,-36 7 0,41-15 0,0-2 0,0-2 0,0-2 0,-48-6 0,78 5-105,-1-1 0,1-1 0,1 0 0,-1 0 0,0-1 0,1-1 0,0 0 0,0-1 0,0 0 0,0-1 0,1 0 0,-14-12 0,9 5-6721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00.022"/>
    </inkml:context>
    <inkml:brush xml:id="br0">
      <inkml:brushProperty name="width" value="0.05" units="cm"/>
      <inkml:brushProperty name="height" value="0.05" units="cm"/>
      <inkml:brushProperty name="color" value="#E71224"/>
    </inkml:brush>
  </inkml:definitions>
  <inkml:trace contextRef="#ctx0" brushRef="#br0">1 1223 24575,'127'-238'0,"270"-378"0,-362 564 0,-22 31 0,0 1 0,1 1 0,0 0 0,2 1 0,0 1 0,1 0 0,1 1 0,23-15 0,-1 9 0,0 2 0,2 1 0,46-13 0,-22 8 0,-42 18 0,0 1 0,0 1 0,0 0 0,1 2 0,-1 2 0,43 2 0,-11 0 0,73-1-1365,-76-1-5461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01.300"/>
    </inkml:context>
    <inkml:brush xml:id="br0">
      <inkml:brushProperty name="width" value="0.05" units="cm"/>
      <inkml:brushProperty name="height" value="0.05" units="cm"/>
      <inkml:brushProperty name="color" value="#E71224"/>
    </inkml:brush>
  </inkml:definitions>
  <inkml:trace contextRef="#ctx0" brushRef="#br0">1 0 24575,'3'2'0,"1"0"0,0 0 0,-1 0 0,0 0 0,1 0 0,-1 1 0,0-1 0,0 1 0,0 0 0,-1 0 0,4 4 0,4 4 0,26 23 0,-1 2 0,-2 2 0,30 45 0,-61-81 3,-1 0-1,1 0 1,-1 0-1,1 0 1,-1 1 0,0-1-1,0 0 1,0 1-1,0-1 1,-1 1-1,1-1 1,-1 1-1,1 0 1,-1-1-1,0 1 1,0-1 0,0 1-1,0 0 1,-1-1-1,1 1 1,-1-1-1,1 1 1,-1-1-1,0 1 1,0-1 0,0 0-1,0 1 1,-1-1-1,1 0 1,0 0-1,-1 0 1,0 0-1,1 0 1,-1 0-1,0 0 1,0 0 0,0-1-1,0 1 1,-5 1-1,-8 6-200,0-1-1,-1-1 1,0 0-1,-30 8 1,34-12-277,-12 5-6351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5:28.050"/>
    </inkml:context>
    <inkml:brush xml:id="br0">
      <inkml:brushProperty name="width" value="0.05" units="cm"/>
      <inkml:brushProperty name="height" value="0.05" units="cm"/>
      <inkml:brushProperty name="color" value="#E71224"/>
    </inkml:brush>
  </inkml:definitions>
  <inkml:trace contextRef="#ctx0" brushRef="#br0">0 0 24471,'15213'0'0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02.075"/>
    </inkml:context>
    <inkml:brush xml:id="br0">
      <inkml:brushProperty name="width" value="0.05" units="cm"/>
      <inkml:brushProperty name="height" value="0.05" units="cm"/>
      <inkml:brushProperty name="color" value="#E71224"/>
    </inkml:brush>
  </inkml:definitions>
  <inkml:trace contextRef="#ctx0" brushRef="#br0">0 0 24575,'0'5'0,"5"10"0,5 11 0,2 7 0,-1 1 0,1 0 0,-1-1 0,3-3 0,-2 0 0,-3-3 0,-2 0 0,-3 0 0,2-5 0,1-2 0,-1-5-8191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02.564"/>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03.668"/>
    </inkml:context>
    <inkml:brush xml:id="br0">
      <inkml:brushProperty name="width" value="0.05" units="cm"/>
      <inkml:brushProperty name="height" value="0.05" units="cm"/>
      <inkml:brushProperty name="color" value="#E71224"/>
    </inkml:brush>
  </inkml:definitions>
  <inkml:trace contextRef="#ctx0" brushRef="#br0">1 1 24575,'1'36'0,"11"55"0,1 19 0,-13-5 0,1 32 0,0-133 0,-1-1 0,1 1 0,-1-1 0,1 1 0,0-1 0,0 1 0,0-1 0,1 0 0,-1 1 0,1-1 0,0 0 0,0 0 0,0 0 0,0-1 0,0 1 0,1 0 0,-1-1 0,6 5 0,-3-4 0,0-1 0,0 1 0,1-1 0,-1 0 0,0 0 0,1 0 0,0-1 0,-1 0 0,1 0 0,9 0 0,8-1 0,-1-2 0,1 0 0,-1-1 0,41-12 0,-12-4-1365,-32 10-5461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05.071"/>
    </inkml:context>
    <inkml:brush xml:id="br0">
      <inkml:brushProperty name="width" value="0.05" units="cm"/>
      <inkml:brushProperty name="height" value="0.05" units="cm"/>
      <inkml:brushProperty name="color" value="#E71224"/>
    </inkml:brush>
  </inkml:definitions>
  <inkml:trace contextRef="#ctx0" brushRef="#br0">1 147 24575,'4'-5'0,"7"-1"0,5-4 0,5-5 0,-1-5 0,0 2 0,-4-1 0,1 3 0,2 4 0,2 4 0,-3-1 0,-4 1-8191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06.831"/>
    </inkml:context>
    <inkml:brush xml:id="br0">
      <inkml:brushProperty name="width" value="0.05" units="cm"/>
      <inkml:brushProperty name="height" value="0.05" units="cm"/>
      <inkml:brushProperty name="color" value="#E71224"/>
    </inkml:brush>
  </inkml:definitions>
  <inkml:trace contextRef="#ctx0" brushRef="#br0">273 1 24575,'-21'0'0,"1"1"0,-1 0 0,1 2 0,0 0 0,-29 9 0,40-9 0,1 0 0,0 1 0,0 0 0,0 0 0,0 1 0,1 0 0,0 0 0,0 0 0,0 1 0,1 0 0,-1 1 0,1-1 0,1 1 0,0 0 0,-6 10 0,10-16 0,1 0 0,-1 0 0,1 0 0,-1 0 0,1 0 0,-1 0 0,1 0 0,0 0 0,0 0 0,-1 1 0,1-1 0,0 0 0,0 0 0,0 0 0,0 0 0,0 1 0,1-1 0,-1 0 0,0 0 0,0 0 0,1 0 0,-1 0 0,1 1 0,-1-1 0,1 0 0,-1 0 0,1 0 0,0 0 0,-1-1 0,1 1 0,0 0 0,0 0 0,0 0 0,0 0 0,0-1 0,0 1 0,0 0 0,0-1 0,1 1 0,7 4 0,0-2 0,0 1 0,0-1 0,12 2 0,9 4 0,-14-3 0,0 1 0,-1 1 0,0 1 0,0 0 0,20 17 0,-32-24 0,0 1 0,0 0 0,0 0 0,0 0 0,-1 1 0,1-1 0,-1 1 0,0-1 0,0 1 0,0 0 0,0 0 0,-1 0 0,1 0 0,-1 0 0,0 0 0,-1 0 0,1 0 0,-1 1 0,1-1 0,-1 0 0,0 0 0,-1 0 0,1 1 0,-1-1 0,0 0 0,0 0 0,0 0 0,-3 5 0,2-5 7,0 0 0,0 0-1,0 0 1,-1-1 0,0 1-1,0-1 1,0 0-1,0 0 1,0 0 0,0 0-1,-1 0 1,0-1 0,1 0-1,-1 1 1,0-1 0,0-1-1,-8 4 1,6-4-131,-1 1 0,1-1 1,0 1-1,-1-2 0,1 1 0,-1-1 1,1 0-1,-1 0 0,1-1 0,-1 0 1,-8-2-1,-2-3-6702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08.502"/>
    </inkml:context>
    <inkml:brush xml:id="br0">
      <inkml:brushProperty name="width" value="0.05" units="cm"/>
      <inkml:brushProperty name="height" value="0.05" units="cm"/>
      <inkml:brushProperty name="color" value="#E71224"/>
    </inkml:brush>
  </inkml:definitions>
  <inkml:trace contextRef="#ctx0" brushRef="#br0">489 1 24575,'-9'0'0,"-16"0"0,0 0 0,0 2 0,-46 8 0,62-7 0,2-1 0,-1 1 0,0 0 0,0 1 0,1-1 0,0 2 0,0-1 0,0 1 0,0 0 0,1 0 0,0 1 0,0 0 0,0 0 0,1 0 0,-8 13 0,6-9 0,1 1 0,-1 0 0,2 1 0,0-1 0,-5 18 0,9-27 0,0 1 0,0-1 0,1 1 0,-1-1 0,1 1 0,0-1 0,0 1 0,0-1 0,0 1 0,0-1 0,1 0 0,-1 1 0,1-1 0,-1 1 0,1-1 0,0 1 0,0-1 0,0 0 0,0 0 0,0 0 0,1 1 0,-1-1 0,1 0 0,-1 0 0,1-1 0,0 1 0,0 0 0,-1-1 0,1 1 0,0-1 0,1 1 0,-1-1 0,0 0 0,3 1 0,1 1 0,0-1 0,-1 0 0,1 0 0,0-1 0,0 0 0,0 0 0,0 0 0,0-1 0,0 0 0,0 0 0,0 0 0,0-1 0,0 0 0,0 0 0,0-1 0,0 0 0,9-4 0,-8 3 0,-1-1 0,0 0 0,-1 0 0,1-1 0,-1 1 0,0-1 0,0-1 0,0 1 0,0-1 0,-1 0 0,0 0 0,-1 0 0,1 0 0,3-11 0,2-5 0,-2-1 0,-1 0 0,0-1 0,2-25 0,-8 49 0,0 0 0,0 0 0,0-1 0,0 1 0,0 0 0,0-1 0,0 1 0,0 0 0,0 0 0,0-1 0,0 1 0,0 0 0,0 0 0,0-1 0,0 1 0,0 0 0,0 0 0,0-1 0,1 1 0,-1 0 0,0 0 0,0-1 0,0 1 0,0 0 0,1 0 0,-1 0 0,0-1 0,0 1 0,1 0 0,-1 0 0,0 0 0,0 0 0,1 0 0,-1 0 0,0-1 0,0 1 0,1 0 0,-1 0 0,0 0 0,0 0 0,1 0 0,10 10 0,8 24 0,-18-33 0,32 62 0,-4-11 0,-2 2 0,-3 1 0,30 98 0,-52-144 0,0 0 0,0 0 0,-1 0 0,0 0 0,-1 0 0,0 0 0,-1 0 0,1 0 0,-2 0 0,1 0 0,-1-1 0,-1 1 0,-5 15 0,4-17 0,-1 0 0,1 0 0,-1-1 0,0 1 0,-1-1 0,1 0 0,-1-1 0,0 0 0,-1 0 0,1 0 0,-1 0 0,0-1 0,0 0 0,-1-1 0,-11 5 0,1-3 0,1 0 0,-1-1 0,0-1 0,0-1 0,0 0 0,0-1 0,-21-2 0,-127-19 0,156 18 0,-19-1-120,11 1 184,-1-1-1,1-1 0,-26-8 0,41 11-123,0 0 0,-1 0 1,1 0-1,0-1 0,0 1 0,0-1 0,0 0 0,1 0 0,-1 0 0,0-1 0,1 1 0,-1 0 0,1-1 0,0 0 0,0 1 0,0-1 0,0 0 0,1 0 1,-1 0-1,1 0 0,-1-1 0,1 1 0,0 0 0,-1-6 0,2-11-6766</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09.908"/>
    </inkml:context>
    <inkml:brush xml:id="br0">
      <inkml:brushProperty name="width" value="0.05" units="cm"/>
      <inkml:brushProperty name="height" value="0.05" units="cm"/>
      <inkml:brushProperty name="color" value="#E71224"/>
    </inkml:brush>
  </inkml:definitions>
  <inkml:trace contextRef="#ctx0" brushRef="#br0">0 162 24575,'0'13'0,"1"0"0,1-1 0,0 1 0,0-1 0,1 0 0,1 0 0,0 0 0,0 0 0,2-1 0,-1 1 0,1-1 0,1-1 0,11 15 0,-18-25 0,0 1 0,0-1 0,0 0 0,1 0 0,-1 0 0,0 1 0,1-1 0,-1 0 0,0 0 0,0 0 0,1 0 0,-1 0 0,0 1 0,1-1 0,-1 0 0,0 0 0,1 0 0,-1 0 0,0 0 0,1 0 0,-1 0 0,0 0 0,1 0 0,-1 0 0,0 0 0,1 0 0,-1-1 0,0 1 0,1 0 0,-1 0 0,0 0 0,1 0 0,-1-1 0,0 1 0,0 0 0,1 0 0,-1 0 0,0-1 0,0 1 0,1 0 0,-1 0 0,0-1 0,0 1 0,0 0 0,0-1 0,1 1 0,-1 0 0,0 0 0,0-1 0,0 1 0,0 0 0,0-1 0,0 1 0,0 0 0,0-1 0,0 1 0,0 0 0,0-1 0,0 0 0,4-25 0,-4 25 0,0-224 0,0 222-4,0 0 0,1-1 0,-1 1 0,1-1 0,0 1 0,0 0 0,0 0 0,0-1 0,0 1 0,1 0 0,0 0 0,-1 0 0,1 0 0,0 1 0,0-1 0,1 0 0,-1 1 0,1-1 0,4-3 0,-2 4 21,0-1-1,0 1 1,0-1 0,1 1-1,-1 1 1,0-1 0,1 1-1,-1 0 1,1 0 0,0 1-1,5-1 1,10 2-265,-1 1 1,1 1-1,-1 0 1,0 1-1,27 10 1,-15-2-6579</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11.303"/>
    </inkml:context>
    <inkml:brush xml:id="br0">
      <inkml:brushProperty name="width" value="0.05" units="cm"/>
      <inkml:brushProperty name="height" value="0.05" units="cm"/>
      <inkml:brushProperty name="color" value="#E71224"/>
    </inkml:brush>
  </inkml:definitions>
  <inkml:trace contextRef="#ctx0" brushRef="#br0">105 0 24575,'-1'5'0,"-1"-1"0,0 0 0,0 0 0,-1-1 0,1 1 0,-1 0 0,0-1 0,0 0 0,0 1 0,0-1 0,-5 3 0,-12 16 0,13-12 0,1 1 0,0-1 0,0 2 0,1-1 0,0 1 0,1-1 0,-5 25 0,9-32 0,-1-1 0,0 0 0,1 1 0,0-1 0,0 1 0,0-1 0,0 1 0,1-1 0,-1 1 0,1-1 0,0 0 0,0 1 0,0-1 0,1 0 0,-1 0 0,1 0 0,-1 0 0,1 0 0,0 0 0,0 0 0,1-1 0,-1 1 0,0-1 0,1 1 0,-1-1 0,1 0 0,0 0 0,0 0 0,0 0 0,0-1 0,0 1 0,5 1 0,-1-1 0,-1 0 0,1 0 0,0-1 0,0 1 0,-1-1 0,1-1 0,0 0 0,0 0 0,0 0 0,0-1 0,0 1 0,0-2 0,0 1 0,-1-1 0,1 0 0,12-6 0,-15 6 0,0-1 0,0 0 0,0 0 0,0 0 0,-1 0 0,1 0 0,-1-1 0,0 0 0,0 1 0,0-1 0,0 0 0,-1 0 0,1-1 0,-1 1 0,0-1 0,-1 1 0,1-1 0,-1 1 0,0-1 0,0 0 0,0 0 0,-1 1 0,0-1 0,1 0 0,-2-5 0,0 5 7,0 1-1,0-1 0,0 1 1,-1 0-1,1 0 1,-1 0-1,0 0 0,0 0 1,-1 0-1,1 0 0,-1 1 1,0-1-1,0 1 1,0 0-1,0-1 0,0 2 1,-7-6-1,-6-3-445,-1 0-1,-27-12 1,41 21 277,-13-5-6664</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12.107"/>
    </inkml:context>
    <inkml:brush xml:id="br0">
      <inkml:brushProperty name="width" value="0.05" units="cm"/>
      <inkml:brushProperty name="height" value="0.05" units="cm"/>
      <inkml:brushProperty name="color" value="#E71224"/>
    </inkml:brush>
  </inkml:definitions>
  <inkml:trace contextRef="#ctx0" brushRef="#br0">0 0 24575,'5'0'0,"5"0"0,7 0 0,4 5 0,-2 6 0,1 5 0,-2 5 0,-1-2 0,-3 2 0,0 0 0,4 2 0,-3 1 0,1-3 0,-2-1 0,-3-4-8191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12.879"/>
    </inkml:context>
    <inkml:brush xml:id="br0">
      <inkml:brushProperty name="width" value="0.05" units="cm"/>
      <inkml:brushProperty name="height" value="0.05" units="cm"/>
      <inkml:brushProperty name="color" value="#E71224"/>
    </inkml:brush>
  </inkml:definitions>
  <inkml:trace contextRef="#ctx0" brushRef="#br0">1 0 24575,'4'1'0,"1"0"0,-1 0 0,1 1 0,-1-1 0,1 1 0,-1 0 0,0 0 0,0 0 0,0 1 0,8 5 0,35 34 0,-28-17 0,-1 0 0,-1 1 0,-2 1 0,0 1 0,-2 0 0,10 31 0,17 34 0,29 82 0,-51-121 0,0-17-1365,-7-25-5461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5:36.637"/>
    </inkml:context>
    <inkml:brush xml:id="br0">
      <inkml:brushProperty name="width" value="0.05" units="cm"/>
      <inkml:brushProperty name="height" value="0.05" units="cm"/>
      <inkml:brushProperty name="color" value="#E71224"/>
    </inkml:brush>
  </inkml:definitions>
  <inkml:trace contextRef="#ctx0" brushRef="#br0">0 181 24575,'20'3'0,"-1"1"0,1 1 0,-1 0 0,-1 2 0,1 0 0,33 19 0,-40-20 0,144 71 0,-155-76 0,0-1 0,0 1 0,0-1 0,0 1 0,1-1 0,-1 0 0,0 1 0,0-1 0,0 0 0,0 0 0,0 0 0,1 0 0,-1 0 0,0 0 0,0 0 0,0 0 0,0 0 0,0-1 0,0 1 0,1 0 0,-1-1 0,0 1 0,0-1 0,0 1 0,1-2 0,-1 1 0,0-1 0,0 1 0,0-1 0,0 0 0,0 1 0,-1-1 0,1 0 0,-1 1 0,1-1 0,-1 0 0,0 1 0,1-1 0,-1 0 0,0-3 0,-1-9 0,-1 0 0,0 0 0,-6-19 0,6 23 0,-1-1 0,1 1 0,0-1 0,0 0 0,1 0 0,1 0 0,1-20 0,-1 29 0,0 1 0,1-1 0,-1 0 0,1 1 0,-1-1 0,1 1 0,0-1 0,-1 1 0,1-1 0,0 1 0,0 0 0,0-1 0,0 1 0,1 0 0,-1 0 0,0 0 0,0 0 0,1 0 0,-1 0 0,2-1 0,1 1 0,-1 0 0,0 1 0,0-1 0,1 1 0,-1-1 0,0 1 0,0 0 0,1 1 0,-1-1 0,0 1 0,0-1 0,1 1 0,-1 0 0,4 1 0,14 7 0,0 1 0,0 0 0,-1 2 0,25 18 0,33 18 0,-76-47-4,1 0-1,-1 0 1,0 0 0,1 0-1,-1 0 1,1-1-1,-1 1 1,0-1 0,1 1-1,-1-1 1,1 0-1,-1 0 1,1 0 0,-1 0-1,1-1 1,-1 1-1,1-1 1,-1 0-1,1 1 1,3-3 0,-2 0 21,0 1 0,0-1 1,0 0-1,0-1 1,-1 1-1,1-1 0,-1 1 1,0-1-1,0 0 1,3-5-1,5-12-248,-1 0-1,-1-1 1,11-36 0,-16 43-308,5-11-6287</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13.910"/>
    </inkml:context>
    <inkml:brush xml:id="br0">
      <inkml:brushProperty name="width" value="0.05" units="cm"/>
      <inkml:brushProperty name="height" value="0.05" units="cm"/>
      <inkml:brushProperty name="color" value="#E71224"/>
    </inkml:brush>
  </inkml:definitions>
  <inkml:trace contextRef="#ctx0" brushRef="#br0">1 130 24575,'1'-2'0,"0"0"0,1 0 0,-1 0 0,1 0 0,0 0 0,0 0 0,0 0 0,0 1 0,0-1 0,0 1 0,0-1 0,0 1 0,1 0 0,4-2 0,1-2 0,24-15 0,1 1 0,0 2 0,51-19 0,-81 35 0,-1 0 0,1 0 0,0 1 0,0-1 0,0 1 0,0-1 0,0 1 0,0 0 0,-1 0 0,1 0 0,0 0 0,0 1 0,0-1 0,0 1 0,0 0 0,0 0 0,-1 0 0,1 0 0,0 0 0,-1 0 0,1 1 0,-1 0 0,3 1 0,-2 1 0,0-1 0,0 1 0,0 0 0,-1 0 0,1 0 0,-1 0 0,0 0 0,0 0 0,-1 1 0,1-1 0,-1 1 0,0-1 0,0 7 0,1 0 0,-1-1 0,-1 1 0,0 0 0,0 0 0,-1 0 0,0 0 0,-1-1 0,0 1 0,-1-1 0,0 1 0,-1-1 0,-6 12 0,-5-4-1365,-1-6-5461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15.287"/>
    </inkml:context>
    <inkml:brush xml:id="br0">
      <inkml:brushProperty name="width" value="0.05" units="cm"/>
      <inkml:brushProperty name="height" value="0.05" units="cm"/>
      <inkml:brushProperty name="color" value="#E71224"/>
    </inkml:brush>
  </inkml:definitions>
  <inkml:trace contextRef="#ctx0" brushRef="#br0">0 0 24575,'4'6'0,"0"1"0,0-1 0,0 1 0,-1-1 0,0 1 0,-1 0 0,1 0 0,1 9 0,5 13 0,1 5 0,-1 0 0,-2 0 0,-1 1 0,-2 0 0,-1 0 0,-4 60 0,4 35 0,-1-115 0,1 0 0,0 0 0,1-1 0,10 25 0,-8-24 0,-1 0 0,0 1 0,4 26 0,0-5 0,-2-28 0,0-27 0,-3-8 0,-3 16 0,0 1 0,1-1 0,0 1 0,0-1 0,1 1 0,5-10 0,-7 17 0,0 0 0,0 1 0,0-1 0,1 0 0,-1 0 0,1 1 0,-1-1 0,1 1 0,0 0 0,0-1 0,-1 1 0,1 0 0,0 0 0,0 0 0,0 0 0,0 0 0,0 0 0,0 1 0,1-1 0,-1 1 0,0 0 0,0-1 0,0 1 0,0 0 0,1 0 0,-1 0 0,0 1 0,0-1 0,0 0 0,0 1 0,1 0 0,2 0 0,3 2-68,0 1 0,0-1-1,-1 1 1,1 0 0,-1 1 0,0 0-1,0 0 1,0 0 0,-1 1 0,0 0-1,0 1 1,0-1 0,-1 1 0,0 0-1,0 0 1,-1 1 0,0-1-1,0 1 1,4 12 0,-5-1-6758</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21.289"/>
    </inkml:context>
    <inkml:brush xml:id="br0">
      <inkml:brushProperty name="width" value="0.05" units="cm"/>
      <inkml:brushProperty name="height" value="0.05" units="cm"/>
      <inkml:brushProperty name="color" value="#E71224"/>
    </inkml:brush>
  </inkml:definitions>
  <inkml:trace contextRef="#ctx0" brushRef="#br0">33 1 24575,'-13'228'0,"1"-32"0,9-108 0,-1-25 0,4 0 0,7 62 0,-7-124 0,0 1 0,0-1 0,0 0 0,0 0 0,0 1 0,0-1 0,0 0 0,1 0 0,-1 0 0,0 0 0,1 1 0,-1-1 0,1 0 0,-1 0 0,1 0 0,-1 0 0,1 0 0,0 0 0,0 0 0,-1 0 0,1 0 0,0-1 0,0 1 0,0 0 0,0 0 0,0-1 0,0 1 0,0 0 0,0-1 0,0 1 0,0-1 0,1 0 0,-1 1 0,0-1 0,0 0 0,0 0 0,1 0 0,-1 0 0,0 0 0,0 0 0,0 0 0,1 0 0,-1 0 0,0 0 0,0-1 0,0 1 0,0 0 0,1-1 0,0 0 0,8-4 0,-1 0 0,0 0 0,-1-1 0,14-13 0,-17 16 0,114-106 0,33-26 0,-150 133 0,1 0 0,-1 0 0,1 1 0,0-1 0,0 1 0,0-1 0,0 1 0,0 0 0,0 0 0,1 0 0,-1 0 0,0 1 0,0 0 0,1-1 0,-1 1 0,0 0 0,0 0 0,1 1 0,-1-1 0,6 2 0,-3 1 0,0-1 0,0 1 0,-1 0 0,0 0 0,0 1 0,0 0 0,0 0 0,0 0 0,-1 0 0,6 8 0,5 6 0,-2 2 0,-1-1 0,0 1 0,17 44 0,-24-51-273,-1 0 0,0 1 0,-1-1 0,3 26 0,-5-15-6553</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22.427"/>
    </inkml:context>
    <inkml:brush xml:id="br0">
      <inkml:brushProperty name="width" value="0.05" units="cm"/>
      <inkml:brushProperty name="height" value="0.05" units="cm"/>
      <inkml:brushProperty name="color" value="#E71224"/>
    </inkml:brush>
  </inkml:definitions>
  <inkml:trace contextRef="#ctx0" brushRef="#br0">164 0 24575,'-6'1'0,"-1"-1"0,0 1 0,1 0 0,-1 0 0,1 0 0,-1 1 0,1 0 0,0 1 0,0-1 0,0 1 0,0 0 0,0 1 0,0-1 0,1 1 0,0 0 0,0 1 0,0-1 0,0 1 0,1 0 0,-7 10 0,6-8 0,0 1 0,1 1 0,0-1 0,1 0 0,-1 1 0,2 0 0,-1 0 0,1 0 0,1 0 0,-1 0 0,1 0 0,1 0 0,0 0 0,2 13 0,-2-20 0,0 0 0,1 1 0,0-1 0,-1 0 0,1 0 0,0 0 0,0 0 0,0 0 0,1 0 0,-1 0 0,0 0 0,1 0 0,-1 0 0,1-1 0,0 1 0,-1-1 0,1 1 0,2 1 0,2 0 0,-1 0 0,0-1 0,0 0 0,1 1 0,0-2 0,-1 1 0,8 1 0,-3-2 0,1 1 0,-1-2 0,0 1 0,1-1 0,-1-1 0,0 0 0,1 0 0,11-4 0,-16 2 0,-1 0 0,1 0 0,-1 0 0,0-1 0,0 0 0,0 0 0,-1 0 0,1-1 0,-1 1 0,0-1 0,0 0 0,-1-1 0,1 1 0,-1 0 0,-1-1 0,5-11 0,-5 15 0,-1-1 0,0 0 0,0 0 0,0 1 0,-1-1 0,1 0 0,0 0 0,-1 0 0,0 0 0,0 0 0,0 0 0,0 0 0,0 0 0,-1 0 0,1 1 0,-1-1 0,0 0 0,0 0 0,0 0 0,0 1 0,0-1 0,0 0 0,-1 1 0,1-1 0,-1 1 0,0 0 0,0-1 0,0 1 0,0 0 0,0 0 0,-1 0 0,1 1 0,0-1 0,-1 0 0,1 1 0,-6-3 0,-13-3-455,0 1 0,-33-5 0,24 7-6371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23.170"/>
    </inkml:context>
    <inkml:brush xml:id="br0">
      <inkml:brushProperty name="width" value="0.05" units="cm"/>
      <inkml:brushProperty name="height" value="0.05" units="cm"/>
      <inkml:brushProperty name="color" value="#E71224"/>
    </inkml:brush>
  </inkml:definitions>
  <inkml:trace contextRef="#ctx0" brushRef="#br0">0 0 24575,'5'9'0,"5"8"0,1 4 0,0 5 0,-3 1 0,1 5 0,5-2 0,-1-2 0,-2-2 0,1 0 0,-1 0 0,2 0 0,-2 0 0,3-5 0,-2-1 0,-3-4-8191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24.195"/>
    </inkml:context>
    <inkml:brush xml:id="br0">
      <inkml:brushProperty name="width" value="0.05" units="cm"/>
      <inkml:brushProperty name="height" value="0.05" units="cm"/>
      <inkml:brushProperty name="color" value="#E71224"/>
    </inkml:brush>
  </inkml:definitions>
  <inkml:trace contextRef="#ctx0" brushRef="#br0">0 1 24575,'3'1'0,"-1"0"0,1 1 0,-1-1 0,1 1 0,-1 0 0,0 0 0,0 0 0,0 0 0,0 0 0,0 0 0,0 0 0,0 1 0,-1-1 0,1 0 0,-1 1 0,1 3 0,5 5 0,148 196 0,-154-205 0,1 1 0,0-1 0,-1 0 0,1 1 0,0-1 0,0 0 0,0 0 0,0 0 0,0 0 0,1-1 0,-1 1 0,1 0 0,-1-1 0,1 0 0,-1 0 0,1 0 0,0 0 0,0 0 0,0 0 0,-1-1 0,5 1 0,-3-1 0,-1-1 0,1 1 0,-1-1 0,1 0 0,-1-1 0,1 1 0,-1-1 0,0 1 0,0-1 0,1 0 0,-1 0 0,-1 0 0,1 0 0,4-5 0,8-10 0,0 0 0,-2-1 0,0 0 0,14-28 0,-21 34 0,31-45-1365,-19 33-5461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25.592"/>
    </inkml:context>
    <inkml:brush xml:id="br0">
      <inkml:brushProperty name="width" value="0.05" units="cm"/>
      <inkml:brushProperty name="height" value="0.05" units="cm"/>
      <inkml:brushProperty name="color" value="#E71224"/>
    </inkml:brush>
  </inkml:definitions>
  <inkml:trace contextRef="#ctx0" brushRef="#br0">36 218 24575,'56'21'0,"-44"-19"0,0-1 0,0 0 0,0-1 0,1 0 0,-1-1 0,0 0 0,0-1 0,0 0 0,-1-1 0,18-6 0,-23 7 0,-1 0 0,0 0 0,0-1 0,-1 0 0,1 1 0,0-2 0,-1 1 0,0 0 0,0-1 0,0 0 0,0 0 0,0 0 0,-1 0 0,0-1 0,0 1 0,0-1 0,-1 0 0,1 0 0,-1 0 0,0 0 0,0 0 0,-1 0 0,0-1 0,0 1 0,1-9 0,-2 10 0,0-1 0,0 1 0,-1 0 0,1 0 0,-1-1 0,0 1 0,0 0 0,0 0 0,-1 0 0,0 0 0,1 0 0,-1 1 0,0-1 0,-1 0 0,1 1 0,-1 0 0,0-1 0,0 1 0,0 0 0,0 0 0,0 1 0,0-1 0,-1 1 0,0 0 0,1-1 0,-1 1 0,0 1 0,0-1 0,0 1 0,0-1 0,0 1 0,-7-1 0,-8-1 0,-1 0 0,1 2 0,-1 0 0,1 1 0,-34 4 0,49-4 0,0 0 0,0 1 0,0 0 0,0 0 0,1 0 0,-1 1 0,0-1 0,1 1 0,-1 0 0,1 0 0,-1 0 0,1 0 0,0 1 0,0-1 0,0 1 0,0 0 0,1 0 0,-5 5 0,4-2 0,-1 0 0,2 0 0,-1 1 0,1-1 0,0 0 0,0 1 0,0-1 0,1 1 0,0 0 0,0 10 0,1-4 0,1 0 0,0 0 0,0-1 0,1 1 0,1 0 0,0 0 0,1-1 0,0 0 0,1 1 0,1-2 0,9 17 0,-10-22 0,0-1 0,0 1 0,0-1 0,1 0 0,0 0 0,0-1 0,0 0 0,1 0 0,-1 0 0,1-1 0,0 0 0,0 0 0,0-1 0,0 0 0,1 0 0,-1-1 0,13 1 0,12 0 0,-1-1 0,60-7 0,-75 4 0,-3 0-227,0 0-1,0-1 1,-1-1-1,1 0 1,16-9-1,-5 2-6598</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37.399"/>
    </inkml:context>
    <inkml:brush xml:id="br0">
      <inkml:brushProperty name="width" value="0.05" units="cm"/>
      <inkml:brushProperty name="height" value="0.05" units="cm"/>
      <inkml:brushProperty name="color" value="#E71224"/>
    </inkml:brush>
  </inkml:definitions>
  <inkml:trace contextRef="#ctx0" brushRef="#br0">0 263 24575,'1'14'0,"1"0"0,1 0 0,0 0 0,1 0 0,0-1 0,1 1 0,1-1 0,10 18 0,14 40 0,-29-69 0,-1 0 0,1-1 0,-1 1 0,1 0 0,-1 0 0,1 0 0,0-1 0,0 1 0,0 0 0,0-1 0,0 1 0,0-1 0,0 1 0,1-1 0,1 2 0,-2-3 0,0 0 0,-1-1 0,1 1 0,-1 0 0,1-1 0,0 1 0,-1-1 0,1 1 0,-1-1 0,0 1 0,1-1 0,-1 1 0,1-1 0,-1 1 0,0-1 0,1 0 0,-1 1 0,0-1 0,0 0 0,1 1 0,-1-1 0,0 0 0,0 1 0,0-1 0,0 0 0,0-1 0,6-64 0,-7-44 0,2-46 0,-1 153 0,1 0 0,-1 0 0,1 0 0,0 0 0,0 0 0,0 0 0,0 1 0,0-1 0,1 0 0,-1 1 0,1-1 0,0 1 0,-1-1 0,1 1 0,0 0 0,1 0 0,-1 0 0,5-3 0,-1 1 0,0 1 0,0 0 0,0 0 0,1 1 0,-1-1 0,1 1 0,13-1 0,1 0 0,1 2 0,-1 0 0,0 2 0,30 3 0,-31 0 0,0 1 0,0 1 0,-1 0 0,1 2 0,-1 0 0,-1 1 0,0 1 0,0 0 0,18 15 0,4 7 0,-1 1 0,52 57 0,-87-83 0,1 0 0,-1 1 0,0-1 0,0 1 0,2 8 0,-4-11 0,-3-35 0,0 0 0,0 0 0,2 1 0,1-1 0,9-40 0,-9 61 0,1 1 0,-1-1 0,2 1 0,-1 0 0,1 0 0,1 0 0,-1 0 0,1 1 0,1 0 0,-1 0 0,1 0 0,1 1 0,-1-1 0,1 2 0,0-1 0,0 1 0,1 0 0,-1 0 0,11-4 0,-9 5 0,1 0 0,1 1 0,-1 0 0,0 0 0,1 1 0,0 0 0,-1 1 0,1 0 0,0 1 0,-1 0 0,1 1 0,0 0 0,0 1 0,-1 0 0,1 0 0,-1 1 0,0 1 0,0 0 0,0 0 0,13 8 0,-3 0 0,-1 1 0,-1 1 0,0 0 0,-1 1 0,-1 1 0,0 0 0,-1 2 0,22 33 0,-26-32-1365,-4-2-5461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38.648"/>
    </inkml:context>
    <inkml:brush xml:id="br0">
      <inkml:brushProperty name="width" value="0.05" units="cm"/>
      <inkml:brushProperty name="height" value="0.05" units="cm"/>
      <inkml:brushProperty name="color" value="#E71224"/>
    </inkml:brush>
  </inkml:definitions>
  <inkml:trace contextRef="#ctx0" brushRef="#br0">519 0 24575,'-32'2'0,"-1"2"0,-54 12 0,-10 2 0,31-13 0,46-5 0,1 1 0,0 1 0,0 0 0,0 2 0,0 0 0,-21 9 0,36-12 0,1 1 0,0 0 0,0 0 0,0 1 0,0-1 0,0 1 0,0-1 0,1 1 0,-1 0 0,1 0 0,0 0 0,0 0 0,0 1 0,0-1 0,1 1 0,-1-1 0,1 1 0,0-1 0,0 1 0,0 0 0,0-1 0,1 1 0,-1 0 0,1 0 0,0-1 0,0 1 0,1 0 0,-1 0 0,1 0 0,0-1 0,2 7 0,-1-1 0,1 0 0,0 0 0,0-1 0,1 1 0,0-1 0,1 0 0,0 0 0,0 0 0,0-1 0,1 1 0,0-2 0,8 8 0,1-4 0,-1-1 0,1 0 0,1-1 0,0 0 0,0-2 0,0 0 0,23 5 0,123 20 0,-150-29 0,3 0 0,0 0 0,-1-1 0,1 0 0,0-2 0,0 1 0,16-4 0,-26 3 0,-1 0 0,1-1 0,0 1 0,-1-1 0,0 0 0,1 0 0,-1 0 0,0-1 0,0 1 0,0-1 0,0 0 0,0-1 0,-1 1 0,0 0 0,1-1 0,-1 0 0,0 0 0,-1 0 0,1 0 0,-1 0 0,0 0 0,2-6 0,3-12 0,0-1 0,-2 0 0,0 0 0,-2 0 0,-1-1 0,0 1 0,-2-1 0,-3-32 0,2 54 0,1-1 0,-1 1 0,0-1 0,0 0 0,0 1 0,0 0 0,0-1 0,0 1 0,-1 0 0,1-1 0,-1 1 0,0 0 0,1 0 0,-1 0 0,0 0 0,0 1 0,0-1 0,-1 0 0,1 1 0,0 0 0,-1-1 0,1 1 0,0 0 0,-1 0 0,0 0 0,1 1 0,-1-1 0,-3 0 0,-11-2 0,1 1 0,-1 1 0,-26 1 0,12 1 0,-29-8-1365,36 2-5461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39.262"/>
    </inkml:context>
    <inkml:brush xml:id="br0">
      <inkml:brushProperty name="width" value="0.05" units="cm"/>
      <inkml:brushProperty name="height" value="0.05" units="cm"/>
      <inkml:brushProperty name="color" value="#E71224"/>
    </inkml:brush>
  </inkml:definitions>
  <inkml:trace contextRef="#ctx0" brushRef="#br0">0 0 24575,'23'29'0,"-1"0"0,-2 2 0,-1 0 0,-1 1 0,-2 1 0,13 38 0,-10-24 0,3-2 0,37 61 0,-5-39-1365,-37-50-5461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5:38.013"/>
    </inkml:context>
    <inkml:brush xml:id="br0">
      <inkml:brushProperty name="width" value="0.05" units="cm"/>
      <inkml:brushProperty name="height" value="0.05" units="cm"/>
      <inkml:brushProperty name="color" value="#E71224"/>
    </inkml:brush>
  </inkml:definitions>
  <inkml:trace contextRef="#ctx0" brushRef="#br0">1 1 24575,'2'43'0,"8"46"0,1 13 0,6 59 0,-10-115 0,-2 0 0,-2 0 0,-1 1 0,-7 61 0,5-108 0,0 0 0,0 1 0,0-1 0,0 0 0,0 0 0,0 0 0,0 0 0,0 1 0,0-1 0,0 0 0,0 0 0,0 0 0,0 0 0,0 1 0,0-1 0,0 0 0,0 0 0,0 0 0,0 0 0,0 0 0,0 1 0,0-1 0,0 0 0,0 0 0,0 0 0,0 0 0,0 1 0,0-1 0,0 0 0,0 0 0,-1 0 0,1 0 0,0 0 0,0 0 0,0 0 0,0 1 0,0-1 0,0 0 0,-1 0 0,1 0 0,0 0 0,0 0 0,0 0 0,0 0 0,-1 0 0,1 0 0,0 0 0,0 0 0,0 0 0,0 0 0,-1 0 0,1 0 0,0 0 0,0 0 0,0 0 0,0 0 0,-1 0 0,1 0 0,-6-13 0,-4-18 0,8 19 0,0 1 0,1-1 0,1 0 0,0 1 0,0-1 0,1 0 0,3-13 0,-3 21 0,0 0 0,0 1 0,1-1 0,-1 1 0,1 0 0,0-1 0,0 1 0,0 0 0,0 0 0,1 0 0,-1 1 0,1-1 0,0 0 0,0 1 0,0 0 0,0 0 0,0 0 0,0 0 0,0 0 0,1 0 0,-1 1 0,1 0 0,-1-1 0,1 1 0,-1 1 0,8-2 0,1 1-57,0 1 0,0 0 1,0 0-1,0 2 0,0-1 0,-1 1 0,1 1 0,0 0 0,-1 1 0,0 0 1,0 1-1,0 0 0,0 0 0,-1 1 0,0 1 0,0 0 0,-1 0 0,0 1 0,0 0 1,0 1-1,-1 0 0,-1 0 0,14 20 0,-9-8-6769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39.894"/>
    </inkml:context>
    <inkml:brush xml:id="br0">
      <inkml:brushProperty name="width" value="0.05" units="cm"/>
      <inkml:brushProperty name="height" value="0.05" units="cm"/>
      <inkml:brushProperty name="color" value="#E71224"/>
    </inkml:brush>
  </inkml:definitions>
  <inkml:trace contextRef="#ctx0" brushRef="#br0">1 0 24575,'6'2'0,"0"-1"0,0 1 0,0 1 0,0-1 0,-1 1 0,1 0 0,-1 0 0,1 0 0,-1 1 0,0 0 0,0 0 0,-1 0 0,6 6 0,2 1 0,266 199 0,-167-131 0,-53-41-1365,-41-31-5461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40.476"/>
    </inkml:context>
    <inkml:brush xml:id="br0">
      <inkml:brushProperty name="width" value="0.05" units="cm"/>
      <inkml:brushProperty name="height" value="0.05" units="cm"/>
      <inkml:brushProperty name="color" value="#E71224"/>
    </inkml:brush>
  </inkml:definitions>
  <inkml:trace contextRef="#ctx0" brushRef="#br0">547 0 24575,'-4'0'0,"-16"14"0,-8 13 0,-14 6 0,-3 3 0,1 4 0,-1-1 0,2-2 0,5-7 0,0 0 0,1-1 0,3 0 0,2-2 0,7 5 0,3 1 0,1-1 0,4-1 0,5-6-8191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43.247"/>
    </inkml:context>
    <inkml:brush xml:id="br0">
      <inkml:brushProperty name="width" value="0.05" units="cm"/>
      <inkml:brushProperty name="height" value="0.05" units="cm"/>
      <inkml:brushProperty name="color" value="#E71224"/>
    </inkml:brush>
  </inkml:definitions>
  <inkml:trace contextRef="#ctx0" brushRef="#br0">459 2 24575,'-93'-1'0,"-102"3"0,182 0 0,1 1 0,0 0 0,-1 1 0,1 0 0,1 1 0,-1 1 0,1-1 0,0 2 0,0 0 0,0 0 0,-10 11 0,19-17 0,1 0 0,-1 0 0,1 0 0,0 0 0,-1 0 0,1 0 0,0 1 0,0-1 0,0 1 0,0-1 0,0 1 0,0-1 0,0 1 0,1-1 0,-1 1 0,1 0 0,-1-1 0,1 1 0,-1 0 0,1-1 0,0 1 0,0 0 0,0 0 0,0-1 0,0 1 0,0 2 0,2-1 0,-1-1 0,1 1 0,-1-1 0,1 1 0,0-1 0,0 1 0,0-1 0,0 0 0,0 0 0,0 0 0,1 0 0,-1-1 0,1 1 0,2 1 0,13 6 0,0-1 0,0-1 0,30 7 0,-45-13 0,29 8 0,-6-3 0,1 2 0,-1 1 0,45 21 0,-65-27 0,-1 1 0,1-1 0,-1 1 0,0 0 0,1 0 0,-2 1 0,1-1 0,0 1 0,-1 0 0,0 0 0,0 1 0,-1-1 0,1 1 0,-1 0 0,-1-1 0,1 2 0,-1-1 0,0 0 0,0 0 0,0 1 0,0 8 0,-2-12 0,1 0 0,-1 0 0,0 0 0,0 0 0,-1 0 0,1 0 0,-1 0 0,1 0 0,-1 0 0,0 0 0,0 0 0,0-1 0,0 1 0,-1 0 0,1 0 0,-1-1 0,1 1 0,-1-1 0,-4 5 0,2-5 0,1 1 0,-1-1 0,0 0 0,1 0 0,-1 0 0,0 0 0,0-1 0,0 1 0,-1-1 0,1 0 0,0 0 0,-8 0 0,1-1 0,1 0 0,-1 0 0,0-1 0,0-1 0,0 0 0,0 0 0,1-1 0,-1 0 0,1-1 0,-13-7 0,0-4-1365,6 0-5461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45.261"/>
    </inkml:context>
    <inkml:brush xml:id="br0">
      <inkml:brushProperty name="width" value="0.05" units="cm"/>
      <inkml:brushProperty name="height" value="0.05" units="cm"/>
      <inkml:brushProperty name="color" value="#E71224"/>
    </inkml:brush>
  </inkml:definitions>
  <inkml:trace contextRef="#ctx0" brushRef="#br0">0 187 24575,'67'2'0,"-43"0"0,-1-1 0,1-1 0,-1-1 0,0-1 0,1-1 0,-1-1 0,22-7 0,-39 8 0,0 0 0,-1-1 0,1 0 0,-1 0 0,0-1 0,-1 1 0,1-1 0,-1 0 0,1 0 0,-2-1 0,1 1 0,0-1 0,-1 0 0,4-10 0,-6 13 0,1 0 0,-1-1 0,0 1 0,-1-1 0,1 1 0,0-1 0,-1 1 0,0-1 0,0 1 0,0-1 0,0 0 0,-2-5 0,2 7 0,-1 0 0,0 0 0,0 0 0,0 0 0,0 1 0,0-1 0,0 0 0,-1 0 0,1 1 0,-1-1 0,1 1 0,-1-1 0,1 1 0,-1 0 0,0 0 0,0 0 0,0 0 0,1 0 0,-1 0 0,0 0 0,0 0 0,-4 0 0,-2-1 0,-1 1 0,1 0 0,-1 0 0,0 1 0,0 0 0,1 0 0,-1 1 0,0 0 0,1 1 0,-1 0 0,1 0 0,0 1 0,0 0 0,0 0 0,0 1 0,0 0 0,0 0 0,1 1 0,0 0 0,0 1 0,1-1 0,-1 1 0,1 0 0,0 1 0,1 0 0,-1 0 0,1 0 0,1 0 0,-8 16 0,9-15 0,0 0 0,1 1 0,0 0 0,0-1 0,1 1 0,0 0 0,0 0 0,1-1 0,0 1 0,1 0 0,0 0 0,3 12 0,-2-15 0,-1-1 0,1 1 0,1 0 0,-1-1 0,1 0 0,0 1 0,0-1 0,1 0 0,-1 0 0,1-1 0,0 1 0,1-1 0,-1 0 0,1 0 0,0-1 0,-1 1 0,2-1 0,8 5 0,-3-3-76,1 0 1,0-1-1,0-1 0,0 1 0,0-2 0,1 0 0,-1 0 0,0-1 1,1-1-1,-1 0 0,1-1 0,-1 0 0,1-1 0,-1 0 1,0-1-1,0 0 0,17-8 0,-3 2-6750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46.898"/>
    </inkml:context>
    <inkml:brush xml:id="br0">
      <inkml:brushProperty name="width" value="0.05" units="cm"/>
      <inkml:brushProperty name="height" value="0.05" units="cm"/>
      <inkml:brushProperty name="color" value="#E71224"/>
    </inkml:brush>
  </inkml:definitions>
  <inkml:trace contextRef="#ctx0" brushRef="#br0">0 95 24575,'3'1'0,"-1"1"0,0-1 0,0 1 0,0 0 0,0-1 0,0 1 0,0 0 0,0 0 0,0 0 0,-1 1 0,1-1 0,-1 0 0,2 5 0,1-1 0,4 9 0,0 0 0,-1 1 0,-1 0 0,8 28 0,4 13 0,-18-57 0,0 0 0,0-1 0,1 1 0,-1 0 0,0 0 0,0 0 0,0 0 0,0 0 0,0 0 0,0-1 0,1 1 0,-1 0 0,0 0 0,0 0 0,0 0 0,0 0 0,1 0 0,-1 0 0,0 0 0,0 0 0,0 0 0,1 0 0,-1 0 0,0 0 0,0 0 0,0 0 0,0 0 0,1 0 0,-1 0 0,0 0 0,0 0 0,0 0 0,0 0 0,1 1 0,-1-1 0,0 0 0,0 0 0,0 0 0,0 0 0,0 0 0,0 0 0,1 0 0,-1 1 0,0-1 0,0 0 0,0 0 0,0 0 0,0 0 0,0 0 0,0 1 0,0-1 0,0 0 0,0 0 0,0 0 0,0 0 0,1 1 0,-1-1 0,0 0 0,0 0 0,0 0 0,-1 1 0,1-1 0,5-25 0,-2-34 0,-5 4 0,0 40 0,1 0 0,0-1 0,1 1 0,1-1 0,1 1 0,6-31 0,-7 45 0,-1 0 0,1-1 0,0 1 0,0 0 0,0 0 0,-1 0 0,1-1 0,0 1 0,1 0 0,-1 0 0,0 0 0,0 1 0,0-1 0,1 0 0,-1 0 0,0 1 0,1-1 0,-1 1 0,0-1 0,1 1 0,-1-1 0,1 1 0,-1 0 0,1 0 0,-1 0 0,0 0 0,1 0 0,-1 0 0,1 0 0,-1 0 0,1 0 0,-1 1 0,1-1 0,-1 1 0,0-1 0,1 1 0,-1-1 0,0 1 0,1 0 0,-1 0 0,2 1 0,9 5 0,-1 1 0,1 0 0,13 13 0,-23-19 0,27 24 0,-1 2 0,-2 0 0,0 2 0,-2 1 0,-2 1 0,22 39 0,-44-69 0,0-1 0,1 0 0,-1 0 0,1 0 0,-1 0 0,1 0 0,-1 0 0,1 0 0,-1 0 0,1 0 0,0 0 0,0 0 0,-1 0 0,1 0 0,0-1 0,0 1 0,0 0 0,0-1 0,0 1 0,0 0 0,0-1 0,0 1 0,0-1 0,1 0 0,-1 1 0,2-1 0,-2-1 0,1-1 0,0 0 0,-1 1 0,1-1 0,-1 0 0,1 0 0,-1 0 0,0 0 0,0 0 0,0 0 0,0 0 0,0-1 0,0-2 0,7-18 0,-1 0 0,5-37 0,-9 42 0,0 0 0,2 0 0,0 0 0,1 0 0,13-28 0,-18 45 0,0-1 0,0 0 0,0 0 0,0 0 0,0 1 0,0-1 0,1 0 0,-1 1 0,0 0 0,1-1 0,-1 1 0,1 0 0,0-1 0,-1 1 0,1 0 0,0 0 0,0 0 0,0 1 0,0-1 0,-1 0 0,1 1 0,0-1 0,0 1 0,0 0 0,0-1 0,1 1 0,-1 0 0,0 0 0,0 1 0,0-1 0,0 0 0,0 1 0,0-1 0,0 1 0,-1-1 0,1 1 0,0 0 0,0 0 0,0 0 0,0 0 0,2 2 0,8 6 0,-1 1 0,1 0 0,-2 0 0,17 21 0,-12-14 0,1 1-341,0 1 0,-1 1-1,16 26 1,-17-19-6485</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51.905"/>
    </inkml:context>
    <inkml:brush xml:id="br0">
      <inkml:brushProperty name="width" value="0.05" units="cm"/>
      <inkml:brushProperty name="height" value="0.05" units="cm"/>
      <inkml:brushProperty name="color" value="#E71224"/>
    </inkml:brush>
  </inkml:definitions>
  <inkml:trace contextRef="#ctx0" brushRef="#br0">0 1 24575,'0'5'0,"0"5"0,4 6 0,2 5 0,0 3 0,3 2 0,0 1 0,-1 0 0,-2 1 0,2-5 0,0-2 0,-1 1 0,2 0 0,0 1 0,-2 2 0,-2 0 0,-2 1 0,-1-4-8191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53.993"/>
    </inkml:context>
    <inkml:brush xml:id="br0">
      <inkml:brushProperty name="width" value="0.05" units="cm"/>
      <inkml:brushProperty name="height" value="0.05" units="cm"/>
      <inkml:brushProperty name="color" value="#E71224"/>
    </inkml:brush>
  </inkml:definitions>
  <inkml:trace contextRef="#ctx0" brushRef="#br0">0 0 24575,'0'62'0,"3"0"0,21 119 0,-25-241 0,3 26 0,-2 14 0,-1 3 0,1 0 0,0 0 0,1 0 0,1 1 0,7-27 0,-8 39 0,1 0 0,-1 1 0,1 0 0,-1-1 0,1 1 0,0 0 0,0 0 0,0 0 0,1 0 0,-1 0 0,1 1 0,0-1 0,-1 1 0,1-1 0,0 1 0,0 0 0,1 0 0,-1 1 0,0-1 0,1 1 0,-1-1 0,1 1 0,-1 0 0,1 0 0,0 1 0,-1-1 0,1 1 0,0 0 0,0 0 0,-1 0 0,7 1 0,1-1 0,0 2 0,-1 0 0,1 0 0,0 0 0,0 2 0,-1-1 0,0 1 0,0 1 0,0 0 0,0 0 0,-1 1 0,0 0 0,0 1 0,0 0 0,-1 0 0,0 1 0,0 0 0,-1 0 0,0 1 0,-1 0 0,0 0 0,0 0 0,-1 1 0,5 11 0,2 14-19,12 39-1327,-21-55-5480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55.468"/>
    </inkml:context>
    <inkml:brush xml:id="br0">
      <inkml:brushProperty name="width" value="0.05" units="cm"/>
      <inkml:brushProperty name="height" value="0.05" units="cm"/>
      <inkml:brushProperty name="color" value="#E71224"/>
    </inkml:brush>
  </inkml:definitions>
  <inkml:trace contextRef="#ctx0" brushRef="#br0">2 0 24575,'-1'85'0,"3"93"0,1-152 0,1-1 0,1 0 0,2 0 0,0 0 0,1-1 0,2 0 0,24 44 0,-32-64-42,0-1-1,1 1 0,-1-1 1,1 0-1,-1 0 0,1 0 1,0 0-1,1 0 0,-1-1 1,0 1-1,1-1 0,-1 0 1,1 0-1,0 0 0,0 0 1,-1-1-1,1 1 0,0-1 1,1 0-1,-1 0 0,0-1 1,0 1-1,0-1 0,0 0 1,0 0-1,1-1 0,-1 1 1,0-1-1,0 1 0,0-2 1,7-1-1,6-3-6783</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56.822"/>
    </inkml:context>
    <inkml:brush xml:id="br0">
      <inkml:brushProperty name="width" value="0.05" units="cm"/>
      <inkml:brushProperty name="height" value="0.05" units="cm"/>
      <inkml:brushProperty name="color" value="#E71224"/>
    </inkml:brush>
  </inkml:definitions>
  <inkml:trace contextRef="#ctx0" brushRef="#br0">1 82 24575,'0'-4'0,"4"-2"0,6 0 0,2-3 0,3 0 0,-1-3 0,1 0 0,3 3 0,3 2 0,3 3 0,1 1 0,1 3 0,-4 0-8191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57.734"/>
    </inkml:context>
    <inkml:brush xml:id="br0">
      <inkml:brushProperty name="width" value="0.05" units="cm"/>
      <inkml:brushProperty name="height" value="0.05" units="cm"/>
      <inkml:brushProperty name="color" value="#E71224"/>
    </inkml:brush>
  </inkml:definitions>
  <inkml:trace contextRef="#ctx0" brushRef="#br0">1 1 24575,'0'9'0,"0"8"0,0 5 0,0 3 0,0 3 0,4 0 0,2 0 0,-1 0 0,0 0 0,-2-1 0,-1 0 0,-1-1 0,-1 1 0,0-5-8191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5:39.497"/>
    </inkml:context>
    <inkml:brush xml:id="br0">
      <inkml:brushProperty name="width" value="0.05" units="cm"/>
      <inkml:brushProperty name="height" value="0.05" units="cm"/>
      <inkml:brushProperty name="color" value="#E71224"/>
    </inkml:brush>
  </inkml:definitions>
  <inkml:trace contextRef="#ctx0" brushRef="#br0">29 6 24575,'-3'5'0,"0"-1"0,0 1 0,0-1 0,1 1 0,-1 0 0,1 0 0,0 0 0,1 0 0,-1 0 0,1 0 0,0 1 0,1-1 0,-1 6 0,0 0 0,1 0 0,0 0 0,0 0 0,1 0 0,4 16 0,-3-20 0,1-1 0,-1 0 0,2 1 0,-1-1 0,1 0 0,0-1 0,0 1 0,0-1 0,1 1 0,0-1 0,0-1 0,0 1 0,1-1 0,-1 0 0,1 0 0,0 0 0,0-1 0,1 0 0,10 4 0,-13-6 0,0 1 0,0-1 0,0 0 0,0-1 0,0 1 0,0-1 0,0 0 0,0 0 0,0 0 0,0 0 0,0-1 0,0 1 0,0-1 0,0 0 0,0 0 0,-1-1 0,1 1 0,0-1 0,-1 0 0,1 0 0,-1 0 0,1 0 0,-1-1 0,0 1 0,0-1 0,0 0 0,-1 0 0,1 0 0,0 0 0,-1 0 0,0-1 0,0 1 0,0-1 0,0 1 0,1-6 0,1-3 0,-1 0 0,0 0 0,-1 0 0,0-1 0,-1 1 0,-1 0 0,0-1 0,0 1 0,-1-1 0,-1 1 0,-6-24 0,7 33-57,-1 0 0,0 1 1,0-1-1,0 1 0,-1-1 0,1 1 0,-1 0 0,1 0 0,-1 0 0,0 0 0,1 1 1,-1-1-1,0 1 0,0 0 0,0-1 0,0 1 0,-1 1 0,1-1 0,0 0 1,0 1-1,-1 0 0,1-1 0,-6 2 0,-13-2-6769</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58.20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3:59.410"/>
    </inkml:context>
    <inkml:brush xml:id="br0">
      <inkml:brushProperty name="width" value="0.05" units="cm"/>
      <inkml:brushProperty name="height" value="0.05" units="cm"/>
      <inkml:brushProperty name="color" value="#E71224"/>
    </inkml:brush>
  </inkml:definitions>
  <inkml:trace contextRef="#ctx0" brushRef="#br0">163 1 24575,'-37'35'0,"18"-18"0,1 1 0,1 0 0,-21 29 0,33-40 0,1 0 0,0 0 0,1 0 0,0 0 0,0 0 0,0 1 0,1 0 0,0-1 0,1 1 0,-1 0 0,2 0 0,-1 0 0,1 0 0,0 0 0,2 9 0,-1-13 0,0 0 0,1 1 0,-1-1 0,1 0 0,0 0 0,1 0 0,-1-1 0,1 1 0,-1 0 0,1-1 0,0 0 0,1 1 0,-1-1 0,0 0 0,1-1 0,0 1 0,-1-1 0,7 3 0,11 6 0,0-1 0,28 9 0,-33-13 0,1 0-105,1-1 0,0-1 0,-1-1 0,1-1 0,1 0 0,-1-1 0,0-1 0,0 0 0,0-2 0,0 0 0,0-1 0,18-6 0,-19 3-6721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02.838"/>
    </inkml:context>
    <inkml:brush xml:id="br0">
      <inkml:brushProperty name="width" value="0.05" units="cm"/>
      <inkml:brushProperty name="height" value="0.05" units="cm"/>
      <inkml:brushProperty name="color" value="#E71224"/>
    </inkml:brush>
  </inkml:definitions>
  <inkml:trace contextRef="#ctx0" brushRef="#br0">72 1 24575,'-4'0'0,"0"0"0,0 0 0,0 1 0,0 0 0,0-1 0,0 1 0,0 1 0,0-1 0,1 1 0,-1-1 0,0 1 0,1 0 0,-1 0 0,1 1 0,-4 2 0,6-4 0,1 0 0,-1-1 0,0 1 0,1 0 0,-1 0 0,1 0 0,-1 0 0,1 0 0,-1 0 0,1-1 0,0 1 0,0 0 0,-1 0 0,1 0 0,0 1 0,0-1 0,0 0 0,0 0 0,0 0 0,0 0 0,0 0 0,0 0 0,1 1 0,0 0 0,0 1 0,1-1 0,-1 0 0,1 0 0,-1 0 0,1 0 0,0 0 0,-1 0 0,1-1 0,0 1 0,0-1 0,1 1 0,3 2 0,21 10 0,1-1 0,1-1 0,0-1 0,44 10 0,129 19 0,-184-37 0,342 45 0,-358-48 0,0 0 0,0 0 0,0 1 0,0-1 0,0 1 0,0-1 0,-1 1 0,1 0 0,0 0 0,0-1 0,-1 1 0,1 0 0,0 1 0,-1-1 0,1 0 0,-1 0 0,0 1 0,1-1 0,-1 1 0,0-1 0,0 1 0,0-1 0,0 1 0,0 0 0,0 0 0,0-1 0,-1 1 0,2 3 0,-2-3 0,0 0 0,-1 0 0,1 0 0,0 0 0,-1 0 0,1 0 0,-1 0 0,1 0 0,-1 0 0,0 0 0,0 0 0,0-1 0,0 1 0,0 0 0,0-1 0,-1 1 0,1 0 0,0-1 0,-1 1 0,0-1 0,1 0 0,-1 0 0,0 1 0,1-1 0,-1 0 0,-3 1 0,-12 5 0,0-1 0,-1-1 0,0 0 0,-28 3 0,-10 3 0,-257 68 0,293-75-1365,2 0-5461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03.972"/>
    </inkml:context>
    <inkml:brush xml:id="br0">
      <inkml:brushProperty name="width" value="0.05" units="cm"/>
      <inkml:brushProperty name="height" value="0.05" units="cm"/>
      <inkml:brushProperty name="color" value="#E71224"/>
    </inkml:brush>
  </inkml:definitions>
  <inkml:trace contextRef="#ctx0" brushRef="#br0">325 0 24575,'-4'0'0,"-7"0"0,-9 0 0,-7 0 0,-2 5 0,-2 1 0,1 0 0,0 3 0,1 0 0,1 3 0,1 0 0,5 2 0,1-1 0,5-3-8191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05.190"/>
    </inkml:context>
    <inkml:brush xml:id="br0">
      <inkml:brushProperty name="width" value="0.05" units="cm"/>
      <inkml:brushProperty name="height" value="0.05" units="cm"/>
      <inkml:brushProperty name="color" value="#E71224"/>
    </inkml:brush>
  </inkml:definitions>
  <inkml:trace contextRef="#ctx0" brushRef="#br0">28 1 24575,'-3'3'0,"0"1"0,0 0 0,1 0 0,-1 0 0,1 0 0,0 0 0,0 0 0,1 1 0,-1-1 0,1 1 0,0-1 0,0 1 0,0-1 0,1 1 0,0-1 0,0 10 0,1 7 0,2 0 0,5 27 0,-5-35 0,11 43 0,40 102 0,-46-137 0,-7-19-114,-1 0 45,0-1-1,0 0 1,1 0-1,-1 0 1,1 1-1,-1-1 1,1 0-1,-1 0 1,1 0-1,0 0 1,-1 0-1,1 0 0,0 0 1,0 0-1,0-1 1,-1 1-1,3 1 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05.686"/>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07.550"/>
    </inkml:context>
    <inkml:brush xml:id="br0">
      <inkml:brushProperty name="width" value="0.05" units="cm"/>
      <inkml:brushProperty name="height" value="0.05" units="cm"/>
      <inkml:brushProperty name="color" value="#E71224"/>
    </inkml:brush>
  </inkml:definitions>
  <inkml:trace contextRef="#ctx0" brushRef="#br0">95 1 24575,'-4'0'0,"-7"0"0,0 5 0,-4 1 0,1 4 0,-1 5 0,1 4 0,4 4 0,12 2 0,10-3 0,8-5 0,5-6 0,2-4 0,-2-4-8191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09.789"/>
    </inkml:context>
    <inkml:brush xml:id="br0">
      <inkml:brushProperty name="width" value="0.05" units="cm"/>
      <inkml:brushProperty name="height" value="0.05" units="cm"/>
      <inkml:brushProperty name="color" value="#E71224"/>
    </inkml:brush>
  </inkml:definitions>
  <inkml:trace contextRef="#ctx0" brushRef="#br0">1 75 24575,'1'16'0,"1"1"0,0-1 0,7 21 0,0 7 0,-4-25 0,1 1 0,0-1 0,14 27 0,-11-25 0,0-1 0,8 35 0,-14-40 0,-3-11 0,0 0 0,1 0 0,-1 0 0,1 0 0,0 0 0,0 0 0,1-1 0,-1 1 0,1 0 0,0 0 0,0-1 0,4 6 0,-6-9 0,1 0 0,-1 0 0,0 0 0,0 0 0,1 0 0,-1 0 0,0 0 0,1-1 0,-1 1 0,0 0 0,0 0 0,1 0 0,-1 0 0,0-1 0,0 1 0,0 0 0,1 0 0,-1 0 0,0-1 0,0 1 0,0 0 0,0 0 0,1-1 0,-1 1 0,0 0 0,0-1 0,0 1 0,0 0 0,0 0 0,0-1 0,0 1 0,0 0 0,0-1 0,0 1 0,0 0 0,0 0 0,0-1 0,0 1 0,0 0 0,0-1 0,0 1 0,0-18 0,-22-137 0,14 114 0,2-1 0,1 1 0,1-57 0,5 95 0,-1 0 0,0 0 0,1 0 0,-1 0 0,1 0 0,0 0 0,0 0 0,0 0 0,1 0 0,-1 0 0,1 1 0,-1-1 0,1 0 0,0 1 0,0 0 0,0-1 0,0 1 0,0 0 0,1 0 0,-1 0 0,1 0 0,-1 1 0,1-1 0,0 1 0,0-1 0,-1 1 0,1 0 0,0 0 0,0 0 0,0 1 0,0-1 0,0 1 0,1-1 0,-1 1 0,0 0 0,3 1 0,5-1 0,0 0 0,-1 2 0,1-1 0,0 1 0,-1 1 0,0 0 0,1 0 0,-1 1 0,10 6 0,-9-5 0,0 1 0,0 1 0,-1 0 0,0 0 0,-1 1 0,0 0 0,0 1 0,0 0 0,-1 0 0,-1 1 0,1 0 0,-2 0 0,1 1 0,-1 0 0,-1 0 0,0 0 0,-1 1 0,0-1 0,3 20 0,14 101 0,-21-131 0,0-1 0,0 1 0,0-1 0,0 0 0,0 1 0,0-1 0,0 1 0,0-1 0,0 1 0,0-1 0,0 1 0,1-1 0,-1 1 0,0-1 0,0 0 0,0 1 0,1-1 0,-1 1 0,0-1 0,0 0 0,1 1 0,-1-1 0,0 0 0,1 1 0,-1-1 0,0 0 0,1 0 0,-1 1 0,1-1 0,-1 0 0,1 0 0,0 1 0,8-14 0,6-30 0,-14 40 0,16-55 0,-8 23 0,1 0 0,2 0 0,2 1 0,34-62 0,-47 95 0,0-1 0,0 0 0,0 0 0,0 1 0,0-1 0,1 1 0,-1-1 0,1 1 0,-1 0 0,1-1 0,-1 1 0,1 0 0,0 0 0,0 0 0,-1 0 0,1 1 0,0-1 0,0 0 0,0 1 0,0-1 0,0 1 0,0 0 0,3-1 0,-2 2 0,0 0 0,0-1 0,-1 1 0,1 0 0,0 1 0,0-1 0,0 0 0,-1 1 0,1 0 0,-1-1 0,1 1 0,-1 0 0,4 4 0,5 6 0,-1 1 0,0 0 0,-1 1 0,11 21 0,-3-5-273,-2 0 0,-1 1 0,-2 1 0,14 52 0,-22-61-6553</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10.308"/>
    </inkml:context>
    <inkml:brush xml:id="br0">
      <inkml:brushProperty name="width" value="0.05" units="cm"/>
      <inkml:brushProperty name="height" value="0.05" units="cm"/>
      <inkml:brushProperty name="color" value="#E71224"/>
    </inkml:brush>
  </inkml:definitions>
  <inkml:trace contextRef="#ctx0" brushRef="#br0">1 0 24575,'4'14'0,"7"13"0,1 11 0,3 9 0,3 4 0,-1-1 0,-3-5 0,-5-6 0,1-9 0,-1-10-8191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10.856"/>
    </inkml:context>
    <inkml:brush xml:id="br0">
      <inkml:brushProperty name="width" value="0.05" units="cm"/>
      <inkml:brushProperty name="height" value="0.05" units="cm"/>
      <inkml:brushProperty name="color" value="#E71224"/>
    </inkml:brush>
  </inkml:definitions>
  <inkml:trace contextRef="#ctx0" brushRef="#br0">1 0 24575,'0'5'0,"0"5"0,0 7 0,0-1-8191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2:06.815"/>
    </inkml:context>
    <inkml:brush xml:id="br0">
      <inkml:brushProperty name="width" value="0.05" units="cm"/>
      <inkml:brushProperty name="height" value="0.05" units="cm"/>
      <inkml:brushProperty name="color" value="#E71224"/>
    </inkml:brush>
  </inkml:definitions>
  <inkml:trace contextRef="#ctx0" brushRef="#br0">5 59 24575,'0'-1'0,"1"-1"0,0 0 0,0 0 0,0 1 0,0-1 0,0 1 0,0-1 0,0 1 0,1-1 0,-1 1 0,1 0 0,-1 0 0,1-1 0,-1 1 0,1 0 0,-1 0 0,4-1 0,31-14 0,-25 12 0,1 0 0,0 1 0,1 1 0,-1 0 0,0 1 0,1 0 0,-1 1 0,1 0 0,-1 1 0,20 4 0,-26-4 0,-1 1 0,0-1 0,1 1 0,-1 0 0,0 1 0,0-1 0,0 1 0,-1 0 0,1 0 0,-1 1 0,1-1 0,-1 1 0,0 0 0,-1 0 0,1 0 0,-1 0 0,1 1 0,-1 0 0,-1-1 0,1 1 0,-1 0 0,1 0 0,-2 1 0,1-1 0,1 8 0,-1-4 0,0 0 0,-1-1 0,-1 1 0,1 0 0,-1 0 0,-1-1 0,0 1 0,0 0 0,0-1 0,-1 1 0,-1-1 0,1 1 0,-5 8 0,3-11 0,1-1 0,0 1 0,-1-1 0,0 0 0,-1 0 0,1 0 0,-1-1 0,0 1 0,0-1 0,0-1 0,0 1 0,-1-1 0,1 1 0,-1-2 0,0 1 0,0-1 0,0 1 0,-9 1 0,-30 6 0,23-6 0,-1 1 0,1 2 0,0 0 0,-42 20 0,64-27 0,-1 0 0,1 0 0,-1 0 0,1 1 0,-1-1 0,1 0 0,0 0 0,-1 0 0,1 1 0,-1-1 0,1 0 0,0 0 0,-1 1 0,1-1 0,0 0 0,-1 1 0,1-1 0,0 1 0,0-1 0,-1 0 0,1 1 0,0-1 0,0 1 0,0-1 0,-1 1 0,1-1 0,0 1 0,0-1 0,0 0 0,0 1 0,0-1 0,0 1 0,0-1 0,0 2 0,16 5 0,30-1 0,-44-6 0,36 2 0,-16-1 0,0 0 0,0 2 0,30 6 0,-45-6 0,1-1 0,-1 1 0,1 0 0,-1 1 0,0 0 0,0 0 0,0 0 0,-1 1 0,0 0 0,0 1 0,0-1 0,0 1 0,5 8 0,0 3 0,0 1 0,-1 0 0,-1 1 0,-1 0 0,-1 1 0,0-1 0,-2 1 0,0 0 0,-1 1 0,1 27 0,-5-42 0,-1 1 0,0 0 0,0-1 0,0 1 0,-1-1 0,0 1 0,0-1 0,-1 0 0,0 0 0,0 0 0,0 0 0,-1 0 0,1-1 0,-2 1 0,1-1 0,0 0 0,-1-1 0,0 1 0,0-1 0,-9 6 0,5-3 0,0 0 0,-1-1 0,0 0 0,-1-1 0,1 0 0,-1 0 0,0-1 0,0-1 0,-1 0 0,1 0 0,-14 0 0,14-2-97,1 0-1,0-1 1,0 0-1,0-1 1,0 0-1,0 0 1,0-1-1,0-1 1,0 1-1,0-2 1,1 1-1,-1-1 0,-14-10 1,10 5-6729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5:41.354"/>
    </inkml:context>
    <inkml:brush xml:id="br0">
      <inkml:brushProperty name="width" value="0.05" units="cm"/>
      <inkml:brushProperty name="height" value="0.05" units="cm"/>
      <inkml:brushProperty name="color" value="#E71224"/>
    </inkml:brush>
  </inkml:definitions>
  <inkml:trace contextRef="#ctx0" brushRef="#br0">58 1 24575,'-3'0'0,"1"1"0,-1-1 0,1 1 0,-1-1 0,1 1 0,0 0 0,-1 0 0,1 0 0,0 1 0,0-1 0,0 0 0,-1 1 0,2 0 0,-1-1 0,0 1 0,0 0 0,0 0 0,1 0 0,-1 0 0,1 0 0,0 0 0,0 0 0,-1 1 0,1-1 0,1 0 0,-1 1 0,0-1 0,0 1 0,1-1 0,0 1 0,-1-1 0,1 4 0,-2 14 0,0 0 0,2 0 0,2 23 0,-2-21 0,0-13 0,0-1 0,1 1 0,0-1 0,0 1 0,0-1 0,1 0 0,4 11 0,-4-16 0,-1-1 0,0 0 0,1 1 0,0-1 0,-1 0 0,1 0 0,0-1 0,0 1 0,0 0 0,0 0 0,1-1 0,-1 0 0,0 1 0,1-1 0,-1 0 0,1 0 0,-1 0 0,1 0 0,-1-1 0,1 1 0,0-1 0,-1 1 0,1-1 0,0 0 0,-1 0 0,1 0 0,3-1 0,-1 0 0,1 0 0,-1 0 0,0-1 0,1 0 0,-1 0 0,0 0 0,0-1 0,0 0 0,-1 1 0,1-2 0,-1 1 0,1 0 0,-1-1 0,0 0 0,0 0 0,-1 0 0,1-1 0,-1 1 0,0-1 0,0 0 0,-1 1 0,1-1 0,2-9 0,-3 9 0,0 0 0,0 0 0,0 0 0,-1-1 0,1 1 0,-1-1 0,-1 1 0,1-1 0,-1 1 0,0-1 0,0 1 0,-1-1 0,1 1 0,-1-1 0,0 1 0,-1-1 0,1 1 0,-1 0 0,0 0 0,-1-1 0,1 2 0,-1-1 0,-5-7 0,5 9-97,0 1-1,-1-1 1,1 1-1,0 0 1,-1 0-1,0 1 1,1-1-1,-1 0 1,0 1-1,0 0 1,0 0-1,0 0 0,-7 0 1,-10-1-6729</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11.644"/>
    </inkml:context>
    <inkml:brush xml:id="br0">
      <inkml:brushProperty name="width" value="0.05" units="cm"/>
      <inkml:brushProperty name="height" value="0.05" units="cm"/>
      <inkml:brushProperty name="color" value="#E71224"/>
    </inkml:brush>
  </inkml:definitions>
  <inkml:trace contextRef="#ctx0" brushRef="#br0">1 0 24575,'42'84'0,"-22"-50"0,-2 2 0,-1 0 0,-2 1 0,-2 1 0,17 77 0,-24-83 0,1-1 0,17 44 0,-15-48 0,4 18-14,-7-25-436,0 0-1,14 30 1,-12-35-6376</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12.734"/>
    </inkml:context>
    <inkml:brush xml:id="br0">
      <inkml:brushProperty name="width" value="0.05" units="cm"/>
      <inkml:brushProperty name="height" value="0.05" units="cm"/>
      <inkml:brushProperty name="color" value="#E71224"/>
    </inkml:brush>
  </inkml:definitions>
  <inkml:trace contextRef="#ctx0" brushRef="#br0">162 0 24575,'-8'0'0,"-1"0"0,1 1 0,0 0 0,0 0 0,0 1 0,0 0 0,1 0 0,-1 1 0,0 0 0,-9 5 0,12-5 0,1 0 0,-1 1 0,1 0 0,0-1 0,0 1 0,0 1 0,1-1 0,-1 0 0,1 1 0,0 0 0,0 0 0,1 0 0,-1 0 0,1 0 0,-3 11 0,4-11 0,-1 0 0,1 0 0,0 0 0,0 0 0,1 0 0,-1 0 0,1 0 0,0 0 0,1 0 0,-1 0 0,1 0 0,0 1 0,0-1 0,0-1 0,1 1 0,0 0 0,0 0 0,0-1 0,5 8 0,-2-6 0,1 0 0,0 0 0,1 0 0,-1-1 0,1 0 0,0 0 0,0-1 0,0 0 0,1 0 0,-1-1 0,10 3 0,-8-2 0,1-1 0,-1-1 0,0 0 0,1 0 0,0 0 0,-1-1 0,1-1 0,-1 0 0,1 0 0,0-1 0,-1 0 0,1-1 0,17-4 0,-22 4 0,0-1 0,1 1 0,-1-1 0,0 0 0,-1 0 0,1 0 0,0-1 0,-1 1 0,0-1 0,0 0 0,0-1 0,0 1 0,-1-1 0,1 1 0,-1-1 0,-1 0 0,1 0 0,0-1 0,-1 1 0,0 0 0,-1-1 0,1 1 0,-1-1 0,1-8 0,-2 12 0,2-9 0,-1-1 0,0 1 0,-1-1 0,-2-17 0,2 27 0,0 0 0,0-1 0,-1 1 0,0 0 0,1 0 0,-1 0 0,0 0 0,0 0 0,0 0 0,0 0 0,0 0 0,0 0 0,-1 0 0,1 1 0,0-1 0,-1 0 0,0 1 0,1-1 0,-1 1 0,0 0 0,0-1 0,0 1 0,0 0 0,0 0 0,0 0 0,0 1 0,0-1 0,0 0 0,0 1 0,-4-1 0,-8 1-30,-1 0 0,1 1 0,0 1 0,-1 0 0,1 1 0,0 0 0,-15 6 0,-2 0-1095,4-2-5701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13.477"/>
    </inkml:context>
    <inkml:brush xml:id="br0">
      <inkml:brushProperty name="width" value="0.05" units="cm"/>
      <inkml:brushProperty name="height" value="0.05" units="cm"/>
      <inkml:brushProperty name="color" value="#E71224"/>
    </inkml:brush>
  </inkml:definitions>
  <inkml:trace contextRef="#ctx0" brushRef="#br0">1 0 24575,'4'0'0,"6"5"0,2 6 0,3 5 0,3 5 0,4-2 0,-3 2 0,0 0 0,-2 2 0,-1 2 0,-2 0 0,0-3 0,3-7 0,-2 0 0,-3-3-8191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14.483"/>
    </inkml:context>
    <inkml:brush xml:id="br0">
      <inkml:brushProperty name="width" value="0.05" units="cm"/>
      <inkml:brushProperty name="height" value="0.05" units="cm"/>
      <inkml:brushProperty name="color" value="#E71224"/>
    </inkml:brush>
  </inkml:definitions>
  <inkml:trace contextRef="#ctx0" brushRef="#br0">25 189 24575,'7'9'0,"-1"0"0,0 1 0,0-1 0,-1 1 0,7 19 0,-4-9 0,2 3 0,-17-34 0,-18-37 0,14 26 0,1-1 0,-14-43 0,23 61 0,-1 1 0,1-1 0,0-1 0,0 1 0,0 0 0,1 0 0,0 0 0,0 0 0,0 0 0,1-1 0,-1 1 0,1 0 0,0 0 0,1 0 0,-1 0 0,1 1 0,0-1 0,0 0 0,1 1 0,4-8 0,-4 10 0,0-1 0,0 1 0,0 0 0,0 0 0,1 0 0,-1 0 0,1 0 0,-1 1 0,1 0 0,0 0 0,0 0 0,-1 0 0,5 0 0,56-3 0,-47 4 0,17 0-455,0 2 0,47 7 0,-46-2-6371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15.004"/>
    </inkml:context>
    <inkml:brush xml:id="br0">
      <inkml:brushProperty name="width" value="0.05" units="cm"/>
      <inkml:brushProperty name="height" value="0.05" units="cm"/>
      <inkml:brushProperty name="color" value="#E71224"/>
    </inkml:brush>
  </inkml:definitions>
  <inkml:trace contextRef="#ctx0" brushRef="#br0">0 1 24575,'4'5'0,"2"14"0,4 9 0,5 4 0,1 6 0,-4 1 0,-3-2 0,1-8 0,-1-3 0,-2-7-8191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15.324"/>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16.209"/>
    </inkml:context>
    <inkml:brush xml:id="br0">
      <inkml:brushProperty name="width" value="0.05" units="cm"/>
      <inkml:brushProperty name="height" value="0.05" units="cm"/>
      <inkml:brushProperty name="color" value="#E71224"/>
    </inkml:brush>
  </inkml:definitions>
  <inkml:trace contextRef="#ctx0" brushRef="#br0">58 1 24575,'-3'49'0,"-2"0"0,-15 69 0,9-67 0,-6 103 0,16-136 0,1-9 0,-1-1 0,1 1 0,1-1 0,0 1 0,2 12 0,-2-19 0,0 1 0,0-1 0,0 1 0,0-1 0,1 0 0,-1 0 0,0 0 0,1 0 0,0 0 0,-1 0 0,1 0 0,0 0 0,0-1 0,0 1 0,0-1 0,0 0 0,1 1 0,-1-1 0,0 0 0,1 0 0,-1 0 0,5 0 0,16 5-170,0-1-1,1-1 0,0-2 1,0 0-1,0-2 0,0 0 1,43-7-1,-41 0-6655</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17.263"/>
    </inkml:context>
    <inkml:brush xml:id="br0">
      <inkml:brushProperty name="width" value="0.05" units="cm"/>
      <inkml:brushProperty name="height" value="0.05" units="cm"/>
      <inkml:brushProperty name="color" value="#E71224"/>
    </inkml:brush>
  </inkml:definitions>
  <inkml:trace contextRef="#ctx0" brushRef="#br0">0 17 24575,'5'0'0,"14"0"0,10 0 0,3 0 0,1 0 0,-1 0 0,0 0 0,-3 0 0,0 0 0,3 0 0,0-4 0,1-2 0,-7 0-8191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18.335"/>
    </inkml:context>
    <inkml:brush xml:id="br0">
      <inkml:brushProperty name="width" value="0.05" units="cm"/>
      <inkml:brushProperty name="height" value="0.05" units="cm"/>
      <inkml:brushProperty name="color" value="#E71224"/>
    </inkml:brush>
  </inkml:definitions>
  <inkml:trace contextRef="#ctx0" brushRef="#br0">180 1 24575,'2'19'0,"1"0"0,0 0 0,2-1 0,0 1 0,1-1 0,1 0 0,0-1 0,2 1 0,0-1 0,18 25 0,-23-37 0,-1-1 0,1 0 0,0-1 0,0 1 0,1-1 0,-1 0 0,0 0 0,1 0 0,0 0 0,0-1 0,0 0 0,0 0 0,0 0 0,0-1 0,1 0 0,-1 0 0,0 0 0,1 0 0,8-1 0,-11 0 0,0 0 0,1 0 0,-1 0 0,0-1 0,1 1 0,-1-1 0,0 0 0,0 0 0,1 0 0,-1 0 0,0-1 0,0 1 0,0-1 0,-1 0 0,1 0 0,0 0 0,-1 0 0,1 0 0,-1 0 0,1-1 0,-1 1 0,0-1 0,0 0 0,0 0 0,-1 1 0,1-1 0,-1 0 0,0 0 0,1-1 0,-1 1 0,1-6 0,0-98 0,-4 83 0,1 75 0,4 16 0,4 0 0,2-1 0,26 94 0,-23-106 0,-8-40 0,-2-4 0,1 0 0,-1 0 0,-1 0 0,0 0 0,0 12 0,-2-20 0,1 0 0,0 1 0,-1-1 0,1 0 0,-1 0 0,1 1 0,-1-1 0,0 0 0,0 0 0,0 0 0,0 0 0,-1 0 0,1 0 0,-1 0 0,1-1 0,-1 1 0,1 0 0,-1-1 0,0 1 0,0-1 0,0 0 0,0 1 0,0-1 0,0 0 0,0 0 0,0 0 0,-4 1 0,-32 5 0,-1-1 0,1-2 0,0-1 0,-1-3 0,-40-3 0,27 1 0,50 2-22,-12 1-127,1-1 0,-1-1 0,1 0-1,0-1 1,-1 0 0,1-1-1,0-1 1,-23-9 0,19 2-6677</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19.821"/>
    </inkml:context>
    <inkml:brush xml:id="br0">
      <inkml:brushProperty name="width" value="0.05" units="cm"/>
      <inkml:brushProperty name="height" value="0.05" units="cm"/>
      <inkml:brushProperty name="color" value="#E71224"/>
    </inkml:brush>
  </inkml:definitions>
  <inkml:trace contextRef="#ctx0" brushRef="#br0">1 0 24575,'21'46'0,"-11"-21"0,26 43 0,-32-62 0,0 0 0,0-1 0,1 1 0,-1-1 0,1 0 0,0 0 0,1-1 0,-1 0 0,1 0 0,0 0 0,0 0 0,7 3 0,-11-7 0,-1 0 0,0 1 0,1-1 0,-1 0 0,0 1 0,1-1 0,-1 0 0,1 0 0,-1 0 0,0 0 0,1-1 0,-1 1 0,0 0 0,1-1 0,-1 1 0,0 0 0,1-1 0,-1 0 0,0 1 0,0-1 0,1 0 0,-1 1 0,0-1 0,0 0 0,0 0 0,0 0 0,0 0 0,0 0 0,0 0 0,-1 0 0,1-1 0,0 1 0,-1 0 0,1 0 0,0-1 0,-1 1 0,0 0 0,1-1 0,0-1 0,2-10 0,0 0 0,0 0 0,1-19 0,-2 10 0,-1 19 0,-1-1 0,1 0 0,0 1 0,0-1 0,0 1 0,0 0 0,1-1 0,-1 1 0,1 0 0,2-4 0,-3 6 0,0 1 0,0-1 0,1 0 0,-1 1 0,0-1 0,0 1 0,0-1 0,1 1 0,-1 0 0,0 0 0,0-1 0,1 1 0,-1 0 0,0 0 0,1 0 0,-1 0 0,0 0 0,0 1 0,1-1 0,-1 0 0,0 1 0,1-1 0,-1 1 0,0-1 0,0 1 0,0-1 0,0 1 0,0 0 0,0-1 0,0 1 0,2 2 0,34 26 0,-29-21 0,1-1 0,0 0 0,0-1 0,16 10 0,-22-15 0,-1 0 0,0 0 0,1 0 0,-1-1 0,1 1 0,-1-1 0,1 1 0,-1-1 0,1 0 0,-1 0 0,1 0 0,-1 0 0,1-1 0,-1 1 0,1 0 0,-1-1 0,1 0 0,-1 0 0,1 0 0,-1 0 0,0 0 0,0 0 0,0 0 0,1-1 0,1-1 0,5-5-170,-1-1-1,1 1 0,-2-1 1,1-1-1,-1 1 0,-1-1 1,8-15-1,-5 5-6655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5:42.508"/>
    </inkml:context>
    <inkml:brush xml:id="br0">
      <inkml:brushProperty name="width" value="0.05" units="cm"/>
      <inkml:brushProperty name="height" value="0.05" units="cm"/>
      <inkml:brushProperty name="color" value="#E71224"/>
    </inkml:brush>
  </inkml:definitions>
  <inkml:trace contextRef="#ctx0" brushRef="#br0">1 1 24575,'4'0'0,"6"0"0,7 5 0,-1 5 0,2 6 0,-2 5 0,-4 4 0,0 1 0,4 1 0,-2 1 0,-3-1 0,-3 1 0,-4-6-8191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20.841"/>
    </inkml:context>
    <inkml:brush xml:id="br0">
      <inkml:brushProperty name="width" value="0.05" units="cm"/>
      <inkml:brushProperty name="height" value="0.05" units="cm"/>
      <inkml:brushProperty name="color" value="#E71224"/>
    </inkml:brush>
  </inkml:definitions>
  <inkml:trace contextRef="#ctx0" brushRef="#br0">163 0 24575,'-1'5'0,"0"0"0,1 0 0,-2-1 0,1 1 0,0 0 0,-1-1 0,0 1 0,-3 4 0,-7 18 0,-14 61 0,-53 156 0,70-215-98,2 0 0,2 0 0,0 1 0,2-1 0,2 1 0,2 53 0,0-54-581,-1-1-6147</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25.192"/>
    </inkml:context>
    <inkml:brush xml:id="br0">
      <inkml:brushProperty name="width" value="0.05" units="cm"/>
      <inkml:brushProperty name="height" value="0.05" units="cm"/>
      <inkml:brushProperty name="color" value="#E71224"/>
    </inkml:brush>
  </inkml:definitions>
  <inkml:trace contextRef="#ctx0" brushRef="#br0">532 81 24575,'-13'-9'0,"0"0"0,-1 0 0,1 1 0,-1 1 0,-1 0 0,0 1 0,0 1 0,0 0 0,-24-4 0,25 6 0,-1 1 0,1 1 0,-1 1 0,1 0 0,-1 0 0,1 2 0,-1 0 0,1 0 0,-18 6 0,22-4 0,1-1 0,0 1 0,0 1 0,0 0 0,0 0 0,0 1 0,1 0 0,0 1 0,1-1 0,-1 1 0,1 1 0,0 0 0,-10 15 0,7-7 0,1-5 0,2 0 0,0 0 0,0 1 0,1-1 0,0 1 0,1 1 0,1-1 0,0 1 0,0 0 0,1 0 0,-1 20 0,3-9 0,1 0 0,1-1 0,1 1 0,1 0 0,1-1 0,1 0 0,2 0 0,10 28 0,-11-38 0,0-1 0,1 1 0,0-1 0,1 0 0,0-1 0,1 0 0,0 0 0,0-1 0,1 0 0,1-1 0,0 0 0,0 0 0,1-2 0,0 1 0,17 7 0,-20-11 0,1-1 0,-1 0 0,1-1 0,0 0 0,0 0 0,0-1 0,0 0 0,0-1 0,0 0 0,0-1 0,-1 0 0,1 0 0,0-1 0,0-1 0,0 1 0,12-6 0,3-3 0,0-2 0,-1 0 0,0-1 0,35-28 0,-15 12 0,-33 24 0,1-1 0,-1-1 0,-1 0 0,0-1 0,0 0 0,13-15 0,-22 24 0,-1-1 0,0 1 0,1-1 0,-1 1 0,1-1 0,-1 0 0,0 1 0,0-1 0,1 1 0,-1-1 0,0 0 0,0 1 0,0-1 0,1 1 0,-1-1 0,0 0 0,0 1 0,0-1 0,0 0 0,0 1 0,0-1 0,-1 0 0,1 1 0,0-1 0,0 1 0,0-1 0,0 0 0,-1 1 0,1-1 0,0 1 0,-1-2 0,-21-8 0,-35 6 0,53 4 0,-188 3-1365,169-3-5461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28.001"/>
    </inkml:context>
    <inkml:brush xml:id="br0">
      <inkml:brushProperty name="width" value="0.05" units="cm"/>
      <inkml:brushProperty name="height" value="0.05" units="cm"/>
      <inkml:brushProperty name="color" value="#E71224"/>
    </inkml:brush>
  </inkml:definitions>
  <inkml:trace contextRef="#ctx0" brushRef="#br0">1 0 24575,'0'5'0,"0"5"0,0 6 0,0 5 0,4-2 0,2 2 0,0 0 0,-1 2 0,-2 1 0,-1 2 0,4-5 0,1 0 0,-2 0 0,4-4 0,0-3-8191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34.150"/>
    </inkml:context>
    <inkml:brush xml:id="br0">
      <inkml:brushProperty name="width" value="0.05" units="cm"/>
      <inkml:brushProperty name="height" value="0.05" units="cm"/>
      <inkml:brushProperty name="color" value="#E71224"/>
    </inkml:brush>
  </inkml:definitions>
  <inkml:trace contextRef="#ctx0" brushRef="#br0">345 0 24575,'-10'2'0,"0"0"0,1 0 0,0 1 0,-1 0 0,1 0 0,0 1 0,1 0 0,-11 7 0,-20 7 0,-31 2 0,56-17 0,1 0 0,-1 0 0,1 2 0,0-1 0,-18 11 0,28-13 0,0 0 0,-1 0 0,1 1 0,0 0 0,0 0 0,1-1 0,-1 2 0,0-1 0,1 0 0,0 0 0,0 1 0,0 0 0,0-1 0,1 1 0,-1 0 0,1 0 0,0-1 0,0 1 0,0 0 0,1 0 0,-1 0 0,1 0 0,0 5 0,1-1 0,-1 1 0,2-1 0,-1 0 0,1 0 0,0 0 0,1 0 0,-1-1 0,2 1 0,-1-1 0,1 1 0,0-1 0,1-1 0,-1 1 0,1 0 0,1-1 0,-1 0 0,1 0 0,0-1 0,1 0 0,10 8 0,-5-5 0,0-1 0,1-1 0,0 0 0,0 0 0,0-1 0,0-1 0,1 0 0,0-1 0,0-1 0,0 0 0,18 1 0,416-6 0,-439 3 0,-1-1 0,0 0 0,1-1 0,-1 1 0,0-1 0,0-1 0,0 0 0,0 0 0,0 0 0,-1-1 0,1 0 0,-1-1 0,0 0 0,10-9 0,-9 6 0,0 0 0,0 0 0,-1-1 0,0 0 0,0-1 0,-1 1 0,-1-1 0,1 0 0,-2-1 0,6-16 0,-9 25 0,0-1 0,0 0 0,0 0 0,-1 0 0,1 0 0,-1 1 0,0-1 0,0 0 0,0 0 0,0 0 0,0 0 0,-1 0 0,1 0 0,-1 0 0,0 1 0,0-1 0,0 0 0,0 0 0,-1 1 0,1-1 0,-1 1 0,1-1 0,-1 1 0,0 0 0,0 0 0,0 0 0,0 0 0,0 0 0,-5-3 0,-5-2 0,0 0 0,-1 2 0,0-1 0,0 2 0,-17-5 0,-18-6 0,22 5-151,0 2-1,-1 1 0,0 1 0,0 2 1,0 0-1,0 2 0,-1 1 1,-32 2-1,37 0-6674</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35.182"/>
    </inkml:context>
    <inkml:brush xml:id="br0">
      <inkml:brushProperty name="width" value="0.05" units="cm"/>
      <inkml:brushProperty name="height" value="0.05" units="cm"/>
      <inkml:brushProperty name="color" value="#E71224"/>
    </inkml:brush>
  </inkml:definitions>
  <inkml:trace contextRef="#ctx0" brushRef="#br0">1 0 24575,'17'10'0,"0"0"0,-1 1 0,0 1 0,0 0 0,23 24 0,62 82 0,-71-82 0,9 13 0,-14-17 0,44 45 0,-53-61-1365,-4-2-5461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35.822"/>
    </inkml:context>
    <inkml:brush xml:id="br0">
      <inkml:brushProperty name="width" value="0.05" units="cm"/>
      <inkml:brushProperty name="height" value="0.05" units="cm"/>
      <inkml:brushProperty name="color" value="#E71224"/>
    </inkml:brush>
  </inkml:definitions>
  <inkml:trace contextRef="#ctx0" brushRef="#br0">1 0 24575,'9'5'0,"7"5"0,6 11 0,3 5 0,7 4 0,-3 1 0,-1-5 0,-5-3 0,-3 0 0,-4 1 0,-5 0 0,0 0 0,3 2 0,-1 0 0,-3-5-8191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36.372"/>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37.990"/>
    </inkml:context>
    <inkml:brush xml:id="br0">
      <inkml:brushProperty name="width" value="0.05" units="cm"/>
      <inkml:brushProperty name="height" value="0.05" units="cm"/>
      <inkml:brushProperty name="color" value="#E71224"/>
    </inkml:brush>
  </inkml:definitions>
  <inkml:trace contextRef="#ctx0" brushRef="#br0">0 31 24575,'2'11'0,"0"0"0,1 0 0,0-1 0,0 1 0,1-1 0,1 0 0,0 0 0,0 0 0,1-1 0,9 13 0,8 14 0,56 122 0,-78-157 0,-1 0 0,1 0 0,-1 1 0,1-1 0,0 0 0,-1 0 0,1 0 0,0 0 0,0 1 0,0-1 0,0 0 0,0-1 0,0 1 0,0 0 0,0 0 0,3 1 0,-4-2 0,1-1 0,-1 1 0,0-1 0,1 1 0,-1-1 0,1 1 0,-1-1 0,0 1 0,1-1 0,-1 1 0,0-1 0,0 1 0,1-1 0,-1 1 0,0-1 0,0 1 0,0-1 0,0 0 0,0 1 0,0-1 0,0 1 0,0-1 0,0 1 0,0-1 0,0 0 0,-6-52 0,1 33 0,-1 1 0,0-1 0,2 1 0,1-1 0,0 0 0,1-38 0,2 53 0,0 1 0,1 0 0,0-1 0,0 1 0,0 0 0,1 0 0,0 0 0,-1 0 0,1 0 0,0 0 0,1 0 0,-1 1 0,1-1 0,0 1 0,0 0 0,0-1 0,0 1 0,0 1 0,1-1 0,-1 0 0,1 1 0,0 0 0,0 0 0,0 0 0,0 0 0,0 1 0,0-1 0,0 1 0,0 0 0,1 0 0,-1 1 0,0-1 0,7 1 0,-3-1 0,0 0 0,0 1 0,1 1 0,-1-1 0,0 1 0,0 0 0,1 1 0,-1 0 0,0 0 0,0 1 0,-1 0 0,1 0 0,-1 1 0,1 0 0,-1 0 0,0 1 0,9 8 0,3 6 0,-1 0 0,-1 1 0,-1 1 0,16 26 0,3 2 0,-35-49 0,0 1 0,0-1 0,0 1 0,1-1 0,-1 0 0,0 1 0,1-1 0,-1 1 0,0-1 0,1 0 0,-1 1 0,1-1 0,-1 0 0,1 1 0,-1-1 0,0 0 0,1 0 0,-1 1 0,1-1 0,-1 0 0,1 0 0,-1 0 0,1 0 0,0 0 0,-1 0 0,1 0 0,-1 0 0,1 0 0,-1 0 0,1 0 0,-1 0 0,1 0 0,-1 0 0,1-1 0,13-17 0,5-47 0,-13 44 0,-3 9 0,1 1 0,0 0 0,1 0 0,0 0 0,1 1 0,0 0 0,0 0 0,1 0 0,15-15 0,-18 22 0,0-1 0,0 1 0,1 0 0,0 0 0,0 1 0,0-1 0,0 1 0,0 0 0,0 0 0,0 1 0,1-1 0,-1 1 0,0 1 0,1-1 0,-1 1 0,1-1 0,-1 2 0,1-1 0,-1 1 0,1-1 0,-1 2 0,0-1 0,6 2 0,-5-1-72,-1 1 1,1-1-1,-1 1 0,1 0 0,-1 0 0,0 0 0,0 1 0,-1 0 1,1 0-1,-1 0 0,0 1 0,0-1 0,0 1 0,-1 0 0,1 0 1,-1 0-1,0 1 0,2 7 0,1 5-6754</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40.008"/>
    </inkml:context>
    <inkml:brush xml:id="br0">
      <inkml:brushProperty name="width" value="0.05" units="cm"/>
      <inkml:brushProperty name="height" value="0.05" units="cm"/>
      <inkml:brushProperty name="color" value="#E71224"/>
    </inkml:brush>
  </inkml:definitions>
  <inkml:trace contextRef="#ctx0" brushRef="#br0">379 82 24575,'-42'-23'0,"28"15"0,0 0 0,-1 0 0,0 2 0,0 0 0,-1 0 0,0 1 0,-30-4 0,38 8 0,-1 0 0,0 0 0,0 1 0,0 1 0,1-1 0,-1 1 0,0 1 0,0 0 0,1 0 0,-1 1 0,-8 3 0,13-3 0,-1 0 0,1 0 0,0 0 0,0 0 0,0 1 0,0-1 0,0 1 0,1 0 0,0 0 0,0 0 0,0 1 0,0-1 0,1 1 0,-1 0 0,1 0 0,0-1 0,1 1 0,-1 1 0,-1 9 0,-2 28 0,2 1 0,1 1 0,6 59 0,0-5 0,-2-82 0,0 0 0,1 0 0,1 0 0,1 0 0,0-1 0,1 0 0,1 0 0,0 0 0,11 16 0,26 61 0,-27-50-1365,-10-27-5461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40.900"/>
    </inkml:context>
    <inkml:brush xml:id="br0">
      <inkml:brushProperty name="width" value="0.05" units="cm"/>
      <inkml:brushProperty name="height" value="0.05" units="cm"/>
      <inkml:brushProperty name="color" value="#E71224"/>
    </inkml:brush>
  </inkml:definitions>
  <inkml:trace contextRef="#ctx0" brushRef="#br0">0 0 24575,'5'0'0,"10"0"0,7 0 0,5 0 0,1 0 0,2 0 0,-1 0 0,-1 0 0,5 0 0,0 0 0,0 0 0,-6 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5:45.019"/>
    </inkml:context>
    <inkml:brush xml:id="br0">
      <inkml:brushProperty name="width" value="0.05" units="cm"/>
      <inkml:brushProperty name="height" value="0.05" units="cm"/>
      <inkml:brushProperty name="color" value="#E71224"/>
    </inkml:brush>
  </inkml:definitions>
  <inkml:trace contextRef="#ctx0" brushRef="#br0">98 0 24575,'-5'0'0,"-5"0"0,-6 0 0,-5 0 0,-3 0 0,3 0-8191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42.225"/>
    </inkml:context>
    <inkml:brush xml:id="br0">
      <inkml:brushProperty name="width" value="0.05" units="cm"/>
      <inkml:brushProperty name="height" value="0.05" units="cm"/>
      <inkml:brushProperty name="color" value="#E71224"/>
    </inkml:brush>
  </inkml:definitions>
  <inkml:trace contextRef="#ctx0" brushRef="#br0">53 1 24575,'-5'4'0,"1"1"0,-1 0 0,1 0 0,0 0 0,0 0 0,0 0 0,1 1 0,0 0 0,0 0 0,1 0 0,-1 0 0,1 0 0,1 0 0,-1 1 0,1-1 0,0 1 0,0-1 0,1 1 0,0-1 0,0 1 0,1-1 0,-1 1 0,1-1 0,1 1 0,-1-1 0,1 0 0,0 0 0,1 0 0,0 0 0,0 0 0,0 0 0,0-1 0,1 1 0,0-1 0,0 0 0,0 0 0,1 0 0,0-1 0,0 0 0,0 0 0,0 0 0,1 0 0,-1-1 0,1 0 0,0 0 0,0 0 0,0-1 0,0 0 0,0 0 0,12 1 0,-7-1 0,1 0 0,0-1 0,-1-1 0,1 1 0,0-2 0,11-1 0,-20 1 0,1 1 0,-1-1 0,0 0 0,0 0 0,0 0 0,0 0 0,0 0 0,0-1 0,0 1 0,-1-1 0,1 0 0,0 0 0,-1 0 0,1 0 0,-1 0 0,0-1 0,0 1 0,0-1 0,0 1 0,0-1 0,-1 0 0,1 0 0,-1 1 0,1-1 0,-1 0 0,1-5 0,0 0 8,-1 1 0,0 0 0,-1-1 0,1 1 0,-1 0 0,-1-1 0,1 1 0,-1 0 0,-1-1 0,1 1 0,-1 0 0,-1 0 0,1 0 0,-7-11 0,7 15-56,0-1 0,0 1 0,0 1 0,-1-1 0,1 0 1,-1 1-1,0-1 0,0 1 0,0 0 0,0 0 0,0 0 0,-1 0 0,1 0 0,0 1 0,-1-1 1,1 1-1,-1 0 0,0 0 0,1 1 0,-1-1 0,0 1 0,1 0 0,-1 0 0,0 0 0,0 0 0,1 0 1,-1 1-1,0 0 0,1 0 0,-7 2 0,-8 4-6778</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43.504"/>
    </inkml:context>
    <inkml:brush xml:id="br0">
      <inkml:brushProperty name="width" value="0.05" units="cm"/>
      <inkml:brushProperty name="height" value="0.05" units="cm"/>
      <inkml:brushProperty name="color" value="#E71224"/>
    </inkml:brush>
  </inkml:definitions>
  <inkml:trace contextRef="#ctx0" brushRef="#br0">1 217 24575,'3'2'0,"0"0"0,1-1 0,-1 1 0,0 1 0,0-1 0,0 0 0,0 1 0,0-1 0,-1 1 0,1 0 0,-1 0 0,0 0 0,1 0 0,1 5 0,3 2 0,9 13 0,0 0 0,-2 2 0,-1 0 0,-1 0 0,16 49 0,-31-113 0,-9-38 0,0 28 0,-2-6 0,3-1 0,-5-62 0,16 116 0,-1-1 0,1 1 0,0-1 0,-1 1 0,1 0 0,1-1 0,-1 1 0,0-1 0,0 1 0,1-1 0,0 1 0,-1 0 0,1-1 0,0 1 0,0 0 0,0 0 0,1-1 0,-1 1 0,0 0 0,1 0 0,-1 0 0,1 1 0,0-1 0,0 0 0,-1 1 0,1-1 0,0 1 0,0-1 0,1 1 0,-1 0 0,0 0 0,0 0 0,1 0 0,-1 0 0,0 1 0,1-1 0,-1 1 0,1-1 0,2 1 0,3 0 0,0 1 0,-1 0 0,1 0 0,0 0 0,-1 1 0,1 1 0,-1-1 0,0 1 0,0 0 0,0 0 0,10 7 0,46 38 70,-44-32-548,0-2-1,31 19 1,-23-20-6348</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53.866"/>
    </inkml:context>
    <inkml:brush xml:id="br0">
      <inkml:brushProperty name="width" value="0.05" units="cm"/>
      <inkml:brushProperty name="height" value="0.05" units="cm"/>
      <inkml:brushProperty name="color" value="#E71224"/>
    </inkml:brush>
  </inkml:definitions>
  <inkml:trace contextRef="#ctx0" brushRef="#br0">33 0 24575,'1'52'0,"0"-14"0,-2 0 0,-1 0 0,-13 73 0,10-89 0,1 0 0,-2 40 0,5-56 0,1 1 0,0-1 0,0 0 0,1 0 0,-1 1 0,2-1 0,-1 0 0,1 0 0,-1 0 0,2 0 0,-1 0 0,1-1 0,0 1 0,6 8 0,-7-11 6,1-1 0,0 1-1,0-1 1,0 0 0,0 0-1,1 0 1,-1 0 0,0-1 0,1 0-1,-1 1 1,1-1 0,0 0-1,-1-1 1,1 1 0,0-1-1,-1 1 1,1-1 0,0 0 0,0-1-1,3 0 1,2 0-192,-1-1 1,1 0-1,-1 0 0,0-1 1,0 0-1,0 0 1,11-8-1,-1 0-6640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54.858"/>
    </inkml:context>
    <inkml:brush xml:id="br0">
      <inkml:brushProperty name="width" value="0.05" units="cm"/>
      <inkml:brushProperty name="height" value="0.05" units="cm"/>
      <inkml:brushProperty name="color" value="#E71224"/>
    </inkml:brush>
  </inkml:definitions>
  <inkml:trace contextRef="#ctx0" brushRef="#br0">1 151 24575,'0'-5'0,"0"-5"0,4-2 0,7 2 0,0-2 0,4 0 0,4-1 0,2 1 0,-2-2 0,1 1 0,1 4 0,-3-2 0,0 1 0,-3 2-8191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24:56.486"/>
    </inkml:context>
    <inkml:brush xml:id="br0">
      <inkml:brushProperty name="width" value="0.05" units="cm"/>
      <inkml:brushProperty name="height" value="0.05" units="cm"/>
      <inkml:brushProperty name="color" value="#E71224"/>
    </inkml:brush>
  </inkml:definitions>
  <inkml:trace contextRef="#ctx0" brushRef="#br0">238 1 24575,'-3'4'0,"0"0"0,0 0 0,0 0 0,0 0 0,-1 0 0,1-1 0,-7 5 0,-8 10 0,7-6 0,0-1 0,-1 0 0,-12 10 0,17-16 0,0 0 0,0 0 0,1 1 0,0 0 0,0 0 0,0 1 0,1-1 0,0 1 0,0 0 0,1 1 0,0-1 0,0 1 0,-4 13 0,-13 35 0,-2 8 0,21-59 0,1-1 0,0 1 0,1-1 0,-1 0 0,1 1 0,0-1 0,0 1 0,0-1 0,0 1 0,1-1 0,1 7 0,-1-9 0,0 0 0,1 1 0,-1-1 0,0 0 0,1 0 0,-1 0 0,1 0 0,0 0 0,-1-1 0,1 1 0,0 0 0,0-1 0,0 1 0,1-1 0,-1 0 0,0 0 0,0 0 0,1 0 0,-1 0 0,0 0 0,1-1 0,-1 1 0,1-1 0,-1 0 0,1 1 0,-1-1 0,1 0 0,-1 0 0,1-1 0,-1 1 0,4-1 0,1 0 0,0-1 0,0 0 0,0 0 0,0 0 0,0-1 0,0 0 0,-1 0 0,1 0 0,10-9 0,-12 8 0,-1 0 0,1 0 0,-1-1 0,1 0 0,-1 0 0,-1 0 0,1 0 0,-1-1 0,0 0 0,0 1 0,2-7 0,-1-3 0,-1 1 0,0-1 0,0-21 0,-2 28 0,8-34-71,-5 31 107,-2 1 0,0-1-1,0 0 1,0-11-1,-2 19-91,0 1-1,0 0 1,0 0-1,0 0 0,-1 0 1,1 0-1,-1 0 0,1 0 1,-1 0-1,0 0 0,0 0 1,0 0-1,0 0 1,0 0-1,0 1 0,0-1 1,-1 0-1,1 1 0,-1-1 1,1 1-1,-1-1 0,0 1 1,1 0-1,-1 0 1,-3-2-1,-11-3-6769</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19.768"/>
    </inkml:context>
    <inkml:brush xml:id="br0">
      <inkml:brushProperty name="width" value="0.05" units="cm"/>
      <inkml:brushProperty name="height" value="0.05" units="cm"/>
      <inkml:brushProperty name="color" value="#E71224"/>
    </inkml:brush>
  </inkml:definitions>
  <inkml:trace contextRef="#ctx0" brushRef="#br0">1 3288 24575,'110'-136'0,"41"-58"0,-135 170 0,-1-2 0,-1 0 0,-2 0 0,0-1 0,-2-1 0,10-39 0,34-203 0,65-246 0,38-75 0,-120 438 0,68-173 0,-40 134 0,-45 124 0,22-59 0,-19 69 0,-2-1 0,-4-1 0,-2 0 0,8-66 0,-15 89 0,-6 30 0,0 0 0,0 0 0,0-1 0,-1 1 0,-1 0 0,1 0 0,-1-1 0,-1-11 0,0 18 0,0 0 0,1 0 0,-1 0 0,0 0 0,1 0 0,-1 1 0,0-1 0,0 0 0,1 1 0,-1-1 0,0 0 0,0 1 0,0-1 0,0 1 0,0-1 0,0 1 0,0 0 0,0-1 0,0 1 0,0 0 0,0 0 0,0 0 0,0 0 0,-1 0 0,1 0 0,0 0 0,0 0 0,0 0 0,0 0 0,0 1 0,0-1 0,0 0 0,0 1 0,0-1 0,0 1 0,0-1 0,0 1 0,0-1 0,-1 2 0,-40 23 0,41-24 0,0-1 0,0 1 0,-1 0 0,1 0 0,0-1 0,0 1 0,0 0 0,0 0 0,0 0 0,1 0 0,-1 0 0,0 0 0,0 0 0,1 0 0,-1 1 0,0-1 0,1 0 0,-1 0 0,1 1 0,0-1 0,-1 0 0,1 1 0,0-1 0,0 0 0,0 2 0,1-2 0,-1 0 0,1 0 0,0 1 0,0-1 0,0 0 0,0 0 0,0 0 0,0 0 0,0-1 0,0 1 0,1 0 0,-1 0 0,0-1 0,0 1 0,1-1 0,-1 1 0,0-1 0,3 1 0,6 1 0,0 0 0,1 0 0,-1-1 0,0-1 0,14 0 0,17-9 0,15-1 0,-54 10 0,1 1 0,0-1 0,-1 0 0,1 1 0,-1-1 0,1 1 0,0 0 0,-1 0 0,0 0 0,1 0 0,-1 0 0,1 0 0,-1 1 0,0-1 0,0 1 0,0 0 0,0-1 0,3 5 0,5 8-170,0 2-1,-1-1 0,-1 1 1,-1 0-1,0 0 0,-1 1 1,6 25-1,-6-15-6655</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21.048"/>
    </inkml:context>
    <inkml:brush xml:id="br0">
      <inkml:brushProperty name="width" value="0.05" units="cm"/>
      <inkml:brushProperty name="height" value="0.05" units="cm"/>
      <inkml:brushProperty name="color" value="#E71224"/>
    </inkml:brush>
  </inkml:definitions>
  <inkml:trace contextRef="#ctx0" brushRef="#br0">0 0 24575,'0'5'0,"0"10"0,0 7 0,5 5 0,1 6 0,0 7 0,-2 1 0,0-2 0,-2 1 0,-1-2 0,4-2 0,1 2 0,-1-2 0,4-6 0,0 0 0,-2 0 0,-1-6-8191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23.841"/>
    </inkml:context>
    <inkml:brush xml:id="br0">
      <inkml:brushProperty name="width" value="0.05" units="cm"/>
      <inkml:brushProperty name="height" value="0.05" units="cm"/>
      <inkml:brushProperty name="color" value="#E71224"/>
    </inkml:brush>
  </inkml:definitions>
  <inkml:trace contextRef="#ctx0" brushRef="#br0">1 136 24575,'21'-17'0,"1"1"0,1 1 0,0 1 0,1 0 0,48-17 0,-51 21 0,-14 7 0,0 0 0,0 0 0,1 1 0,-1 0 0,1 0 0,0 1 0,-1 0 0,1 0 0,0 1 0,0 0 0,0 0 0,-1 1 0,1 0 0,0 0 0,13 5 0,-10-1 0,0 0 0,0 0 0,-1 1 0,1 1 0,-1 0 0,-1 0 0,0 1 0,0 0 0,12 15 0,-7-8 0,-1 1 0,-1 0 0,-1 1 0,0 0 0,-1 1 0,-1 0 0,8 23 0,-14-34 0,0 1 0,-1-1 0,-1 0 0,1 1 0,-1-1 0,0 0 0,-1 1 0,0 0 0,0-1 0,-1 1 0,1-1 0,-2 1 0,1-1 0,-1 0 0,0 0 0,-1 1 0,1-1 0,-2-1 0,1 1 0,-1 0 0,0-1 0,-7 10 0,6-11 0,-1 0 0,0 0 0,0 0 0,-1-1 0,1 0 0,-1 0 0,0-1 0,0 0 0,0 0 0,-10 3 0,-82 16 0,72-17 0,-27 2 0,0-4 0,-84-3 0,91-1 0,112-1 0,-35 0 0,-1 1 0,1 2 0,52 8 0,-73-6 0,1 1 0,-1 0 0,0 0 0,0 1 0,0 0 0,-1 1 0,0 0 0,0 0 0,11 12 0,-13-12 0,1 0 0,-2 1 0,1-1 0,-1 1 0,0 0 0,0 1 0,-1-1 0,0 1 0,0 0 0,-1 0 0,3 11 0,-5-17 0,-1 0 0,0 1 0,0-1 0,0 0 0,0 0 0,0 1 0,0-1 0,0 0 0,-1 0 0,1 1 0,-1-1 0,0 0 0,0 0 0,0 0 0,0 0 0,0 0 0,0 0 0,0 0 0,-1 0 0,1-1 0,-3 3 0,0-1 0,1 0 0,-1 0 0,0-1 0,-1 1 0,1-1 0,0 0 0,-1 0 0,1-1 0,-10 2 0,2 0 0,-1-1 0,0-1 0,0 0 0,0-1 0,0-1 0,-23-3 0,-8-4-116,21 4 198,-1-1 0,-31-11 0,49 14-189,0-1 0,0 0 0,0 0 1,0 0-1,1-1 0,-1 0 0,1 0 1,0 0-1,0-1 0,0 1 0,0-1 1,1 0-1,-4-7 0,-1-2-6719</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24.615"/>
    </inkml:context>
    <inkml:brush xml:id="br0">
      <inkml:brushProperty name="width" value="0.05" units="cm"/>
      <inkml:brushProperty name="height" value="0.05" units="cm"/>
      <inkml:brushProperty name="color" value="#E71224"/>
    </inkml:brush>
  </inkml:definitions>
  <inkml:trace contextRef="#ctx0" brushRef="#br0">16 0 24575,'0'5'0,"0"5"0,0 7 0,0 8 0,0 5 0,0 2 0,0 0 0,0-1 0,0-2 0,-5-4 0,0-4 0,-1-4-8191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25.022"/>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5:54.444"/>
    </inkml:context>
    <inkml:brush xml:id="br0">
      <inkml:brushProperty name="width" value="0.05" units="cm"/>
      <inkml:brushProperty name="height" value="0.05" units="cm"/>
      <inkml:brushProperty name="color" value="#E71224"/>
    </inkml:brush>
  </inkml:definitions>
  <inkml:trace contextRef="#ctx0" brushRef="#br0">133 0 24575,'-5'0'0,"-5"0"0,-6 0 0,0 5 0,-2 1 0,2 4 0,0 1 0,-3-2 0,2-3-8191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25.845"/>
    </inkml:context>
    <inkml:brush xml:id="br0">
      <inkml:brushProperty name="width" value="0.05" units="cm"/>
      <inkml:brushProperty name="height" value="0.05" units="cm"/>
      <inkml:brushProperty name="color" value="#E71224"/>
    </inkml:brush>
  </inkml:definitions>
  <inkml:trace contextRef="#ctx0" brushRef="#br0">2 0 24575,'-2'140'0,"5"151"0,-2-274 0,0 0 0,2 0 0,0-1 0,0 1 0,2-1 0,0 0 0,8 16 0,-9-24 0,0-1 0,0 0 0,1 0 0,0-1 0,0 1 0,1-1 0,0 0 0,0-1 0,1 0 0,-1 1 0,1-2 0,0 1 0,0-1 0,1 0 0,-1-1 0,10 4 0,4-2-136,0 0-1,0-1 1,1-1-1,-1-1 1,1 0-1,-1-2 1,1-1-1,0-1 0,38-7 1,-38 2-6690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27.035"/>
    </inkml:context>
    <inkml:brush xml:id="br0">
      <inkml:brushProperty name="width" value="0.05" units="cm"/>
      <inkml:brushProperty name="height" value="0.05" units="cm"/>
      <inkml:brushProperty name="color" value="#E71224"/>
    </inkml:brush>
  </inkml:definitions>
  <inkml:trace contextRef="#ctx0" brushRef="#br0">0 0 24575,'5'5'0,"5"1"0,6 0 0,5-1 0,3-2 0,2-1 0,1-1 0,0 0 0,1-1 0,-5-1-8191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28.340"/>
    </inkml:context>
    <inkml:brush xml:id="br0">
      <inkml:brushProperty name="width" value="0.05" units="cm"/>
      <inkml:brushProperty name="height" value="0.05" units="cm"/>
      <inkml:brushProperty name="color" value="#E71224"/>
    </inkml:brush>
  </inkml:definitions>
  <inkml:trace contextRef="#ctx0" brushRef="#br0">267 1 24575,'-9'1'0,"0"0"0,0 0 0,0 1 0,0 0 0,0 1 0,1 0 0,-1 0 0,1 1 0,0 0 0,0 1 0,0 0 0,1 0 0,0 0 0,0 1 0,0 0 0,0 0 0,-7 10 0,-4 6 0,1 1 0,1 0 0,1 2 0,-16 32 0,28-51 0,1 0 0,-1-1 0,1 1 0,0 0 0,0 0 0,1 1 0,0-1 0,0 0 0,1 0 0,-1 1 0,1-1 0,0 0 0,1 0 0,0 1 0,0-1 0,0 0 0,1 0 0,0 0 0,0 0 0,0 0 0,1 0 0,0-1 0,0 1 0,0-1 0,5 5 0,-3-4 0,0-1 0,1 0 0,-1 0 0,1-1 0,0 1 0,0-1 0,0 0 0,1-1 0,-1 0 0,1 0 0,0 0 0,0-1 0,0 0 0,0 0 0,0-1 0,1 0 0,-1 0 0,0-1 0,1 0 0,-1 0 0,9-2 0,4-1 20,0-2 0,-1 0 0,0-1 0,0-1 0,33-18 0,83-58-1505,-119 73-5341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29.550"/>
    </inkml:context>
    <inkml:brush xml:id="br0">
      <inkml:brushProperty name="width" value="0.05" units="cm"/>
      <inkml:brushProperty name="height" value="0.05" units="cm"/>
      <inkml:brushProperty name="color" value="#E71224"/>
    </inkml:brush>
  </inkml:definitions>
  <inkml:trace contextRef="#ctx0" brushRef="#br0">59 82 24575,'-2'1'0,"0"-1"0,0 1 0,0-1 0,0 1 0,0 0 0,0 0 0,0-1 0,0 2 0,0-1 0,1 0 0,-1 0 0,0 0 0,1 1 0,-1-1 0,1 1 0,-1-1 0,1 1 0,0 0 0,-1 0 0,1-1 0,0 1 0,0 0 0,0 0 0,1 0 0,-1 0 0,0 0 0,0 3 0,-2 5 0,1 1 0,0 0 0,-2 19 0,3-11 0,-1-4 0,1 1 0,0-1 0,1 1 0,1-1 0,0 1 0,1-1 0,5 15 0,-7-28 0,1 0 0,0 0 0,-1 0 0,1 0 0,0-1 0,0 1 0,0 0 0,1-1 0,-1 1 0,0-1 0,1 1 0,-1-1 0,1 1 0,-1-1 0,1 0 0,0 0 0,-1 0 0,1 0 0,0 0 0,0 0 0,0-1 0,0 1 0,-1 0 0,5 0 0,-3-1 0,1-1 0,0 1 0,0 0 0,0-1 0,0 0 0,0 0 0,-1 0 0,1 0 0,0-1 0,-1 1 0,1-1 0,2-2 0,3-2 0,0 0 0,-1 0 0,0 0 0,0-1 0,-1-1 0,0 1 0,0-1 0,11-17 0,-12 13 0,0 1 0,-1-1 0,-1 0 0,0-1 0,-1 1 0,0-1 0,2-24 0,-4 30 0,-1 1 0,-1-1 0,0 1 0,1-1 0,-2 1 0,1 0 0,-1-1 0,0 1 0,0 0 0,-1 0 0,0 0 0,0 1 0,0-1 0,-1 0 0,0 1 0,0 0 0,-6-6 0,6 6-85,-1 1 0,1 0-1,-1 1 1,0-1 0,0 1-1,0 0 1,0 0 0,0 0-1,-1 1 1,1 0 0,-1 0-1,1 0 1,-1 1 0,0 0-1,-6-1 1,-9 0-6741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30.208"/>
    </inkml:context>
    <inkml:brush xml:id="br0">
      <inkml:brushProperty name="width" value="0.05" units="cm"/>
      <inkml:brushProperty name="height" value="0.05" units="cm"/>
      <inkml:brushProperty name="color" value="#E71224"/>
    </inkml:brush>
  </inkml:definitions>
  <inkml:trace contextRef="#ctx0" brushRef="#br0">1 0 24575,'4'0'0,"2"5"0,5 1 0,-1 4 0,-1 4 0,-3 6 0,-1 3 0,2 2 0,0 1 0,-1 2 0,-2-1 0,-1 0 0,-1-4-8191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30.559"/>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31.633"/>
    </inkml:context>
    <inkml:brush xml:id="br0">
      <inkml:brushProperty name="width" value="0.05" units="cm"/>
      <inkml:brushProperty name="height" value="0.05" units="cm"/>
      <inkml:brushProperty name="color" value="#E71224"/>
    </inkml:brush>
  </inkml:definitions>
  <inkml:trace contextRef="#ctx0" brushRef="#br0">1 153 24575,'8'10'0,"-1"0"0,1 0 0,-2 0 0,0 1 0,0 0 0,0 0 0,-2 1 0,1-1 0,-2 1 0,1 0 0,1 16 0,1 13 0,-1 80 0,-4-73 0,-3-102 0,-1 8 0,2 0 0,2 1 0,2-1 0,9-47 0,-9 79 0,1 0 0,0 0 0,1 0 0,1 1 0,0 0 0,1 0 0,0 1 0,0 0 0,2 0 0,0 0 0,13-13 0,-21 24-3,1 0 0,-1 0 0,1-1 0,-1 1 0,1 0 0,-1 0 0,1 1 0,0-1-1,0 0 1,-1 0 0,1 1 0,0-1 0,0 1 0,0 0 0,0-1 0,0 1 0,0 0 0,-1 0-1,1 0 1,0 1 0,0-1 0,0 0 0,0 1 0,0-1 0,2 2 0,0 0 20,-1 0-1,1 1 1,-1-1 0,0 1-1,0 0 1,0 0 0,0 0-1,-1 0 1,1 1 0,-1-1-1,3 5 1,4 11-388,0 0-1,-1 0 1,7 31 0,-8-26-6455</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33.228"/>
    </inkml:context>
    <inkml:brush xml:id="br0">
      <inkml:brushProperty name="width" value="0.05" units="cm"/>
      <inkml:brushProperty name="height" value="0.05" units="cm"/>
      <inkml:brushProperty name="color" value="#E71224"/>
    </inkml:brush>
  </inkml:definitions>
  <inkml:trace contextRef="#ctx0" brushRef="#br0">60 0 24575,'-1'8'0,"0"-1"0,-1 1 0,1-1 0,-1 1 0,-1-1 0,0 0 0,-4 9 0,-10 27 0,8 9 0,3 1 0,1 0 0,3 0 0,6 69 0,-2-9 0,-2-108 0,0 1 0,0-1 0,1 0 0,-1 0 0,1 0 0,0 0 0,0 0 0,1 0 0,-1 0 0,1-1 0,0 1 0,1 0 0,-1-1 0,1 0 0,0 1 0,0-1 0,4 4 0,0-2 0,0-1 0,1 0 0,0 0 0,0-1 0,0 0 0,0 0 0,1-1 0,15 5 0,-5-3 24,0 0 0,1-1 0,-1 0 0,27 0 0,-36-4-159,1 0 0,-1-1 0,0 0 0,0-1 0,0 0 0,0-1 0,0 0 0,-1 0 0,1-1 0,9-6 0,-2 1-6691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34.245"/>
    </inkml:context>
    <inkml:brush xml:id="br0">
      <inkml:brushProperty name="width" value="0.05" units="cm"/>
      <inkml:brushProperty name="height" value="0.05" units="cm"/>
      <inkml:brushProperty name="color" value="#E71224"/>
    </inkml:brush>
  </inkml:definitions>
  <inkml:trace contextRef="#ctx0" brushRef="#br0">1 281 24575,'7'0'0,"0"-2"0,-1 1 0,1-1 0,0 0 0,7-3 0,14-4 0,-4 1 0,-1-1 0,0-1 0,38-22 0,23-10 0,-68 33-4,1 0-1,-2-1 0,1-1 1,-1 0-1,-1-1 0,0-1 1,14-16-1,16-14-1323,-30 31-5498</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35.329"/>
    </inkml:context>
    <inkml:brush xml:id="br0">
      <inkml:brushProperty name="width" value="0.05" units="cm"/>
      <inkml:brushProperty name="height" value="0.05" units="cm"/>
      <inkml:brushProperty name="color" value="#E71224"/>
    </inkml:brush>
  </inkml:definitions>
  <inkml:trace contextRef="#ctx0" brushRef="#br0">25 1 24575,'-3'4'0,"1"-1"0,-1 1 0,1 0 0,-1 0 0,1 1 0,0-1 0,1 0 0,-1 1 0,1-1 0,0 1 0,0-1 0,0 1 0,1-1 0,0 1 0,-1 0 0,2-1 0,-1 1 0,1 6 0,2 7 0,1 0 0,0 0 0,9 20 0,-7-18 0,-3-9 0,0 0 0,1-1 0,0 0 0,0 0 0,1 0 0,1 0 0,0-1 0,9 13 0,-14-22 0,-1 1 0,0-1 0,0 0 0,0 0 0,1 0 0,-1 0 0,0 1 0,0-1 0,1 0 0,-1 0 0,0 0 0,1 0 0,-1 0 0,0 0 0,0 0 0,1 0 0,-1 0 0,0 0 0,1 0 0,-1 0 0,0 0 0,0 0 0,1 0 0,-1 0 0,0 0 0,1 0 0,-1 0 0,0 0 0,0 0 0,1 0 0,-1-1 0,0 1 0,0 0 0,1 0 0,-1 0 0,0 0 0,0-1 0,1 1 0,6-15 0,-2-16 0,-5 31 0,3-36-120,-2 10 205,2-1-1,7-29 0,-8 47-220,1 1 0,0 0 0,0 0 0,0 0-1,1 1 1,0-1 0,1 1 0,0 0-1,0 0 1,12-12 0,-3 7-6690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5:56.108"/>
    </inkml:context>
    <inkml:brush xml:id="br0">
      <inkml:brushProperty name="width" value="0.05" units="cm"/>
      <inkml:brushProperty name="height" value="0.05" units="cm"/>
      <inkml:brushProperty name="color" value="#E71224"/>
    </inkml:brush>
  </inkml:definitions>
  <inkml:trace contextRef="#ctx0" brushRef="#br0">0 1 24575,'2'0'0,"-1"1"0,0-1 0,1 1 0,-1 0 0,0-1 0,1 1 0,-1 0 0,0 0 0,0 0 0,1 0 0,-1 0 0,0 0 0,0 0 0,0 0 0,0 1 0,-1-1 0,1 0 0,1 2 0,15 29 0,-13-24 0,18 37 0,-2 1 0,20 69 0,-12-57 97,-11-27-1559,-8-13-5364</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36.519"/>
    </inkml:context>
    <inkml:brush xml:id="br0">
      <inkml:brushProperty name="width" value="0.05" units="cm"/>
      <inkml:brushProperty name="height" value="0.05" units="cm"/>
      <inkml:brushProperty name="color" value="#E71224"/>
    </inkml:brush>
  </inkml:definitions>
  <inkml:trace contextRef="#ctx0" brushRef="#br0">323 1 24575,'-9'0'0,"0"1"0,0 0 0,1 1 0,-1 0 0,1 0 0,-1 1 0,1 0 0,0 0 0,0 1 0,0 0 0,0 0 0,1 1 0,0 0 0,-12 10 0,-4 7 0,2 1 0,-35 47 0,28-34 0,21-26 0,0 0 0,0 1 0,1 0 0,0 0 0,1 0 0,0 0 0,1 1 0,0 0 0,-3 17 0,6-23 0,0-1 0,1 0 0,0 1 0,0-1 0,0 1 0,0-1 0,1 0 0,0 1 0,0-1 0,0 0 0,1 0 0,-1 1 0,1-1 0,0-1 0,1 1 0,0 0 0,-1 0 0,1-1 0,1 0 0,-1 1 0,1-1 0,-1-1 0,1 1 0,6 4 0,-7-6 0,1 1 0,0-1 0,0 0 0,0-1 0,0 1 0,0-1 0,0 1 0,0-1 0,0-1 0,1 1 0,-1 0 0,0-1 0,0 0 0,1 0 0,-1 0 0,0-1 0,1 1 0,-1-1 0,0 0 0,0 0 0,0-1 0,0 1 0,0-1 0,0 0 0,0 0 0,0 0 0,-1-1 0,1 1 0,-1-1 0,0 0 0,6-5 0,-1-1 0,1 0 0,-1 0 0,0-1 0,-1 0 0,0 0 0,0-1 0,-2 0 0,1 0 0,7-23 0,-8 11-94,-2 0-1,0 0 1,-1 0 0,-4-47-1,2 45-798,-1 2-5933</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37.104"/>
    </inkml:context>
    <inkml:brush xml:id="br0">
      <inkml:brushProperty name="width" value="0.05" units="cm"/>
      <inkml:brushProperty name="height" value="0.05" units="cm"/>
      <inkml:brushProperty name="color" value="#E71224"/>
    </inkml:brush>
  </inkml:definitions>
  <inkml:trace contextRef="#ctx0" brushRef="#br0">0 1 24575,'0'9'0,"5"12"0,5 12 0,2 4 0,3 5 0,-1 0 0,-3-3 0,-4-3 0,-2-3 0,2-4 0,0-1 0,-1-6-8191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38.129"/>
    </inkml:context>
    <inkml:brush xml:id="br0">
      <inkml:brushProperty name="width" value="0.05" units="cm"/>
      <inkml:brushProperty name="height" value="0.05" units="cm"/>
      <inkml:brushProperty name="color" value="#E71224"/>
    </inkml:brush>
  </inkml:definitions>
  <inkml:trace contextRef="#ctx0" brushRef="#br0">1 1 24575,'2'17'0,"0"-1"0,1 1 0,1-1 0,10 28 0,-5-17 0,36 129 0,-45-155 0,0 0 0,0 0 0,0-1 0,0 1 0,0 0 0,0 0 0,1 0 0,-1 0 0,0 0 0,0 0 0,1-1 0,-1 1 0,1 0 0,-1 0 0,1 0 0,-1-1 0,1 1 0,-1 0 0,1-1 0,0 1 0,-1-1 0,1 1 0,0 0 0,-1-1 0,1 0 0,0 1 0,0-1 0,0 1 0,-1-1 0,1 0 0,0 1 0,2-1 0,-1-1 0,0 1 0,0-1 0,0 0 0,0 0 0,0 0 0,0 0 0,-1 0 0,1-1 0,0 1 0,-1 0 0,1-1 0,0 1 0,1-3 0,10-13 0,-1 1 0,12-22 0,-20 31 0,48-94 0,-17 29 0,-35 71 0,0 0 0,1 0 0,-1 0 0,1 0 0,0-1 0,-1 1 0,1 0 0,0 0 0,0 0 0,-1 0 0,1 0 0,0 1 0,0-1 0,0 0 0,0 0 0,0 1 0,0-1 0,1 0 0,-1 1 0,0-1 0,0 1 0,0-1 0,1 1 0,0-1 0,-1 2 0,1-1 0,-1 1 0,0 0 0,0-1 0,0 1 0,0 0 0,0-1 0,0 1 0,0 0 0,0 0 0,0 0 0,0 0 0,-1 0 0,1 0 0,0 0 0,-1 0 0,1 0 0,0 0 0,0 2 0,4 11 0,0 0 0,-1 0 0,3 16 0,-5-21 0,11 81-1365,-11-60-5461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39.505"/>
    </inkml:context>
    <inkml:brush xml:id="br0">
      <inkml:brushProperty name="width" value="0.05" units="cm"/>
      <inkml:brushProperty name="height" value="0.05" units="cm"/>
      <inkml:brushProperty name="color" value="#E71224"/>
    </inkml:brush>
  </inkml:definitions>
  <inkml:trace contextRef="#ctx0" brushRef="#br0">134 0 24575,'-17'9'0,"1"0"0,0 1 0,0 1 0,-18 16 0,32-25 0,0 1 0,-1-1 0,1 1 0,1 0 0,-1-1 0,0 1 0,1 0 0,-1 0 0,1 0 0,0 0 0,0 0 0,0 1 0,0-1 0,1 0 0,-1 0 0,1 0 0,0 1 0,0-1 0,0 0 0,0 1 0,0-1 0,1 0 0,0 0 0,0 1 0,0-1 0,0 0 0,0 0 0,0 0 0,1 0 0,2 4 0,6 9 0,1-1 0,1 0 0,0-1 0,19 17 0,-5-3 0,-22-25 0,-1 1 0,0-1 0,0 1 0,-1 0 0,1 0 0,-1 1 0,0-1 0,0 0 0,0 1 0,-1-1 0,1 1 0,-1 0 0,0-1 0,-1 1 0,1 0 0,-1 6 0,0-8 0,-1 0 0,0 0 0,1 0 0,-1 0 0,0 0 0,-1 0 0,1-1 0,0 1 0,-1 0 0,0-1 0,0 1 0,1-1 0,-1 1 0,-1-1 0,1 0 0,0 0 0,0 0 0,-1 0 0,1 0 0,-1 0 0,0-1 0,0 1 0,1-1 0,-1 0 0,-3 1 0,-14 6-455,1-2 0,-40 8 0,49-12-6371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40.733"/>
    </inkml:context>
    <inkml:brush xml:id="br0">
      <inkml:brushProperty name="width" value="0.05" units="cm"/>
      <inkml:brushProperty name="height" value="0.05" units="cm"/>
      <inkml:brushProperty name="color" value="#E71224"/>
    </inkml:brush>
  </inkml:definitions>
  <inkml:trace contextRef="#ctx0" brushRef="#br0">137 32 24575,'-6'0'0,"1"-1"0,0 1 0,-1 1 0,1-1 0,0 1 0,-1 0 0,1 0 0,0 1 0,0 0 0,0-1 0,0 2 0,0-1 0,0 1 0,1-1 0,-1 1 0,1 0 0,-1 1 0,1-1 0,0 1 0,1 0 0,-1 0 0,1 0 0,-1 0 0,1 1 0,1-1 0,-1 1 0,1 0 0,-1 0 0,1 0 0,1 0 0,-1 0 0,1 0 0,0 1 0,0-1 0,0 0 0,1 1 0,0 6 0,-1-3 0,1 0 0,0 0 0,0-1 0,1 1 0,0 0 0,1-1 0,0 1 0,0-1 0,1 1 0,6 12 0,-7-17 0,0 0 0,1 0 0,0-1 0,0 1 0,0-1 0,0 1 0,1-1 0,-1 0 0,1 0 0,0-1 0,0 1 0,0-1 0,0 0 0,0 0 0,0 0 0,1 0 0,-1-1 0,1 0 0,-1 0 0,1 0 0,7 0 0,-1 1 0,0-2 0,0 1 0,1-2 0,-1 1 0,0-2 0,0 1 0,0-1 0,0-1 0,10-4 0,-16 5 0,-1 0 0,0 0 0,0 0 0,0-1 0,0 0 0,-1 0 0,1 0 0,-1 0 0,1 0 0,-1-1 0,0 1 0,-1-1 0,1 0 0,-1 0 0,1 0 0,-1 0 0,0 0 0,0 0 0,-1-1 0,0 1 0,1-1 0,-1 1 0,-1-1 0,1-6 0,1-5 20,-1 0 0,-1 0 0,0 0 0,-2 0 0,-5-28 0,6 39-82,0 1 0,0-1 0,-1 0 0,1 1 1,-1 0-1,0-1 0,-1 1 0,1 0 0,-1 0 0,0 0 0,0 0 0,0 1 1,0-1-1,-1 1 0,1 0 0,-1 0 0,0 0 0,0 0 0,0 1 0,0-1 1,-1 1-1,1 0 0,-8-2 0,-8 0-6764</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41.338"/>
    </inkml:context>
    <inkml:brush xml:id="br0">
      <inkml:brushProperty name="width" value="0.05" units="cm"/>
      <inkml:brushProperty name="height" value="0.05" units="cm"/>
      <inkml:brushProperty name="color" value="#E71224"/>
    </inkml:brush>
  </inkml:definitions>
  <inkml:trace contextRef="#ctx0" brushRef="#br0">0 0 24575,'5'0'0,"5"9"0,6 8 0,5 5 0,-2 3 0,1 7 0,-3 2 0,-4 0 0,-5-2 0,1-1 0,4-1 0,-1-7-8191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42.055"/>
    </inkml:context>
    <inkml:brush xml:id="br0">
      <inkml:brushProperty name="width" value="0.05" units="cm"/>
      <inkml:brushProperty name="height" value="0.05" units="cm"/>
      <inkml:brushProperty name="color" value="#E71224"/>
    </inkml:brush>
  </inkml:definitions>
  <inkml:trace contextRef="#ctx0" brushRef="#br0">83 0 24575,'-4'0'0,"-6"0"0,-7 0 0,1 5 0,2 5 0,4 6 0,4 5 0,2 3 0,3 2 0,0 1 0,7-4 0,5-6 0,6-5 0,4-6 0,4-3 0,1-3 0,2 0 0,-5-1-8191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42.713"/>
    </inkml:context>
    <inkml:brush xml:id="br0">
      <inkml:brushProperty name="width" value="0.05" units="cm"/>
      <inkml:brushProperty name="height" value="0.05" units="cm"/>
      <inkml:brushProperty name="color" value="#E71224"/>
    </inkml:brush>
  </inkml:definitions>
  <inkml:trace contextRef="#ctx0" brushRef="#br0">55 0 24575,'-1'1'0,"0"-1"0,0 0 0,0 1 0,0-1 0,0 0 0,0 1 0,0-1 0,0 1 0,0 0 0,1-1 0,-1 1 0,0 0 0,0-1 0,1 1 0,-1 0 0,0 0 0,1 0 0,-1-1 0,1 1 0,-1 0 0,1 0 0,0 0 0,-1 0 0,1 0 0,0 0 0,-1 0 0,1 2 0,-5 33 0,4-31 0,-10 96 0,-7 133 0,18-214 0,0-12 0,-1 1 0,2-1 0,-1 1 0,1-1 0,0 1 0,5 15 0,-5-22 0,1 1 0,-1 0 0,1-1 0,0 0 0,0 1 0,0-1 0,0 0 0,0 0 0,0 0 0,1 0 0,-1 0 0,0 0 0,1-1 0,0 1 0,-1-1 0,1 0 0,0 0 0,0 0 0,0 0 0,0 0 0,0-1 0,-1 1 0,6-1 0,49 3-1365,-31-4-5461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43.572"/>
    </inkml:context>
    <inkml:brush xml:id="br0">
      <inkml:brushProperty name="width" value="0.05" units="cm"/>
      <inkml:brushProperty name="height" value="0.05" units="cm"/>
      <inkml:brushProperty name="color" value="#E71224"/>
    </inkml:brush>
  </inkml:definitions>
  <inkml:trace contextRef="#ctx0" brushRef="#br0">1 1 24575,'4'0'0,"7"4"0,5 2 0,5 0 0,3-2 0,2-1 0,1-1 0,1-1 0,0 0 0,-6-1-8191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44.024"/>
    </inkml:context>
    <inkml:brush xml:id="br0">
      <inkml:brushProperty name="width" value="0.05" units="cm"/>
      <inkml:brushProperty name="height" value="0.05" units="cm"/>
      <inkml:brushProperty name="color" value="#E71224"/>
    </inkml:brush>
  </inkml:definitions>
  <inkml:trace contextRef="#ctx0" brushRef="#br0">1 0 24575,'0'5'0,"0"10"0,0 7 0,0 5 0,0 1 0,0 2 0,0-1 0,0 0 0,0-1 0,0-5-8191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6:52.392"/>
    </inkml:context>
    <inkml:brush xml:id="br0">
      <inkml:brushProperty name="width" value="0.05" units="cm"/>
      <inkml:brushProperty name="height" value="0.05" units="cm"/>
      <inkml:brushProperty name="color" value="#E71224"/>
    </inkml:brush>
  </inkml:definitions>
  <inkml:trace contextRef="#ctx0" brushRef="#br0">87 115 24575,'0'-7'0,"1"0"0,0 0 0,0 0 0,0 0 0,1 0 0,0 0 0,0 0 0,1 0 0,0 1 0,0-1 0,5-6 0,-7 11 0,0 0 0,1 0 0,-1 1 0,1-1 0,-1 0 0,1 1 0,-1-1 0,1 1 0,0 0 0,0-1 0,0 1 0,0 0 0,0 0 0,0 0 0,0 0 0,0 1 0,0-1 0,1 1 0,-1-1 0,0 1 0,0 0 0,1 0 0,-1 0 0,0 0 0,0 0 0,1 0 0,-1 1 0,0-1 0,0 1 0,0-1 0,0 1 0,0 0 0,1 0 0,-1 0 0,-1 0 0,1 0 0,0 0 0,3 3 0,3 2 0,0 1 0,0 0 0,-1 0 0,1 1 0,-2 0 0,1 1 0,-1-1 0,0 1 0,-1 0 0,0 1 0,-1-1 0,0 1 0,0 0 0,-1 0 0,4 19 0,-1 7 0,-2 1 0,-2-1 0,-2 44 0,-1-65 0,0-1 0,-1 0 0,-1 1 0,0-1 0,-1 0 0,-1 0 0,0-1 0,-1 1 0,0-1 0,-1 0 0,0-1 0,-1 0 0,-1 0 0,0-1 0,0 0 0,-1 0 0,-1-1 0,0 0 0,0-1 0,-1 0 0,0-1 0,0 0 0,-1-1 0,0-1 0,0 0 0,0 0 0,-16 3 0,22-7 0,0 1 0,1-1 0,-1 1 0,1 1 0,-8 4 0,14-7 0,-1-1 0,0 0 0,1 1 0,-1-1 0,1 1 0,-1-1 0,1 1 0,-1-1 0,1 1 0,0-1 0,-1 1 0,1-1 0,0 1 0,-1 0 0,1-1 0,0 1 0,0-1 0,-1 1 0,1 0 0,0-1 0,0 1 0,0 0 0,0-1 0,0 2 0,1-1 0,-1 0 0,1 0 0,0 0 0,0 0 0,0 0 0,0 0 0,0-1 0,0 1 0,0 0 0,0-1 0,0 1 0,0-1 0,0 1 0,0-1 0,1 1 0,-1-1 0,0 0 0,0 1 0,2-1 0,22 4 0,0 0 0,0-2 0,0-1 0,0 0 0,0-2 0,0-1 0,25-6 0,-33 3 0,-2-1 0,1-1 0,0 0 0,-1-1 0,-1-1 0,0 0 0,0-1 0,0-1 0,13-14 0,45-31 0,-55 44-341,-1 0 0,-1-1-1,20-22 1,-22 21-6485</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44.413"/>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46.088"/>
    </inkml:context>
    <inkml:brush xml:id="br0">
      <inkml:brushProperty name="width" value="0.05" units="cm"/>
      <inkml:brushProperty name="height" value="0.05" units="cm"/>
      <inkml:brushProperty name="color" value="#E71224"/>
    </inkml:brush>
  </inkml:definitions>
  <inkml:trace contextRef="#ctx0" brushRef="#br0">139 34 24575,'-3'1'0,"-1"0"0,1 1 0,0-1 0,-1 1 0,1-1 0,0 1 0,0 0 0,0 0 0,0 0 0,0 0 0,-4 5 0,-27 30 0,26-25 0,0 0 0,1 1 0,1 0 0,0 0 0,0 0 0,2 0 0,-1 1 0,-1 15 0,4-19 0,0 0 0,1 0 0,0 0 0,0 0 0,2 0 0,-1 0 0,1 0 0,0 0 0,1 0 0,0 0 0,1 0 0,4 11 0,-5-18 0,0 0 0,0 0 0,0-1 0,0 1 0,0 0 0,0-1 0,1 1 0,-1-1 0,1 0 0,0 0 0,0 0 0,0 0 0,-1-1 0,2 1 0,-1-1 0,0 1 0,0-1 0,0 0 0,1 0 0,-1-1 0,0 1 0,1-1 0,-1 1 0,1-1 0,-1 0 0,1-1 0,-1 1 0,0 0 0,6-2 0,-4 1 0,0 0 0,0-1 0,1 0 0,-1 1 0,0-2 0,0 1 0,0 0 0,-1-1 0,1 0 0,-1 0 0,1-1 0,-1 1 0,0-1 0,-1 0 0,1 0 0,0 0 0,5-9 0,-1-5 17,0 0 0,0 0 1,-2-1-1,-1 0 0,0 0 0,4-37 0,-8 43-141,-1 0 0,0 0 1,-1 0-1,0 0 0,-1 0 0,0 0 1,-1 1-1,-1-1 0,0 1 0,0 0 1,-9-16-1,5 13-6702</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2:47.146"/>
    </inkml:context>
    <inkml:brush xml:id="br0">
      <inkml:brushProperty name="width" value="0.05" units="cm"/>
      <inkml:brushProperty name="height" value="0.05" units="cm"/>
      <inkml:brushProperty name="color" value="#E71224"/>
    </inkml:brush>
  </inkml:definitions>
  <inkml:trace contextRef="#ctx0" brushRef="#br0">29 1 24575,'-1'96'0,"-15"99"0,13-169 0,0-12 0,1 1 0,0-1 0,1 1 0,1-1 0,0 1 0,1-1 0,3 15 0,-4-28 0,0-1 0,0 1 0,0 0 0,0-1 0,1 1 0,-1 0 0,0-1 0,1 1 0,-1-1 0,0 1 0,1-1 0,-1 1 0,1-1 0,-1 1 0,1-1 0,-1 1 0,1-1 0,-1 0 0,1 1 0,-1-1 0,1 0 0,0 1 0,-1-1 0,1 0 0,-1 0 0,1 0 0,0 0 0,-1 1 0,1-1 0,0 0 0,-1 0 0,1 0 0,0 0 0,-1 0 0,1-1 0,0 1 0,-1 0 0,1 0 0,0 0 0,-1 0 0,1-1 0,-1 1 0,1 0 0,-1-1 0,1 1 0,0 0 0,-1-1 0,1 1 0,-1-1 0,1 1 0,-1-1 0,1 0 0,30-30 0,-27 27 0,188-224 0,-191 225 0,0 1 0,1 0 0,0 0 0,-1 0 0,1 0 0,0 0 0,0 0 0,0 1 0,0-1 0,0 0 0,1 1 0,-1 0 0,0-1 0,1 1 0,-1 0 0,1 0 0,-1 1 0,1-1 0,-1 0 0,1 1 0,4-1 0,-5 2 0,0 0 0,0 0 0,0 1 0,0-1 0,0 0 0,0 1 0,-1-1 0,1 1 0,0-1 0,-1 1 0,1 0 0,-1 0 0,0 0 0,0 0 0,1 0 0,-1 0 0,0 0 0,-1 0 0,1 0 0,0 1 0,-1-1 0,1 0 0,-1 0 0,0 1 0,0 2 0,4 21-455,-2 1 0,-2 51 0,-1-52-6371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3:15.186"/>
    </inkml:context>
    <inkml:brush xml:id="br0">
      <inkml:brushProperty name="width" value="0.05" units="cm"/>
      <inkml:brushProperty name="height" value="0.05" units="cm"/>
      <inkml:brushProperty name="color" value="#E71224"/>
    </inkml:brush>
  </inkml:definitions>
  <inkml:trace contextRef="#ctx0" brushRef="#br0">1 2600 24575,'142'-114'0,"-5"-7"0,-6-5 0,204-252 0,-267 291 0,-4-2 0,-3-4 0,-5-1 0,84-195 0,7-127 0,-114 302 0,31-201 0,-58 272 0,16-59 0,-17 85 0,1 1 0,0 0 0,1 1 0,0 0 0,2 0 0,14-20 0,-22 34 0,-1 1 0,0 0 0,1 0 0,-1-1 0,1 1 0,-1 0 0,0 0 0,1-1 0,-1 1 0,0 0 0,1-1 0,-1 1 0,0-1 0,0 1 0,1 0 0,-1-1 0,0 1 0,0-1 0,0 1 0,1 0 0,-1-1 0,0 1 0,0-1 0,0 1 0,0-1 0,0 1 0,0-1 0,0 1 0,0-1 0,0 1 0,0-1 0,0 1 0,-1-1 0,1 1 0,0 0 0,0-1 0,0 1 0,0-1 0,-1 1 0,1 0 0,-1-1 0,-22 5 0,-40 23 0,58-24 0,-8 3 0,9-5 0,0 0 0,0 1 0,0-1 0,1 1 0,-1 0 0,1 0 0,-1 0 0,1 1 0,0-1 0,0 1 0,0 0 0,-5 6 0,8-9 0,0 0 0,0 1 0,0-1 0,0 0 0,0 1 0,0-1 0,0 0 0,1 0 0,-1 1 0,0-1 0,0 0 0,0 0 0,0 0 0,1 1 0,-1-1 0,0 0 0,0 0 0,1 0 0,-1 1 0,0-1 0,0 0 0,1 0 0,-1 0 0,0 0 0,0 0 0,1 0 0,-1 0 0,0 0 0,1 0 0,-1 0 0,0 0 0,1 0 0,-1 0 0,0 0 0,0 0 0,1 0 0,-1 0 0,0 0 0,1 0 0,-1 0 0,0 0 0,0 0 0,1 0 0,-1-1 0,17-3 0,-1-4 0,-1-1 0,-1 0 0,0-1 0,0-1 0,-1 0 0,0-1 0,15-18 0,-3 4 0,-23 25 0,0-1 0,0 0 0,0 0 0,-1 1 0,2-1 0,-1 1 0,0 0 0,0 0 0,0-1 0,1 1 0,-1 1 0,0-1 0,1 0 0,-1 1 0,1-1 0,-1 1 0,1-1 0,-1 1 0,1 0 0,-1 0 0,3 1 0,-1 0 0,0 0 0,0 1 0,-1-1 0,1 1 0,0 0 0,-1 0 0,1 0 0,-1 0 0,0 1 0,0-1 0,6 7 0,4 6 0,-1 2 0,0-1 0,-1 2 0,10 19 0,-19-32 0,30 56-1365,-21-38-5461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3:17.917"/>
    </inkml:context>
    <inkml:brush xml:id="br0">
      <inkml:brushProperty name="width" value="0.05" units="cm"/>
      <inkml:brushProperty name="height" value="0.05" units="cm"/>
      <inkml:brushProperty name="color" value="#E71224"/>
    </inkml:brush>
  </inkml:definitions>
  <inkml:trace contextRef="#ctx0" brushRef="#br0">1 159 24575,'15'19'0,"0"0"0,-1 1 0,-2 0 0,0 1 0,-1 0 0,10 26 0,11 22 0,-16-40 0,18 55 0,-34-84 0,0 0 0,0 0 0,0-1 0,0 1 0,0 0 0,0 0 0,0 0 0,0 0 0,0 0 0,0 0 0,0 0 0,1 0 0,-1 0 0,0 0 0,0 0 0,0-1 0,0 1 0,0 0 0,0 0 0,0 0 0,0 0 0,0 0 0,0 0 0,0 0 0,0 0 0,0 0 0,1 0 0,-1 0 0,0 0 0,0 0 0,0 0 0,0 0 0,0 0 0,0 0 0,0 0 0,0 0 0,0 0 0,1 0 0,-1 0 0,0 0 0,0 0 0,0 0 0,0 0 0,0 0 0,0 0 0,0 0 0,0 0 0,0 0 0,0 0 0,0 0 0,0 0 0,1 1 0,-1-1 0,0 0 0,0 0 0,0 0 0,0 0 0,0 0 0,0 0 0,0 0 0,0 0 0,0 0 0,0 0 0,0 0 0,0 0 0,0 1 0,0-1 0,5-13 0,3-15 0,58-327 0,-65 350 0,1-1 0,-1 1 0,1-1 0,0 1 0,1 0 0,-1 0 0,1 0 0,0 0 0,0 1 0,1-1 0,-1 1 0,1 0 0,0 0 0,0 0 0,1 0 0,-1 1 0,1 0 0,9-6 0,-8 6 0,0 0 0,0 0 0,1 1 0,-1 0 0,1 0 0,0 0 0,-1 1 0,1 0 0,0 0 0,0 1 0,0 0 0,0 0 0,0 1 0,-1-1 0,11 4 0,-9-1 0,0 1 0,0 0 0,0 0 0,-1 0 0,0 1 0,0 1 0,0-1 0,0 1 0,-1 0 0,0 1 0,-1-1 0,6 8 0,11 17 0,24 45 0,-45-75 0,15 29-455,-1 0 0,17 51 0,-22-47-6371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3:18.933"/>
    </inkml:context>
    <inkml:brush xml:id="br0">
      <inkml:brushProperty name="width" value="0.05" units="cm"/>
      <inkml:brushProperty name="height" value="0.05" units="cm"/>
      <inkml:brushProperty name="color" value="#E71224"/>
    </inkml:brush>
  </inkml:definitions>
  <inkml:trace contextRef="#ctx0" brushRef="#br0">8 372 24575,'27'0'0,"0"0"0,1-2 0,-2-2 0,29-6 0,-45 8 0,-1-1 0,0-1 0,1 0 0,-1 0 0,-1 0 0,1-1 0,-1-1 0,0 1 0,0-1 0,0-1 0,-1 0 0,0 0 0,0 0 0,8-12 0,-13 16 0,13-18 0,-1-1 0,16-31 0,-27 47 0,-1 0 0,1 1 0,-1-1 0,0 0 0,-1 0 0,0 0 0,0 0 0,0 0 0,0 0 0,-1-1 0,0 1 0,0 0 0,-1 0 0,0 0 0,-3-12 0,2 14 0,0 0 0,0 0 0,-1 1 0,0-1 0,1 1 0,-1-1 0,-1 1 0,1 0 0,0 0 0,-1 0 0,0 1 0,1-1 0,-1 1 0,0 0 0,0 0 0,0 0 0,-1 1 0,1-1 0,0 1 0,-1 0 0,1 1 0,0-1 0,-7 0 0,5 1 0,0-1 0,-1 1 0,1 0 0,0 1 0,0-1 0,0 1 0,0 0 0,1 1 0,-1-1 0,0 1 0,0 0 0,1 1 0,-1 0 0,1-1 0,0 2 0,-10 6 0,-12 21 0,-41 60 0,47-62 0,13-16 0,1 0 0,0 0 0,1 0 0,0 1 0,1 0 0,1 0 0,0 0 0,1 1 0,-2 18 0,2-2 0,2-1 0,1 1 0,6 45 0,-6-72 0,1 0 0,-1-1 0,1 1 0,0 0 0,0-1 0,1 1 0,-1-1 0,1 1 0,-1-1 0,1 0 0,0 0 0,0 1 0,1-2 0,-1 1 0,1 0 0,-1 0 0,1-1 0,4 3 0,-3-2 0,1 0 0,0-1 0,0 0 0,0 0 0,1 0 0,-1-1 0,0 1 0,1-1 0,-1-1 0,1 1 0,7-1 0,0 0 0,1-1 0,0-1 0,-1-1 0,1 1 0,-1-2 0,0 0 0,0-1 0,0 0 0,16-10 0,-12 3-1365,-5 0-5461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3:19.963"/>
    </inkml:context>
    <inkml:brush xml:id="br0">
      <inkml:brushProperty name="width" value="0.05" units="cm"/>
      <inkml:brushProperty name="height" value="0.05" units="cm"/>
      <inkml:brushProperty name="color" value="#E71224"/>
    </inkml:brush>
  </inkml:definitions>
  <inkml:trace contextRef="#ctx0" brushRef="#br0">1 140 24575,'1'14'0,"2"0"0,0 0 0,0 0 0,1-1 0,1 0 0,12 25 0,-3-5 0,37 122 0,-51-153 0,1-1 0,-1 1 0,0-1 0,1 1 0,-1-1 0,1 1 0,0-1 0,-1 1 0,1-1 0,0 1 0,0-1 0,0 0 0,0 0 0,0 1 0,2 0 0,-3-2 0,1 1 0,0-1 0,-1 0 0,1 0 0,-1 0 0,1 0 0,-1 0 0,1 0 0,-1 0 0,1 0 0,0 0 0,-1 0 0,1-1 0,-1 1 0,1 0 0,-1 0 0,1 0 0,-1-1 0,1 1 0,-1 0 0,1-1 0,-1 1 0,0 0 0,1-1 0,-1 1 0,1-1 0,-1 1 0,1-1 0,27-49 0,-25 43 0,17-37 0,-3-1 0,17-63 0,-33 101 0,1 1 0,0 0 0,1-1 0,-1 1 0,7-11 0,-8 16 0,-1 0 0,1 1 0,-1-1 0,1 1 0,0-1 0,-1 0 0,1 1 0,-1-1 0,1 1 0,0-1 0,-1 1 0,1 0 0,0-1 0,0 1 0,-1 0 0,1-1 0,0 1 0,0 0 0,0 0 0,-1 0 0,1 0 0,1 0 0,0 0 0,-1 1 0,0-1 0,1 1 0,-1-1 0,1 1 0,-1 0 0,0 0 0,0 0 0,1 0 0,-1 0 0,0 0 0,0 0 0,0 0 0,0 0 0,0 1 0,1 1 0,12 20 0,-2 1 0,-1 0 0,0 1 0,-2 0 0,10 47 0,-18-71 0,-1 1 0,0 0 0,1 0 0,-1-1 0,1 1 0,-1-1 0,1 1 0,0 0 0,0-1 0,0 1 0,0-1 0,0 0 0,0 1 0,0-1 0,0 0 0,0 1 0,1-1 0,-1 0 0,2 1 0,-1-2 0,-1 0 0,1 0 0,-1-1 0,1 1 0,-1 0 0,1-1 0,-1 1 0,1-1 0,-1 1 0,1-1 0,-1 1 0,0-1 0,1 0 0,-1 0 0,0 0 0,0 0 0,0 0 0,1 0 0,-1 0 0,0 0 0,0-1 0,-1 1 0,2-2 0,13-16 15,-1-1 0,0 0 0,-2-1 0,14-32-1,33-97-553,-42 103-361,-1 2-5926</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3:21.440"/>
    </inkml:context>
    <inkml:brush xml:id="br0">
      <inkml:brushProperty name="width" value="0.05" units="cm"/>
      <inkml:brushProperty name="height" value="0.05" units="cm"/>
      <inkml:brushProperty name="color" value="#E71224"/>
    </inkml:brush>
  </inkml:definitions>
  <inkml:trace contextRef="#ctx0" brushRef="#br0">294 52 24575,'-8'-6'0,"0"1"0,0-1 0,0 1 0,-1 1 0,0-1 0,0 1 0,0 1 0,0 0 0,0 0 0,-1 1 0,1 0 0,-1 1 0,0 0 0,0 0 0,1 1 0,-1 0 0,-15 3 0,23-2 0,-1 0 0,1 1 0,-1-1 0,1 1 0,-1 0 0,1-1 0,0 1 0,0 0 0,0 1 0,0-1 0,0 0 0,1 0 0,-1 1 0,1-1 0,0 1 0,-1 0 0,1-1 0,0 1 0,0 0 0,1-1 0,-1 1 0,0 0 0,1 0 0,0 0 0,0 3 0,-1 13 0,0 1 0,5 32 0,-2-25 0,-2-22 0,0 0 0,1 0 0,0 0 0,0 0 0,0 0 0,1-1 0,0 1 0,-1 0 0,2-1 0,-1 1 0,0-1 0,1 0 0,0 0 0,0 0 0,0 0 0,1 0 0,-1-1 0,8 7 0,16 17 0,-23-23 0,-1 1 0,1-1 0,-1 1 0,0 0 0,0 0 0,-1 0 0,0 0 0,0 1 0,0-1 0,0 1 0,-1-1 0,0 1 0,0-1 0,0 1 0,-1 0 0,0-1 0,0 1 0,-1 9 0,0-10 0,0-1 0,-1 1 0,1-1 0,-1 1 0,0-1 0,0 0 0,0 0 0,-1 0 0,0 0 0,1 0 0,-1 0 0,-1-1 0,1 1 0,0-1 0,-1 0 0,0 0 0,0 0 0,0-1 0,0 1 0,0-1 0,0 0 0,-7 2 0,-82 26-1365,74-26-5461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3:27.546"/>
    </inkml:context>
    <inkml:brush xml:id="br0">
      <inkml:brushProperty name="width" value="0.05" units="cm"/>
      <inkml:brushProperty name="height" value="0.05" units="cm"/>
      <inkml:brushProperty name="color" value="#E71224"/>
    </inkml:brush>
  </inkml:definitions>
  <inkml:trace contextRef="#ctx0" brushRef="#br0">337 158 24575,'-58'-1'0,"-68"3"0,121-1 0,-1 1 0,0 0 0,1 0 0,-1 0 0,1 1 0,0-1 0,0 1 0,0 0 0,0 1 0,0-1 0,1 1 0,-1 0 0,1 0 0,0 1 0,0-1 0,1 1 0,-1 0 0,1 0 0,0 0 0,-4 10 0,-4 9 0,0 1 0,2 0 0,-7 29 0,15-48 0,-1 0 0,1 0 0,0 0 0,0 0 0,0 1 0,1-1 0,0 0 0,1 0 0,-1 0 0,1 0 0,0 0 0,0 0 0,1 0 0,0 0 0,3 7 0,-2-9 0,-1 0 0,1 0 0,0 0 0,1-1 0,-1 1 0,1-1 0,-1 0 0,1 0 0,0 0 0,0 0 0,1-1 0,-1 1 0,0-1 0,1 0 0,-1-1 0,1 1 0,0-1 0,-1 0 0,1 0 0,5 0 0,-3 1 0,0-2 0,0 1 0,0-1 0,0 0 0,1-1 0,-1 1 0,0-1 0,0-1 0,0 1 0,-1-1 0,1-1 0,0 1 0,-1-1 0,1 0 0,-1-1 0,0 1 0,0-1 0,9-8 0,-5 3 0,-1-1 0,-1 0 0,0-1 0,0 1 0,-1-2 0,0 1 0,-1-1 0,0 0 0,5-15 0,8-36 0,-3 0 0,-3-1 0,10-112 0,-23 243 0,3 0 0,3 0 0,28 124 0,-10-129-1365,-10-38-5461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3:28.594"/>
    </inkml:context>
    <inkml:brush xml:id="br0">
      <inkml:brushProperty name="width" value="0.05" units="cm"/>
      <inkml:brushProperty name="height" value="0.05" units="cm"/>
      <inkml:brushProperty name="color" value="#E71224"/>
    </inkml:brush>
  </inkml:definitions>
  <inkml:trace contextRef="#ctx0" brushRef="#br0">1 88 24575,'0'232'0,"-1"-306"0,3-98 0,-3 169-42,1 0-1,0 0 0,0 1 1,0-1-1,1 0 0,-1 0 1,1 0-1,0 1 0,-1-1 1,1 0-1,1 0 0,-1 1 1,0-1-1,0 1 0,1-1 1,0 1-1,-1 0 0,1 0 1,0 0-1,0 0 0,0 0 1,0 0-1,1 0 0,-1 0 1,0 1-1,1-1 0,-1 1 1,1 0-1,0 0 0,-1 0 1,5-1-1,13-1-6783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6:53.959"/>
    </inkml:context>
    <inkml:brush xml:id="br0">
      <inkml:brushProperty name="width" value="0.05" units="cm"/>
      <inkml:brushProperty name="height" value="0.05" units="cm"/>
      <inkml:brushProperty name="color" value="#E71224"/>
    </inkml:brush>
  </inkml:definitions>
  <inkml:trace contextRef="#ctx0" brushRef="#br0">77 1 24575,'-1'6'0,"0"-1"0,0 1 0,-1-1 0,1 1 0,-1-1 0,-1 0 0,-4 9 0,-6 15 0,5 4 0,1 0 0,-5 65 0,0 4 0,10-93 0,0 0 0,1 0 0,0 0 0,1 0 0,0 0 0,0 0 0,1 0 0,2 12 0,-2-17 0,1-1 0,-1 1 0,1-1 0,0 0 0,0 0 0,0 0 0,1 0 0,-1 0 0,1 0 0,-1-1 0,1 1 0,0-1 0,0 0 0,0 0 0,0 0 0,0 0 0,0 0 0,1-1 0,-1 1 0,1-1 0,-1 0 0,1 0 0,3 0 0,-1 0 0,-1 0 0,1 0 0,-1-1 0,1 0 0,-1 0 0,0-1 0,1 1 0,-1-1 0,1-1 0,-1 1 0,0-1 0,0 1 0,0-1 0,0-1 0,0 1 0,0-1 0,-1 0 0,7-5 0,8-7 0,-1-1 0,31-35 0,-33 32 0,-6 8-341,-1-1 0,-1 0-1,11-22 1,-11 19-6485</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3:29.412"/>
    </inkml:context>
    <inkml:brush xml:id="br0">
      <inkml:brushProperty name="width" value="0.05" units="cm"/>
      <inkml:brushProperty name="height" value="0.05" units="cm"/>
      <inkml:brushProperty name="color" value="#E71224"/>
    </inkml:brush>
  </inkml:definitions>
  <inkml:trace contextRef="#ctx0" brushRef="#br0">136 1 24575,'-7'9'0,"1"1"0,0 0 0,1 0 0,0 0 0,1 0 0,0 1 0,0 0 0,-2 13 0,-5 12 0,-11 32 0,-18 95 0,34-128 0,1 0 0,2 0 0,1 1 0,6 62 0,-4-96-59,0 0 0,1 1-1,-1-1 1,1 0-1,-1 1 1,1-1 0,0 0-1,0 0 1,0 1 0,0-1-1,0 0 1,1 0 0,-1 0-1,1-1 1,-1 1-1,1 0 1,0 0 0,-1-1-1,1 1 1,0-1 0,0 0-1,4 3 1,10 2-6767</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3:30.084"/>
    </inkml:context>
    <inkml:brush xml:id="br0">
      <inkml:brushProperty name="width" value="0.05" units="cm"/>
      <inkml:brushProperty name="height" value="0.05" units="cm"/>
      <inkml:brushProperty name="color" value="#E71224"/>
    </inkml:brush>
  </inkml:definitions>
  <inkml:trace contextRef="#ctx0" brushRef="#br0">0 1 24575,'0'5'0,"9"1"0,7 4 0,6 5 0,3 0 0,3 2 0,0-2 0,-5 1 0,0-3 0,-6 2 0,0-2 0,1-4 0,-3-2-8191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3:30.519"/>
    </inkml:context>
    <inkml:brush xml:id="br0">
      <inkml:brushProperty name="width" value="0.05" units="cm"/>
      <inkml:brushProperty name="height" value="0.05" units="cm"/>
      <inkml:brushProperty name="color" value="#E71224"/>
    </inkml:brush>
  </inkml:definitions>
  <inkml:trace contextRef="#ctx0" brushRef="#br0">0 1 24575,'0'4'0,"0"7"0,0 5 0,0 4 0,0 4 0,0 2 0,0 1 0,0-4-8191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3:30.90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3:31.998"/>
    </inkml:context>
    <inkml:brush xml:id="br0">
      <inkml:brushProperty name="width" value="0.05" units="cm"/>
      <inkml:brushProperty name="height" value="0.05" units="cm"/>
      <inkml:brushProperty name="color" value="#E71224"/>
    </inkml:brush>
  </inkml:definitions>
  <inkml:trace contextRef="#ctx0" brushRef="#br0">164 0 24575,'-1'4'0,"-1"0"0,0-1 0,0 1 0,0-1 0,0 0 0,0 1 0,-1-1 0,0 0 0,1-1 0,-1 1 0,-4 3 0,-4 4 0,-10 14 0,5-8 0,1 1 0,-22 33 0,33-42 0,-1 1 0,1-1 0,1 1 0,0 0 0,0 0 0,0 0 0,1 0 0,1 0 0,-1 18 0,1-14 0,0-3 0,1 1 0,0 0 0,0-1 0,1 1 0,3 11 0,-4-19 0,1 0 0,0-1 0,0 1 0,0-1 0,0 0 0,1 1 0,-1-1 0,1 0 0,-1 0 0,1 0 0,0 0 0,-1 0 0,1 0 0,0 0 0,0-1 0,0 1 0,1-1 0,-1 1 0,0-1 0,1 0 0,-1 0 0,1 0 0,-1 0 0,1-1 0,4 2 0,17 1-1365,-2-3-5461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3:32.510"/>
    </inkml:context>
    <inkml:brush xml:id="br0">
      <inkml:brushProperty name="width" value="0.05" units="cm"/>
      <inkml:brushProperty name="height" value="0.05" units="cm"/>
      <inkml:brushProperty name="color" value="#E71224"/>
    </inkml:brush>
  </inkml:definitions>
  <inkml:trace contextRef="#ctx0" brushRef="#br0">82 0 24575,'-5'101'0,"-30"173"0,18-176 0,-7 182 0,25-199-1365,-1-49-5461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3:33.873"/>
    </inkml:context>
    <inkml:brush xml:id="br0">
      <inkml:brushProperty name="width" value="0.05" units="cm"/>
      <inkml:brushProperty name="height" value="0.05" units="cm"/>
      <inkml:brushProperty name="color" value="#E71224"/>
    </inkml:brush>
  </inkml:definitions>
  <inkml:trace contextRef="#ctx0" brushRef="#br0">1 269 24575,'16'0'0,"1"0"0,-1-2 0,0 0 0,1 0 0,-1-2 0,0 0 0,18-7 0,-29 9 0,1-1 0,0 0 0,-1 0 0,0-1 0,1 1 0,-1-1 0,-1 0 0,1 0 0,-1-1 0,1 1 0,-1-1 0,0 0 0,-1 0 0,0-1 0,1 1 0,-2-1 0,1 1 0,0-1 0,-1 0 0,0 0 0,2-12 0,-3 8 0,0 1 0,0-1 0,-1 1 0,0-1 0,-1 1 0,0-1 0,-4-14 0,5 22 0,0 0 0,-1 0 0,1 0 0,-1 0 0,0 0 0,0 0 0,0 1 0,0-1 0,0 0 0,0 0 0,0 1 0,-1-1 0,1 0 0,0 1 0,-1 0 0,1-1 0,-1 1 0,0 0 0,0 0 0,1 0 0,-1 0 0,0 0 0,0 0 0,0 0 0,0 0 0,0 1 0,0-1 0,0 1 0,0 0 0,0 0 0,0-1 0,0 1 0,0 0 0,0 1 0,0-1 0,0 0 0,0 1 0,0-1 0,0 1 0,-4 1 0,2 0 0,-1 0 0,1 0 0,0 1 0,0 0 0,0 0 0,0 0 0,0 0 0,1 1 0,-1-1 0,1 1 0,0 0 0,0 0 0,0 0 0,-2 5 0,-33 73 0,19-37 0,14-35 10,0 1 0,1 0 0,0 1 0,1-1 0,1 1 0,-1-1 0,2 1 0,-1 0 0,2 0 0,0-1 0,2 24 0,-1-30-63,0 1 0,0-1 0,0 0 0,1 0 0,0 0 0,0 0 0,0 0 0,1 0 0,0-1 0,0 1 0,0-1 0,0 0 0,1 0-1,-1 0 1,1 0 0,0 0 0,0-1 0,1 0 0,-1 0 0,1 0 0,-1 0 0,1-1 0,0 0 0,0 0 0,0 0 0,0 0 0,9 1 0,9 0-6773</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3:35.114"/>
    </inkml:context>
    <inkml:brush xml:id="br0">
      <inkml:brushProperty name="width" value="0.05" units="cm"/>
      <inkml:brushProperty name="height" value="0.05" units="cm"/>
      <inkml:brushProperty name="color" value="#E71224"/>
    </inkml:brush>
  </inkml:definitions>
  <inkml:trace contextRef="#ctx0" brushRef="#br0">126 16 24575,'-26'-8'0,"25"7"0,0 1 0,0-1 0,0 0 0,0 1 0,0-1 0,0 0 0,0 1 0,0-1 0,0 1 0,0 0 0,0-1 0,0 1 0,0 0 0,-1 0 0,1 0 0,0 0 0,0 0 0,0 0 0,0 0 0,-1 0 0,1 0 0,0 0 0,0 1 0,0-1 0,0 0 0,0 1 0,0-1 0,-1 1 0,1-1 0,0 1 0,0 0 0,1-1 0,-1 1 0,0 0 0,0 0 0,0 0 0,0-1 0,1 1 0,-1 0 0,0 0 0,1 0 0,-1 0 0,1 0 0,-1 1 0,1-1 0,-1 0 0,1 1 0,-2 6 0,0-1 0,0 1 0,1-1 0,0 1 0,0 0 0,1-1 0,0 1 0,1 0 0,0-1 0,0 1 0,0-1 0,1 1 0,0-1 0,4 10 0,6 15 0,29 53 0,-39-82 0,2 3 0,-1 0 0,1 1 0,-1 0 0,-1-1 0,1 1 0,-1 0 0,2 13 0,-4-17 0,-1-1 0,1 0 0,0 0 0,-1 0 0,0 0 0,1 1 0,-1-1 0,0 0 0,0 0 0,0 0 0,-1-1 0,1 1 0,0 0 0,-1 0 0,1-1 0,-1 1 0,1 0 0,-1-1 0,0 0 0,0 1 0,0-1 0,1 0 0,-1 0 0,0 0 0,-1 0 0,1 0 0,0-1 0,0 1 0,0-1 0,-3 1 0,-6 2-273,0-1 0,0 0 0,-1 0 0,-14-1 0,3-1-6553</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3:36.033"/>
    </inkml:context>
    <inkml:brush xml:id="br0">
      <inkml:brushProperty name="width" value="0.05" units="cm"/>
      <inkml:brushProperty name="height" value="0.05" units="cm"/>
      <inkml:brushProperty name="color" value="#E71224"/>
    </inkml:brush>
  </inkml:definitions>
  <inkml:trace contextRef="#ctx0" brushRef="#br0">278 0 24575,'5'0'0,"-4"5"0,-5 1 0,-3 4 0,-9 5 0,-6 5 0,-4 3 0,-2-3 0,-1 1 0,0-4 0,5 0 0,7 1 0,1-2 0,4 1 0,-1-3 0,-2-4 0,0 2 0,4-2-8191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3:37.949"/>
    </inkml:context>
    <inkml:brush xml:id="br0">
      <inkml:brushProperty name="width" value="0.05" units="cm"/>
      <inkml:brushProperty name="height" value="0.05" units="cm"/>
      <inkml:brushProperty name="color" value="#E71224"/>
    </inkml:brush>
  </inkml:definitions>
  <inkml:trace contextRef="#ctx0" brushRef="#br0">0 1 24575,'1'16'0,"1"0"0,0 0 0,1 0 0,0 0 0,2 0 0,7 18 0,47 94 0,-25-59 0,-27-54 0,202 495 0,-206-503 0,0-10 0,0-25 0,-3-43 0,-2 2 0,0 29 0,5-76 0,-1 111 0,-1 0 0,1-1 0,-1 1 0,1 0 0,1 0 0,-1 0 0,1 1 0,0-1 0,0 1 0,0-1 0,1 1 0,-1 0 0,1 0 0,0 1 0,0-1 0,1 1 0,-1 0 0,1 0 0,-1 0 0,1 1 0,6-3 0,14-6 0,0 2 0,1 1 0,27-6 0,-25 8 0,15-7 0,58-13 0,-93 25 0,0 0 0,0 0 0,0 0 0,0 1 0,0 0 0,0 1 0,0 0 0,0 0 0,0 1 0,8 2 0,-11-1 0,1 0 0,-1 0 0,-1 1 0,1-1 0,0 1 0,-1 0 0,0 0 0,0 1 0,0-1 0,0 1 0,-1 0 0,0 0 0,0 0 0,0 0 0,0 1 0,-1-1 0,0 1 0,0 0 0,1 6 0,0 3 0,0 1 0,0-1 0,-2 1 0,0 0 0,0-1 0,-3 19 0,1-28 0,0 0 0,-1-1 0,1 1 0,-1 0 0,-1-1 0,1 0 0,-1 1 0,1-1 0,-1 0 0,-1-1 0,1 1 0,-1 0 0,0-1 0,0 0 0,0 0 0,-1 0 0,1 0 0,-1-1 0,0 0 0,0 0 0,0 0 0,-6 2 0,-14 5 0,0 0 0,0-2 0,-41 7 0,37-8 0,-74 14 0,54-12 0,2 1 0,-1 3 0,-47 19 0,91-29-1365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6:55.353"/>
    </inkml:context>
    <inkml:brush xml:id="br0">
      <inkml:brushProperty name="width" value="0.05" units="cm"/>
      <inkml:brushProperty name="height" value="0.05" units="cm"/>
      <inkml:brushProperty name="color" value="#E71224"/>
    </inkml:brush>
  </inkml:definitions>
  <inkml:trace contextRef="#ctx0" brushRef="#br0">34 33 24575,'-2'1'0,"1"-1"0,0 1 0,0-1 0,0 1 0,0-1 0,0 1 0,0 0 0,0-1 0,0 1 0,0 0 0,0 0 0,0 0 0,0 0 0,0 0 0,1 0 0,-1 0 0,0 0 0,1 0 0,-1 0 0,1 0 0,-1 1 0,1-1 0,-1 0 0,1 0 0,0 0 0,0 1 0,-1 1 0,-4 40 0,5-38 0,-1 19 0,-2 3 0,1-1 0,2 0 0,0 0 0,2 1 0,7 34 0,-8-58 0,0 1 0,0 0 0,1 0 0,-1-1 0,1 1 0,0 0 0,0-1 0,0 0 0,0 1 0,1-1 0,-1 0 0,1 0 0,0-1 0,0 1 0,0 0 0,0-1 0,1 0 0,-1 0 0,0 0 0,1 0 0,0 0 0,-1-1 0,1 0 0,0 1 0,0-1 0,4 0 0,-4-1 0,1 0 0,-1 0 0,0 0 0,1-1 0,-1 0 0,0 0 0,0 0 0,1 0 0,-1 0 0,0-1 0,0 0 0,0 0 0,-1 0 0,1-1 0,0 1 0,-1-1 0,1 1 0,-1-1 0,0-1 0,0 1 0,0 0 0,-1-1 0,4-5 0,5-8 0,-2 0 0,0-1 0,-2-1 0,0 1 0,8-35 0,-12 44 0,-1 0 0,0 0 0,-1-1 0,0 1 0,-1-1 0,0 1 0,0-1 0,-1 1 0,0-1 0,-1 1 0,0 0 0,-1-1 0,-6-15 0,6 21-68,1 0 0,-1 0-1,-1 0 1,1 0 0,-1 1 0,1-1-1,-1 1 1,0 0 0,0 0 0,0 1-1,-1-1 1,1 1 0,0 0 0,-1 0-1,0 0 1,0 1 0,1-1-1,-1 1 1,-8 0 0,-10-2-6758</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3:38.704"/>
    </inkml:context>
    <inkml:brush xml:id="br0">
      <inkml:brushProperty name="width" value="0.05" units="cm"/>
      <inkml:brushProperty name="height" value="0.05" units="cm"/>
      <inkml:brushProperty name="color" value="#E71224"/>
    </inkml:brush>
  </inkml:definitions>
  <inkml:trace contextRef="#ctx0" brushRef="#br0">264 0 24575,'-10'12'0,"0"0"0,1 0 0,0 0 0,1 1 0,1 1 0,-7 14 0,-30 90 0,36-94 0,-97 355 0,89-323-74,11-41-69,0 0-1,1 1 1,1 0-1,0-1 1,1 1-1,1 0 1,0 0-1,3 26 1,3-24-6683</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3:39.806"/>
    </inkml:context>
    <inkml:brush xml:id="br0">
      <inkml:brushProperty name="width" value="0.05" units="cm"/>
      <inkml:brushProperty name="height" value="0.05" units="cm"/>
      <inkml:brushProperty name="color" value="#E71224"/>
    </inkml:brush>
  </inkml:definitions>
  <inkml:trace contextRef="#ctx0" brushRef="#br0">36 0 24575,'-1'1'0,"0"0"0,-1-1 0,1 1 0,0 0 0,-1-1 0,1 1 0,0 0 0,0 0 0,0 0 0,0 0 0,0 0 0,0 0 0,0 1 0,0-1 0,0 0 0,1 0 0,-1 1 0,0-1 0,1 0 0,-1 1 0,1-1 0,0 0 0,-1 1 0,1-1 0,0 1 0,0-1 0,0 3 0,-3 42 0,4-40 0,0 0 0,1 0 0,-1 0 0,1 0 0,0-1 0,0 1 0,1 0 0,0-1 0,0 0 0,0 0 0,1 0 0,-1 0 0,1 0 0,1 0 0,-1-1 0,0 0 0,7 5 0,-4-4 0,1-1 0,-1 1 0,1-2 0,0 1 0,0-1 0,0 0 0,0 0 0,1-1 0,-1 0 0,0 0 0,14 0 0,-9-2 0,1 0 0,-1 0 0,0-1 0,1-1 0,-1 0 0,0-1 0,0 0 0,21-9 0,-30 10 0,0 0 0,1 0 0,-1-1 0,0 0 0,0 1 0,-1-1 0,1-1 0,-1 1 0,1-1 0,-1 1 0,0-1 0,-1 0 0,1 0 0,0 0 0,-1 0 0,0-1 0,0 1 0,-1-1 0,1 1 0,-1-1 0,0 1 0,0-1 0,0 0 0,-1 0 0,1 1 0,-1-1 0,-1-5 0,1 7 0,-1 0 0,1 0 0,-1 1 0,0-1 0,1 0 0,-1 1 0,-1-1 0,1 0 0,0 1 0,-1-1 0,1 1 0,-1 0 0,0 0 0,1-1 0,-1 1 0,0 0 0,-1 0 0,1 1 0,0-1 0,0 0 0,-1 1 0,1-1 0,-1 1 0,1 0 0,-1 0 0,0 0 0,0 0 0,1 0 0,-1 1 0,0-1 0,-5 1 0,-11-2 0,-1 1 0,1 0 0,-34 4 0,23-1 0,16-1 0,-1 0 0,1 1 0,0 1 0,-1 0 0,2 1 0,-1 0 0,0 1 0,1 1 0,0 0 0,-20 12 0,27-11 43,15-5-1451,9-2-5418</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3:41.446"/>
    </inkml:context>
    <inkml:brush xml:id="br0">
      <inkml:brushProperty name="width" value="0.05" units="cm"/>
      <inkml:brushProperty name="height" value="0.05" units="cm"/>
      <inkml:brushProperty name="color" value="#E71224"/>
    </inkml:brush>
  </inkml:definitions>
  <inkml:trace contextRef="#ctx0" brushRef="#br0">234 0 24575,'-39'28'0,"35"-26"0,0 0 0,0 0 0,0 0 0,1 0 0,-1 1 0,1 0 0,0 0 0,0 0 0,0 0 0,0 0 0,0 0 0,1 1 0,-1-1 0,1 1 0,-4 7 0,3-1 0,0-1 0,0 1 0,0 0 0,1 0 0,1 0 0,0 0 0,0 0 0,1 0 0,1 15 0,-1-22 0,1 1 0,0-1 0,-1 0 0,1 1 0,0-1 0,1 1 0,-1-1 0,1 0 0,-1 0 0,1 0 0,0 0 0,0 0 0,0 0 0,1-1 0,-1 1 0,0-1 0,1 1 0,0-1 0,0 0 0,0 0 0,0 0 0,0 0 0,0-1 0,0 1 0,0-1 0,1 0 0,-1 0 0,0 0 0,6 1 0,-4-1 0,1 0 0,-1-1 0,0 1 0,1-1 0,-1 0 0,1 0 0,-1-1 0,1 1 0,-1-1 0,0-1 0,1 1 0,-1-1 0,0 0 0,0 0 0,0 0 0,0-1 0,4-3 0,-4 3 0,-1-1 0,-1-1 0,1 1 0,0 0 0,-1-1 0,0 0 0,0 0 0,-1 0 0,1 0 0,-1 0 0,0 0 0,0-1 0,-1 1 0,1-1 0,-1 0 0,0-8 0,0 5 0,0 0 0,-1 0 0,0 0 0,-1-1 0,-3-17 0,3 24 0,0 0 0,0-1 0,0 1 0,0 0 0,0 0 0,-1 0 0,1 0 0,-1 0 0,0 0 0,0 0 0,0 0 0,-1 1 0,1-1 0,0 1 0,-1 0 0,0-1 0,1 1 0,-7-3 0,22 80 0,8 8 0,-11-52 0,-2 1 0,-1 0 0,-1 0 0,-2 0 0,-1 1 0,-3 40 0,0-63 0,-1-1 0,-1 1 0,1-1 0,-2 1 0,1-1 0,-1 0 0,-1 0 0,1 0 0,-2 0 0,1-1 0,-1 0 0,0 0 0,-1 0 0,0 0 0,0-1 0,-1 0 0,0 0 0,0-1 0,-1 0 0,1 0 0,-1 0 0,0-1 0,-1-1 0,1 1 0,-1-1 0,0-1 0,0 1 0,-1-2 0,1 1 0,0-1 0,-1-1 0,-11 1 0,9-1 0,1 0 0,-1-1 0,0 0 0,1-1 0,-1-1 0,1 1 0,0-2 0,-1 0 0,1 0 0,-19-9 0,29 12-34,0-1 0,1 0 0,-1 1 0,0-1 0,0 1-1,1-1 1,-1 0 0,0 0 0,1 1 0,-1-1 0,1 0 0,-1 0 0,1 0-1,-1 0 1,1 0 0,0 1 0,0-1 0,-1 0 0,1 0 0,0 0-1,0 0 1,0 0 0,0 0 0,0 0 0,0 0 0,0 0 0,0 0 0,0 0-1,0 0 1,1 0 0,-1 0 0,0 0 0,1 0 0,-1 1 0,1-1 0,-1 0-1,1 0 1,-1 0 0,2 0 0,12-18-6792</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3:42.877"/>
    </inkml:context>
    <inkml:brush xml:id="br0">
      <inkml:brushProperty name="width" value="0.05" units="cm"/>
      <inkml:brushProperty name="height" value="0.05" units="cm"/>
      <inkml:brushProperty name="color" value="#E71224"/>
    </inkml:brush>
  </inkml:definitions>
  <inkml:trace contextRef="#ctx0" brushRef="#br0">216 186 24575,'1'0'0,"0"-1"0,1 1 0,-1-1 0,0 0 0,0 1 0,1-1 0,-1 0 0,0 0 0,0 0 0,0 0 0,0 0 0,0 0 0,0 0 0,-1 0 0,1-1 0,0 1 0,0 0 0,-1-1 0,1 1 0,-1 0 0,1-1 0,-1 1 0,0 0 0,1-1 0,-1 1 0,0-1 0,0-1 0,4-40 0,-5 37 0,0 1 0,0 0 0,-1 0 0,1 0 0,-1 0 0,0 0 0,-1 0 0,1 0 0,-1 1 0,0-1 0,0 1 0,0 0 0,0 0 0,-1 0 0,0 0 0,0 1 0,0-1 0,0 1 0,-1 0 0,1 0 0,-1 0 0,1 1 0,-1 0 0,0 0 0,0 0 0,0 0 0,-7 0 0,9 1 0,-1 0 0,0 0 0,1 0 0,-1 1 0,0-1 0,1 1 0,-1 0 0,0 0 0,1 0 0,-1 1 0,0 0 0,1-1 0,-1 1 0,0 0 0,1 1 0,-1-1 0,1 0 0,0 1 0,0 0 0,-1 0 0,1 0 0,0 0 0,0 1 0,1-1 0,-1 1 0,0-1 0,1 1 0,0 0 0,0 0 0,0 0 0,0 1 0,0-1 0,0 0 0,1 1 0,0-1 0,-1 1 0,1-1 0,1 1 0,-2 3 0,1 1 0,0 1 0,1-1 0,0 0 0,0 0 0,0 0 0,1 1 0,1-1 0,-1 0 0,1 0 0,1 0 0,3 9 0,4 3 0,1 0 0,22 32 0,-19-32 0,-9-10 0,-1-1 0,0 1 0,0 0 0,-1 0 0,-1 0 0,1 0 0,-2 0 0,1 1 0,-2-1 0,0 18 0,0-23 0,0 0 0,-1-1 0,1 1 0,-1 0 0,-1-1 0,1 1 0,0-1 0,-1 0 0,0 1 0,0-1 0,-5 7 0,6-10 0,-1 1 0,0 0 0,0 0 0,0-1 0,0 1 0,0-1 0,0 0 0,0 1 0,0-1 0,0 0 0,-1 0 0,1-1 0,0 1 0,-1 0 0,1-1 0,-1 1 0,1-1 0,0 0 0,-1 0 0,1 0 0,-1 0 0,1 0 0,-4-1 0,3 0-45,0 0-1,0 0 1,0 0-1,0 0 1,0-1-1,0 1 1,0-1-1,0 0 1,1 1-1,-1-2 1,1 1-1,-1 0 1,1 0-1,0-1 1,0 1-1,0-1 1,0 1-1,0-1 1,0 0-1,1 0 1,0 0-1,-1 0 1,1 0-1,0 0 0,0 0 1,1-1-1,-1 1 1,1 0-1,-1-5 1,-1-14-6781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0:36.032"/>
    </inkml:context>
    <inkml:brush xml:id="br0">
      <inkml:brushProperty name="width" value="0.05" units="cm"/>
      <inkml:brushProperty name="height" value="0.05" units="cm"/>
      <inkml:brushProperty name="color" value="#E71224"/>
    </inkml:brush>
  </inkml:definitions>
  <inkml:trace contextRef="#ctx0" brushRef="#br0">3207 106 24575,'-76'-4'0,"-1"-3"0,-134-32 0,117 19 0,-103-8 0,-403 21 0,559 12 0,-1 3 0,1 1 0,0 2 0,1 2 0,-47 22 0,28-12 0,-65 17 0,103-35 0,-47 13 0,0-3 0,0-3 0,-1-2 0,-80-1 0,67-10 0,-5 1 0,-113-16 0,73-9 0,83 15 0,-2 1 0,1 2 0,-1 2 0,-84 2 0,117 4 0,1 1 0,-1 1 0,1 0 0,0 1 0,0 0 0,0 1 0,1 0 0,0 0 0,0 2 0,0-1 0,-14 13 0,19-14 0,0 0 0,0 1 0,0 0 0,1 0 0,0 0 0,0 1 0,1-1 0,0 1 0,0 0 0,0 1 0,1-1 0,0 1 0,1-1 0,-1 1 0,2 0 0,-1 0 0,1 0 0,-1 14 0,4 4 0,0 0 0,1-1 0,2 1 0,12 40 0,44 93 0,-35-97 0,23 77 0,11 27 0,-26-87 0,4-2 0,4-1 0,2-2 0,62 77 0,10 6 0,23 28 0,-116-158 0,2-1 0,1 0 0,2-2 0,41 28 0,167 123 0,-158-113 0,2-3 0,3-4 0,117 58 0,-159-96 0,47 11 0,36 15 0,-88-27 0,292 120 0,-268-115 0,1-4 0,1-2 0,104 12 0,-101-18 0,73 20 0,-38-6 0,120 33 0,-27-5 0,-117-40 0,0-3 0,0-3 0,127-9 0,-66 1 0,-108 3 0,-1-1 0,0 0 0,0-3 0,1 0 0,-2-2 0,1-1 0,46-18 0,96-40 0,28-14 0,-165 61 0,-2 0 0,0-3 0,-2 0 0,0-2 0,-1-1 0,35-39 0,-23 23 0,23-15 0,1 4 0,105-64 0,-87 61 0,44-37 0,64-40 0,-146 105 0,77-59 0,-101 68 0,-1 0 0,-1-2 0,-1 0 0,0-2 0,22-34 0,-18 20 0,167-286 0,-171 283 0,-3-2 0,-1 1 0,-1-2 0,10-77 0,3-7 0,2 23 0,-12 52 0,-2 0 0,-3 0 0,6-75 0,-14 52 0,-2 18 0,12-73 0,3 7 0,-14 105 0,-1 1 0,0-1 0,-1 1 0,-1-1 0,-6-26 0,6 35 0,-1 0 0,-1 0 0,1 0 0,-1 1 0,0-1 0,-1 1 0,1 0 0,-1 0 0,0 1 0,-1 0 0,0-1 0,1 2 0,-1-1 0,-1 1 0,1 0 0,-1 0 0,0 1 0,0-1 0,0 1 0,0 1 0,-8-2 0,-12-3 0,0 1 0,0 2 0,0 1 0,-44 0 0,47 3 0,-468 5 0,428 1 0,-118 28 0,130-21 0,-1-3 0,-1-2 0,-68 2 0,66-10 0,-104 14 0,58-4 0,0-4 0,-115-9 0,59 1 0,114 1 0,-91 1 0,-136 17 0,179-8 0,0-4 0,-130-9 0,194 2-195,-1-2 0,1 0 0,0-2 0,0-1 0,1-1 0,-33-15 0,37 12-6631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16:51.648"/>
    </inkml:context>
    <inkml:brush xml:id="br0">
      <inkml:brushProperty name="width" value="0.05" units="cm"/>
      <inkml:brushProperty name="height" value="0.05" units="cm"/>
      <inkml:brushProperty name="color" value="#E71224"/>
    </inkml:brush>
  </inkml:definitions>
  <inkml:trace contextRef="#ctx0" brushRef="#br0">1 49 24575,'90'4'0,"123"22"0,-113-11 0,482 47 0,-108-13 0,-136-16 0,348-10 0,450-25 0,-626 3 0,-299 7 0,286 46 0,-424-44 0,0-3 0,1-3 0,0-4 0,0-3 0,104-17 0,-69 5 0,169 0 0,-135 10 0,-79-1 0,121-28 0,-52 6 0,-46 13 0,259-33 0,-164 22 0,-118 15 0,87-5 0,12 15 0,-72 2 0,146-16 0,-134 5 0,192 7 0,-156 6 0,109 10 0,15 0 0,1225-14 0,-1440 4 0,55 8 0,37 3 0,44 0 0,32 0 0,26-2 0,-29 0 0,-141-7 0,95 18 0,-102-12 0,0-3 0,67 1 0,-68-10 0,5 2 0,-1-4 0,79-12 0,-92 8 0,0 2 0,103 5 0,22 0 0,-134-5 0,57-14 0,28-4 0,-67 14 0,87-23 0,-102 19 0,0 2 0,1 3 0,80-5 0,26 17 0,163-7 0,-302 2 0,1-2 0,-1 0 0,0-1 0,0 0 0,0-2 0,-1 0 0,0-1 0,20-11 0,-29 14 6,1 1 1,0 0-1,0 0 0,1 0 0,-1 1 0,0 1 0,1-1 0,-1 1 1,1 1-1,0-1 0,-1 1 0,17 3 0,5 2-211,0 2 1,37 13-1,-33-9-626,10 2-5995</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17:28.403"/>
    </inkml:context>
    <inkml:brush xml:id="br0">
      <inkml:brushProperty name="width" value="0.05" units="cm"/>
      <inkml:brushProperty name="height" value="0.05" units="cm"/>
      <inkml:brushProperty name="color" value="#E71224"/>
    </inkml:brush>
  </inkml:definitions>
  <inkml:trace contextRef="#ctx0" brushRef="#br0">1 2 24575,'290'-2'0,"398"9"0,-540 6 0,245 53 0,139 74 0,34 42 0,45 12 0,-464-153 0,-2 7 0,232 109 0,573 403 0,-699-385 0,-203-135 0,-2 1 0,-1 2 0,38 50 0,52 85 0,-8 5 0,131 253 0,-194-310 0,-6 3 0,74 237 0,-111-283 0,-4 1 0,-3 1 0,3 95 0,-13 255 0,-5-374 0,-1-24 0,-1-2 0,-2 1 0,-16 58 0,-42 100 0,10-36 0,-76 251 0,116-369 0,-2-1 0,-2 0 0,-30 50 0,33-68 0,0-1 0,-2 0 0,0-1 0,-1-1 0,0 0 0,-2-1 0,-22 15 0,-55 35 0,39-30 0,3 2 0,-99 93 0,47-6 0,78-90 0,0-1 0,-3-1 0,0-2 0,-2-1 0,-57 41 0,64-58 0,-1-1 0,0-1 0,-1-1 0,0-1 0,0-2 0,-1-1 0,-56 7 0,-209-1 0,274-13 0,-76-1 0,45-2 0,-1 3 0,1 2 0,0 2 0,-94 21 0,-101 55 0,142-43 0,-2-4 0,-118 20 0,86-39 0,-15 3 0,-100 8 0,208-22 0,-53 9 0,61-6 0,-54 2 0,12-7 0,1-4 0,-135-22 0,120 9-1365,53 10-5461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17:29.556"/>
    </inkml:context>
    <inkml:brush xml:id="br0">
      <inkml:brushProperty name="width" value="0.05" units="cm"/>
      <inkml:brushProperty name="height" value="0.05" units="cm"/>
      <inkml:brushProperty name="color" value="#E71224"/>
    </inkml:brush>
  </inkml:definitions>
  <inkml:trace contextRef="#ctx0" brushRef="#br0">364 2 24575,'9'-1'0,"-23"7"0,-21 20 0,-37 35 0,54-43 0,-2 0 0,0-2 0,-1 0 0,-1-1 0,0-1 0,-1-2 0,-33 15 0,46-24 0,7-2 0,-1 0 0,0 0 0,1 0 0,0 1 0,-1-1 0,1 1 0,0 0 0,-5 4 0,7-5 0,1 0 0,-1 0 0,1 0 0,-1 0 0,1 0 0,-1 0 0,1 0 0,0 0 0,0 0 0,0 1 0,-1-1 0,1 0 0,0 0 0,1 0 0,-1 0 0,0 1 0,0-1 0,0 0 0,1 0 0,-1 0 0,0 0 0,1 0 0,-1 0 0,1 0 0,-1 0 0,1 0 0,0 0 0,-1 0 0,1 0 0,0 0 0,0-1 0,0 1 0,1 1 0,31 33-157,2-1-1,1-2 1,56 38-1,-68-52-577,14 11-6091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17:30.908"/>
    </inkml:context>
    <inkml:brush xml:id="br0">
      <inkml:brushProperty name="width" value="0.05" units="cm"/>
      <inkml:brushProperty name="height" value="0.05" units="cm"/>
      <inkml:brushProperty name="color" value="#E71224"/>
    </inkml:brush>
  </inkml:definitions>
  <inkml:trace contextRef="#ctx0" brushRef="#br0">302 1 24575,'-5'0'0,"-5"0"0,-7 0 0,-3 0 0,-4 0 0,-7 0 0,-7 0 0,-1 0 0,-4 0 0,2 0 0,8 0-8191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17:36.794"/>
    </inkml:context>
    <inkml:brush xml:id="br0">
      <inkml:brushProperty name="width" value="0.05" units="cm"/>
      <inkml:brushProperty name="height" value="0.05" units="cm"/>
      <inkml:brushProperty name="color" value="#E71224"/>
    </inkml:brush>
  </inkml:definitions>
  <inkml:trace contextRef="#ctx0" brushRef="#br0">383 324 24575,'-5'-4'0,"-10"-7"0,-7-5 0,-4-5 0,2-3 0,1-2 0,-1 3 0,0 2 0,-1-1 0,0-1 0,-5 0 0,-3-2 0,1-1 0,1 4 0,6 2 0,6 3-8191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6:56.838"/>
    </inkml:context>
    <inkml:brush xml:id="br0">
      <inkml:brushProperty name="width" value="0.05" units="cm"/>
      <inkml:brushProperty name="height" value="0.05" units="cm"/>
      <inkml:brushProperty name="color" value="#E71224"/>
    </inkml:brush>
  </inkml:definitions>
  <inkml:trace contextRef="#ctx0" brushRef="#br0">1 98 24575,'1'7'0,"0"-1"0,1 1 0,0 0 0,1-1 0,-1 0 0,1 1 0,0-1 0,5 6 0,8 21 0,44 132 0,-53-255 0,-7 67 0,3-85 0,-2 98 0,0 1 0,1 0 0,0 0 0,0 0 0,1 0 0,0 0 0,1 0 0,9-15 0,-13 23 0,0 0 0,1 0 0,-1 0 0,1 1 0,-1-1 0,1 0 0,-1 1 0,1-1 0,0 0 0,-1 1 0,1-1 0,0 1 0,-1-1 0,1 1 0,0-1 0,0 1 0,0 0 0,-1-1 0,1 1 0,0 0 0,0-1 0,0 1 0,0 0 0,0 0 0,-1 0 0,1 0 0,0 0 0,0 0 0,0 0 0,0 0 0,0 0 0,0 1 0,-1-1 0,1 0 0,0 0 0,0 1 0,0-1 0,-1 1 0,1-1 0,0 1 0,0-1 0,-1 1 0,1-1 0,0 1 0,-1-1 0,1 1 0,-1 0 0,1 0 0,-1-1 0,1 1 0,-1 0 0,1 0 0,-1-1 0,0 1 0,1 2 0,26 59 0,-19-41 0,-7-20 0,-1 1 0,1-1 0,-1 0 0,1 1 0,0-1 0,0 0 0,-1 0 0,1 1 0,0-1 0,0 0 0,0 0 0,0 0 0,1 0 0,-1 0 0,0 0 0,0-1 0,1 1 0,-1 0 0,0 0 0,1-1 0,-1 1 0,1-1 0,-1 0 0,3 1 0,-3-1 0,1-1 0,0 1 0,0-1 0,0 0 0,-1 1 0,1-1 0,0 0 0,-1 0 0,1 0 0,0 0 0,-1 0 0,1-1 0,-1 1 0,0 0 0,0-1 0,2-2 0,7-9 0,-1-1 0,-1-1 0,10-23 0,-13 26 0,-3 9 8,-1 0 0,1 0 0,0 0 0,-1 0 0,1 1 0,0-1 0,1 0 0,-1 1 0,0-1 0,1 1 0,-1 0 0,1 0 0,0 0 0,3-2 0,-5 4-17,-1 0 1,1 0-1,0-1 0,0 1 0,0 0 1,-1 0-1,1 0 0,0 0 0,0 0 1,0 0-1,0 0 0,-1 0 0,1 1 1,0-1-1,0 0 0,0 0 0,-1 1 1,1-1-1,0 0 0,0 1 0,-1-1 1,2 1-1,0 1-98,-1 0 0,1 0 0,-1-1 0,0 1 0,1 0 0,-1 0 0,0 0 0,0 1 0,0-1 0,0 0 0,0 4 0,5 16-6719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6:58.687"/>
    </inkml:context>
    <inkml:brush xml:id="br0">
      <inkml:brushProperty name="width" value="0.05" units="cm"/>
      <inkml:brushProperty name="height" value="0.05" units="cm"/>
      <inkml:brushProperty name="color" value="#E71224"/>
    </inkml:brush>
  </inkml:definitions>
  <inkml:trace contextRef="#ctx0" brushRef="#br0">0 0 24575,'0'5'0,"0"5"0,5 7 0,1 4 0,4 3 0,0 2 0,-1 1 0,-2 1 0,-3-1 0,3 1 0,0-5-8191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2:08.690"/>
    </inkml:context>
    <inkml:brush xml:id="br0">
      <inkml:brushProperty name="width" value="0.05" units="cm"/>
      <inkml:brushProperty name="height" value="0.05" units="cm"/>
      <inkml:brushProperty name="color" value="#E71224"/>
    </inkml:brush>
  </inkml:definitions>
  <inkml:trace contextRef="#ctx0" brushRef="#br0">33 24 24575,'1'131'0,"-3"143"0,-11-168 0,6-62 0,-1 65 0,7-55 0,-1-35 0,1 0 0,1-1 0,1 1 0,0 0 0,8 32 0,-5-43 0,-1-1 0,1 0 0,0 0 0,1 0 0,0-1 0,0 0 0,0 0 0,1 0 0,-1 0 0,2-1 0,-1 0 0,13 8 0,6 1 0,0 0 0,33 12 0,-47-21 0,0-1 0,1 0 0,0 0 0,0-2 0,0 1 0,0-2 0,0 0 0,1 0 0,-1-1 0,0 0 0,21-4 0,-25 2 0,0 0 0,0-1 0,0 0 0,-1 0 0,1 0 0,-1-1 0,0 0 0,0-1 0,0 0 0,-1 0 0,0 0 0,0 0 0,0-1 0,-1 0 0,1-1 0,-1 1 0,-1-1 0,7-11 0,0-3 0,0 0 0,-2 0 0,0-1 0,-1 0 0,-1-1 0,-2 0 0,0 0 0,-1 0 0,-1-1 0,-1-33 0,-5-591-1365,3 625-5461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6:59.605"/>
    </inkml:context>
    <inkml:brush xml:id="br0">
      <inkml:brushProperty name="width" value="0.05" units="cm"/>
      <inkml:brushProperty name="height" value="0.05" units="cm"/>
      <inkml:brushProperty name="color" value="#E71224"/>
    </inkml:brush>
  </inkml:definitions>
  <inkml:trace contextRef="#ctx0" brushRef="#br0">1 1 24575,'0'690'-1365,"0"-667"-5461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7:00.786"/>
    </inkml:context>
    <inkml:brush xml:id="br0">
      <inkml:brushProperty name="width" value="0.05" units="cm"/>
      <inkml:brushProperty name="height" value="0.05" units="cm"/>
      <inkml:brushProperty name="color" value="#E71224"/>
    </inkml:brush>
  </inkml:definitions>
  <inkml:trace contextRef="#ctx0" brushRef="#br0">50 17 24575,'56'-9'0,"-48"7"0,0 0 0,0 1 0,1-1 0,-1 2 0,1-1 0,8 1 0,-14 1 0,0-1 0,0 1 0,-1 0 0,1 0 0,0 0 0,-1 0 0,1 0 0,-1 1 0,0-1 0,1 1 0,-1-1 0,0 1 0,0 0 0,0 0 0,0 0 0,0 0 0,0 0 0,-1 0 0,1 1 0,-1-1 0,1 1 0,-1-1 0,1 4 0,1 2 0,-1 0 0,1 0 0,-2 0 0,1 0 0,-1 0 0,-1 1 0,1-1 0,-1 0 0,-1 1 0,1-1 0,-2 0 0,-3 17 0,4-20 0,0-1 0,-1 1 0,0 0 0,1 0 0,-2-1 0,1 1 0,0-1 0,-1 0 0,0 0 0,0 1 0,0-2 0,-1 1 0,1 0 0,-1-1 0,0 0 0,0 0 0,0 0 0,0 0 0,0 0 0,-1-1 0,1 0 0,-8 3 0,-21 3-76,7-1-569,-45 6 1,50-12-6182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7:01.706"/>
    </inkml:context>
    <inkml:brush xml:id="br0">
      <inkml:brushProperty name="width" value="0.05" units="cm"/>
      <inkml:brushProperty name="height" value="0.05" units="cm"/>
      <inkml:brushProperty name="color" value="#E71224"/>
    </inkml:brush>
  </inkml:definitions>
  <inkml:trace contextRef="#ctx0" brushRef="#br0">37 0 24575,'3'4'0,"-1"-1"0,1 1 0,-1 0 0,0 0 0,0 0 0,0 0 0,-1 0 0,1 0 0,-1 0 0,0 0 0,0 1 0,0 4 0,2 60 0,-2-45 0,-3 24 0,-1-1 0,-19 91 0,11-78 0,-3 65 0,14-38 26,2-61-374,-2 0 0,0 0 1,-8 40-1,3-44-6478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7:03.418"/>
    </inkml:context>
    <inkml:brush xml:id="br0">
      <inkml:brushProperty name="width" value="0.05" units="cm"/>
      <inkml:brushProperty name="height" value="0.05" units="cm"/>
      <inkml:brushProperty name="color" value="#E71224"/>
    </inkml:brush>
  </inkml:definitions>
  <inkml:trace contextRef="#ctx0" brushRef="#br0">0 270 24575,'40'2'0,"-19"-1"0,-1-1 0,30-3 0,-45 3 0,1-1 0,-1 0 0,0-1 0,0 1 0,0-1 0,0 0 0,0 0 0,0-1 0,0 1 0,-1-1 0,1 0 0,-1 0 0,0-1 0,5-4 0,5-8 0,-1 0 0,0-1 0,13-24 0,-23 36 0,-1 1 0,1-2 0,-1 1 0,0 0 0,0 0 0,0-1 0,-1 1 0,0-1 0,0 1 0,0-1 0,-1 0 0,0 1 0,0-1 0,0 0 0,-1 1 0,1-1 0,-4-8 0,3 12 0,0-1 0,0 1 0,-1 0 0,1-1 0,-1 1 0,0 0 0,0 0 0,0 0 0,1 1 0,-2-1 0,1 0 0,0 1 0,0-1 0,0 1 0,-1 0 0,1 0 0,-1 0 0,1 0 0,-1 0 0,1 0 0,-1 1 0,0-1 0,1 1 0,-1 0 0,0 0 0,1 0 0,-1 0 0,-4 1 0,3-1 0,-1 1 0,0 0 0,0 0 0,0 0 0,1 0 0,-1 1 0,0 0 0,1 0 0,0 0 0,-1 0 0,1 1 0,0 0 0,0 0 0,-6 6 0,2 2 0,0 0 0,1 1 0,0 0 0,1 0 0,1 1 0,0 0 0,0 0 0,1 0 0,-2 14 0,2-5 0,1 0 0,0 1 0,2-1 0,3 42 0,-1-59 6,0 0 0,0 0-1,1 1 1,-1-1 0,1 0-1,1 0 1,-1 0 0,1-1 0,0 1-1,0-1 1,0 1 0,1-1-1,-1 0 1,1 0 0,0-1-1,0 1 1,0-1 0,1 0 0,-1 0-1,8 4 1,0-1-192,0 0 1,1-1-1,0-1 0,0 0 1,0-1-1,0 0 1,16 1-1,-8-2-6640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7:04.400"/>
    </inkml:context>
    <inkml:brush xml:id="br0">
      <inkml:brushProperty name="width" value="0.05" units="cm"/>
      <inkml:brushProperty name="height" value="0.05" units="cm"/>
      <inkml:brushProperty name="color" value="#E71224"/>
    </inkml:brush>
  </inkml:definitions>
  <inkml:trace contextRef="#ctx0" brushRef="#br0">0 0 24575,'21'55'0,"17"38"0,-26-68 0,-1 0 0,11 40 0,-18-48-136,0 0-1,1 0 1,1 0-1,1-1 1,0 0-1,1 0 1,1-1-1,0 0 0,18 21 1,-17-23-6690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7:05.239"/>
    </inkml:context>
    <inkml:brush xml:id="br0">
      <inkml:brushProperty name="width" value="0.05" units="cm"/>
      <inkml:brushProperty name="height" value="0.05" units="cm"/>
      <inkml:brushProperty name="color" value="#E71224"/>
    </inkml:brush>
  </inkml:definitions>
  <inkml:trace contextRef="#ctx0" brushRef="#br0">304 0 24575,'0'5'0,"-4"1"0,-7 9 0,-10 10 0,-1 11 0,-7 3 0,3 0 0,0 1 0,1 4 0,5 4 0,0-7 0,0-2 0,3-2 0,0-8 0,3-5 0,4-1 0,-2-4 0,3-7-8191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7:06.438"/>
    </inkml:context>
    <inkml:brush xml:id="br0">
      <inkml:brushProperty name="width" value="0.05" units="cm"/>
      <inkml:brushProperty name="height" value="0.05" units="cm"/>
      <inkml:brushProperty name="color" value="#E71224"/>
    </inkml:brush>
  </inkml:definitions>
  <inkml:trace contextRef="#ctx0" brushRef="#br0">78 1 24575,'-3'46'0,"-2"-1"0,-14 63 0,-3 33 0,8-58 0,9-57 0,1 0 0,-2 33 0,6-57 5,0 0 0,0 0 0,0 0-1,1 0 1,-1-1 0,0 1 0,1 0 0,-1 0-1,1 0 1,0 0 0,0-1 0,-1 1 0,1 0-1,0-1 1,0 1 0,1 0 0,-1-1-1,0 0 1,0 1 0,1-1 0,-1 0 0,1 1-1,-1-1 1,3 1 0,1 0-170,0 0 0,-1 0 0,1-1 0,0 0 0,0 0 0,-1 0 0,1-1 0,6 1 0,12-1-6661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7:07.743"/>
    </inkml:context>
    <inkml:brush xml:id="br0">
      <inkml:brushProperty name="width" value="0.05" units="cm"/>
      <inkml:brushProperty name="height" value="0.05" units="cm"/>
      <inkml:brushProperty name="color" value="#E71224"/>
    </inkml:brush>
  </inkml:definitions>
  <inkml:trace contextRef="#ctx0" brushRef="#br0">0 105 24575,'5'0'0,"5"0"0,7 0 0,4 0 0,-2-4 0,1-2 0,2 1 0,1 0 0,1 2 0,2 1 0,-5-3 0,0-2 0,0 1 0,-4-3 0,1 0 0,-4-3 0,-4-4 0,-3 1-8191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7:08.467"/>
    </inkml:context>
    <inkml:brush xml:id="br0">
      <inkml:brushProperty name="width" value="0.05" units="cm"/>
      <inkml:brushProperty name="height" value="0.05" units="cm"/>
      <inkml:brushProperty name="color" value="#E71224"/>
    </inkml:brush>
  </inkml:definitions>
  <inkml:trace contextRef="#ctx0" brushRef="#br0">1 0 24575,'0'613'-1365,"0"-591"-5461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7:11.430"/>
    </inkml:context>
    <inkml:brush xml:id="br0">
      <inkml:brushProperty name="width" value="0.05" units="cm"/>
      <inkml:brushProperty name="height" value="0.05" units="cm"/>
      <inkml:brushProperty name="color" value="#E71224"/>
    </inkml:brush>
  </inkml:definitions>
  <inkml:trace contextRef="#ctx0" brushRef="#br0">0 92 24575,'0'22'0,"1"1"0,2-1 0,0 1 0,1-1 0,1 0 0,1 0 0,1-1 0,16 36 0,-23-56 0,0 0 0,1 0 0,-1 0 0,0 0 0,1-1 0,-1 1 0,0 0 0,1 0 0,-1 0 0,1 0 0,-1-1 0,1 1 0,0 0 0,-1 0 0,1-1 0,0 1 0,-1-1 0,1 1 0,0 0 0,0-1 0,-1 1 0,1-1 0,0 0 0,0 1 0,0-1 0,0 0 0,0 1 0,0-1 0,0 0 0,0 0 0,-1 0 0,1 0 0,0 0 0,0 0 0,0 0 0,0 0 0,0 0 0,0-1 0,0 1 0,0 0 0,0 0 0,0-1 0,-1 1 0,1-1 0,0 1 0,0-1 0,0 1 0,-1-1 0,1 1 0,0-1 0,0 0 0,-1 1 0,1-1 0,-1 0 0,1-1 0,6-6 0,0-2 0,-1 1 0,10-20 0,-10 17 0,24-44 0,3 1 0,41-54 0,-71 105 0,1 0 0,-1 0 0,0 0 0,1 1 0,0 0 0,0 0 0,0 0 0,0 0 0,0 0 0,1 1 0,-1-1 0,1 1 0,6-2 0,-8 4 0,-1 0 0,0 0 0,1 0 0,-1 0 0,0 0 0,1 0 0,-1 1 0,0-1 0,1 1 0,-1 0 0,0-1 0,0 1 0,0 0 0,1 0 0,-1 1 0,0-1 0,-1 0 0,1 1 0,0-1 0,0 1 0,0-1 0,-1 1 0,1 0 0,-1 0 0,0 0 0,1 0 0,-1 0 0,0 0 0,1 4 0,4 8 0,0 0 0,-2 0 0,0 1 0,0-1 0,-2 1 0,3 25 0,-2-11 0,-3-28 0,0 0 0,0-1 0,0 1 0,0 0 0,0 0 0,0 0 0,1 0 0,-1 0 0,0 0 0,0 0 0,1 0 0,-1 0 0,1 0 0,-1-1 0,1 1 0,-1 0 0,1 0 0,-1-1 0,1 1 0,0 0 0,-1 0 0,1-1 0,0 1 0,0-1 0,-1 1 0,1-1 0,0 1 0,0-1 0,0 0 0,0 1 0,0-1 0,0 0 0,0 1 0,1-1 0,0-1 0,1 1 0,0-1 0,0 1 0,0-1 0,0 0 0,-1 0 0,1-1 0,0 1 0,-1-1 0,1 1 0,2-3 0,8-6 0,0-1 0,-1 0 0,11-14 0,3-11 0,-21 28 0,0 0 0,0 0 0,1 1 0,0-1 0,1 1 0,-1 0 0,2 1 0,-1 0 0,0 0 0,15-8 0,-21 14 0,0-1 0,1 1 0,-1 0 0,0 0 0,0 0 0,1 0 0,-1 0 0,0 0 0,0 0 0,0 0 0,1 1 0,-1-1 0,0 0 0,0 1 0,0-1 0,0 1 0,0-1 0,0 1 0,0 0 0,0-1 0,0 1 0,0 0 0,0 0 0,0-1 0,0 1 0,0 0 0,-1 0 0,1 0 0,0 0 0,-1 0 0,1 0 0,-1 1 0,1-1 0,-1 0 0,1 0 0,-1 0 0,0 0 0,0 1 0,0-1 0,1 2 0,4 52 0,-5-52 0,9 83-1365,-4-61-5461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2:09.652"/>
    </inkml:context>
    <inkml:brush xml:id="br0">
      <inkml:brushProperty name="width" value="0.05" units="cm"/>
      <inkml:brushProperty name="height" value="0.05" units="cm"/>
      <inkml:brushProperty name="color" value="#E71224"/>
    </inkml:brush>
  </inkml:definitions>
  <inkml:trace contextRef="#ctx0" brushRef="#br0">137 0 24575,'0'9'0,"0"8"0,0 9 0,0 14 0,0 10 0,-5 9 0,-1 8 0,-4 7 0,-6 4 0,1 2 0,-1 1 0,1-9 0,-1-7 0,2-11 0,3-9 0,4-9 0,3-5 0,2-9-8191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7:13.733"/>
    </inkml:context>
    <inkml:brush xml:id="br0">
      <inkml:brushProperty name="width" value="0.05" units="cm"/>
      <inkml:brushProperty name="height" value="0.05" units="cm"/>
      <inkml:brushProperty name="color" value="#E71224"/>
    </inkml:brush>
  </inkml:definitions>
  <inkml:trace contextRef="#ctx0" brushRef="#br0">3 291 24575,'9'0'0,"0"0"0,0 0 0,0-1 0,0 0 0,-1-1 0,1 0 0,12-4 0,-15 3 0,0-1 0,-1 1 0,1-1 0,-1 0 0,0 0 0,0-1 0,0 1 0,-1-1 0,0 0 0,7-10 0,-6 7 0,1-1 0,-1 0 0,-1-1 0,0 1 0,0-1 0,-1 0 0,0 0 0,-1 0 0,0 0 0,0 0 0,0-13 0,-2 19 0,0 0 0,0 0 0,0 1 0,-1-1 0,1 0 0,-1 1 0,0-1 0,0 1 0,0-1 0,0 1 0,-1-1 0,1 1 0,-1 0 0,0 0 0,0 0 0,0 0 0,0 0 0,-1 0 0,1 0 0,-1 1 0,1-1 0,-1 1 0,0 0 0,0 0 0,0 0 0,-1 0 0,1 0 0,0 1 0,-1-1 0,1 1 0,-1 0 0,1 0 0,-1 0 0,-4 0 0,5 1 0,-1-1 0,1 1 0,0 0 0,-1 0 0,1 0 0,-1 0 0,1 0 0,-1 1 0,1 0 0,0 0 0,-1 0 0,1 0 0,0 0 0,0 0 0,0 1 0,0 0 0,0 0 0,-5 3 0,4-1 0,1 0 0,-1 1 0,1-1 0,0 0 0,0 1 0,1 0 0,-1 0 0,1-1 0,0 1 0,-2 11 0,-1 7 0,2 1 0,0 0 0,2 0 0,1 30 0,1-45 0,-2 30 0,1-22 0,0 0 0,0 0 0,2 0 0,0 0 0,6 25 0,-6-38 0,-1 0 0,1 0 0,0 1 0,0-1 0,1 0 0,-1-1 0,1 1 0,0 0 0,0-1 0,0 1 0,0-1 0,1 0 0,0 0 0,-1-1 0,1 1 0,0-1 0,0 1 0,0-1 0,0 0 0,1-1 0,-1 1 0,0-1 0,1 0 0,-1 0 0,7 0 0,-7 1-33,1-1 0,-1-1-1,1 1 1,0-1 0,0 0-1,-1 0 1,1 0 0,0 0 0,-1-1-1,1 0 1,0 0 0,-1 0-1,1-1 1,-1 1 0,1-1-1,-1 0 1,0 0 0,0-1 0,0 1-1,0-1 1,0 0 0,-1 0-1,1 0 1,-1-1 0,0 1-1,0-1 1,0 1 0,0-1 0,-1 0-1,1 0 1,-1-1 0,0 1-1,0 0 1,-1-1 0,1 1-1,-1-1 1,0 0 0,0 1 0,-1-1-1,1-8 1,0-9-6793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8:40.870"/>
    </inkml:context>
    <inkml:brush xml:id="br0">
      <inkml:brushProperty name="width" value="0.05" units="cm"/>
      <inkml:brushProperty name="height" value="0.05" units="cm"/>
      <inkml:brushProperty name="color" value="#E71224"/>
    </inkml:brush>
  </inkml:definitions>
  <inkml:trace contextRef="#ctx0" brushRef="#br0">0 134 24575,'9'-1'0,"0"0"0,0-1 0,0-1 0,0 1 0,-1-2 0,1 1 0,-1-1 0,0 0 0,10-7 0,-7 4 0,1 1 0,0 0 0,22-6 0,19 1 0,106-7 0,16-2 0,-101 10 0,0 3 0,134 6 0,-109 2 0,-51 2 0,53 8 0,-53-4 0,52 1 0,121-1 0,-178-3 0,1 2 0,-1 2 0,43 13 0,-28-6 0,116 14 0,13 2 0,-147-24 0,0-2 0,0-2 0,1-2 0,53-5 0,3 1 0,863 3 0,-920 3 0,-1 1 0,72 16 0,-67-10 0,78 7 0,-83-16 0,20 2 0,113 18 0,-66-1 0,2-4 0,200 3 0,-259-19 0,120-1 0,293 35 0,-440-30 30,-1-1 0,1-1 0,34-1 0,-48-2-136,0 0 0,0-1 0,-1 1 0,1-1 0,-1-1 0,1 0-1,-1 0 1,0 0 0,0-1 0,-1 0 0,1 0 0,-1 0 0,8-8 0,-2 1-6720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384"/>
    </inkml:context>
    <inkml:brush xml:id="br0">
      <inkml:brushProperty name="width" value="0.035" units="cm"/>
      <inkml:brushProperty name="height" value="0.035" units="cm"/>
    </inkml:brush>
  </inkml:definitions>
  <inkml:trace contextRef="#ctx0" brushRef="#br0">0 197 24575,'11'1'0,"0"-1"0,-1-1 0,1 0 0,-1 0 0,1-1 0,11-3 0,-18 3 0,-1 0 0,1 0 0,-1 0 0,1 0 0,-1 0 0,0-1 0,0 0 0,0 1 0,0-1 0,-1 0 0,1 0 0,-1-1 0,0 1 0,1 0 0,-2-1 0,1 0 0,0 1 0,-1-1 0,2-5 0,-1 2 0,2-2 0,-1 0 0,-1 0 0,1 0 0,-2 0 0,1-1 0,-1-10 0,-1 18 0,0 1 0,0-1 0,0 0 0,-1 0 0,1 0 0,-1 0 0,0 0 0,1 1 0,-1-1 0,0 0 0,0 0 0,0 1 0,0-1 0,0 1 0,-1-1 0,1 1 0,0-1 0,-1 1 0,1 0 0,-1 0 0,1 0 0,-1 0 0,0 0 0,1 0 0,-1 0 0,0 0 0,0 1 0,0-1 0,1 1 0,-1-1 0,0 1 0,0 0 0,0-1 0,0 1 0,0 0 0,-2 1 0,1-2 0,-1 1 0,1 0 0,0 0 0,-1 1 0,1-1 0,0 1 0,0-1 0,-1 1 0,1 0 0,0 0 0,0 0 0,0 1 0,0-1 0,0 1 0,1 0 0,-1 0 0,0 0 0,1 0 0,-1 0 0,1 0 0,-3 4 0,1-1 0,1 0 0,0 1 0,0-1 0,1 1 0,-1 0 0,1 0 0,0 0 0,1 0 0,0 0 0,-2 12 0,2-8 0,1 1 0,0-1 0,0 0 0,1 0 0,0 0 0,1 1 0,0-1 0,1-1 0,0 1 0,0 0 0,1-1 0,0 1 0,1-1 0,7 10 0,-6-13 14,0 0-1,1 0 0,0-1 0,0 1 1,1-2-1,-1 1 0,1-1 1,16 6-1,-21-8-68,0-1 0,0 0 0,0 0 0,0 0 0,0 0 0,1-1 0,-1 1 0,0-1 0,0 0 0,1 0 0,-1 0 0,0 0 0,0 0 0,1-1 0,-1 1 0,0-1 0,0 0 0,0 0 0,0 0 0,0-1 0,0 1 0,0-1 0,0 1 0,0-1 0,-1 0 0,5-4 0,0-5-6771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385"/>
    </inkml:context>
    <inkml:brush xml:id="br0">
      <inkml:brushProperty name="width" value="0.035" units="cm"/>
      <inkml:brushProperty name="height" value="0.035" units="cm"/>
    </inkml:brush>
  </inkml:definitions>
  <inkml:trace contextRef="#ctx0" brushRef="#br0">0 0 24575,'3'0'0,"4"3"0,4 1 0,3 3 0,2 3 0,1-1 0,-2 3 0,0-2 0,-4 0 0,1 0 0,0-1 0,1 0 0,-1-3-8191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386"/>
    </inkml:context>
    <inkml:brush xml:id="br0">
      <inkml:brushProperty name="width" value="0.035" units="cm"/>
      <inkml:brushProperty name="height" value="0.035" units="cm"/>
    </inkml:brush>
  </inkml:definitions>
  <inkml:trace contextRef="#ctx0" brushRef="#br0">138 0 24575,'-3'0'0,"0"3"0,-4 4 0,-3 1 0,0 2 0,-1 3 0,1 1 0,-1-1 0,2 0 0,-1-3 0,-1 1 0,-3 2 0,-1-3 0,2-2-8191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387"/>
    </inkml:context>
    <inkml:brush xml:id="br0">
      <inkml:brushProperty name="width" value="0.035" units="cm"/>
      <inkml:brushProperty name="height" value="0.035" units="cm"/>
    </inkml:brush>
  </inkml:definitions>
  <inkml:trace contextRef="#ctx0" brushRef="#br0">19 0 24575,'-17'141'0,"16"-125"0,1-9 0,0 1 0,0 0 0,0 0 0,1 0 0,0 0 0,3 7 0,-3-12 0,0 0 0,0-1 0,1 1 0,-1-1 0,1 1 0,0-1 0,0 0 0,0 1 0,0-1 0,0 0 0,0 0 0,1 0 0,-1-1 0,1 1 0,-1-1 0,1 1 0,-1-1 0,1 0 0,5 2 0,27 9-1365,-19-8-5461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388"/>
    </inkml:context>
    <inkml:brush xml:id="br0">
      <inkml:brushProperty name="width" value="0.035" units="cm"/>
      <inkml:brushProperty name="height" value="0.035" units="cm"/>
    </inkml:brush>
  </inkml:definitions>
  <inkml:trace contextRef="#ctx0" brushRef="#br0">0 0 24575,'3'0'0,"4"3"0,4 1 0,3 0 0,-1 2 0,0 4 0,1-1 0,-1-2-8191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389"/>
    </inkml:context>
    <inkml:brush xml:id="br0">
      <inkml:brushProperty name="width" value="0.035" units="cm"/>
      <inkml:brushProperty name="height" value="0.035" units="cm"/>
    </inkml:brush>
  </inkml:definitions>
  <inkml:trace contextRef="#ctx0" brushRef="#br0">100 0 24575,'-3'0'0,"0"3"0,-1 4 0,-2 1 0,0 2 0,-2 0 0,0 0 0,-1-1 0,0 1 0,0-1 0,0 0 0,2 3 0,0-2 0,0 1 0,2-1-8191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390"/>
    </inkml:context>
    <inkml:brush xml:id="br0">
      <inkml:brushProperty name="width" value="0.035" units="cm"/>
      <inkml:brushProperty name="height" value="0.035" units="cm"/>
    </inkml:brush>
  </inkml:definitions>
  <inkml:trace contextRef="#ctx0" brushRef="#br0">0 35 24575,'3'0'0,"4"0"0,4 0 0,3 0 0,2 0 0,1 0 0,-2-3 0,0-1 0,-1 0 0,2 1 0,0 1 0,-3-3 0,0 1 0,1-1 0,0 2 0,-1 1-8191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391"/>
    </inkml:context>
    <inkml:brush xml:id="br0">
      <inkml:brushProperty name="width" value="0.035" units="cm"/>
      <inkml:brushProperty name="height" value="0.035" units="cm"/>
    </inkml:brush>
  </inkml:definitions>
  <inkml:trace contextRef="#ctx0" brushRef="#br0">0 66 24575,'3'1'0,"-1"0"0,0-1 0,0 1 0,0 0 0,0 0 0,0 0 0,0 1 0,0-1 0,0 0 0,-1 1 0,1-1 0,0 1 0,-1 0 0,1-1 0,-1 1 0,0 0 0,0 0 0,2 2 0,19 37 0,-17-24 0,2 6 0,-4-23 0,-2-13 0,-1 1 0,1 1 0,0-1 0,1 0 0,0 1 0,5-18 0,-6 25 0,1 0 0,-1 0 0,1 1 0,0-1 0,0 0 0,0 1 0,1 0 0,-1-1 0,1 1 0,0 0 0,0 0 0,0 1 0,0-1 0,0 0 0,0 1 0,1 0 0,0 0 0,-1 0 0,6-2 0,16-5-1365,-13 5-5461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2:10.692"/>
    </inkml:context>
    <inkml:brush xml:id="br0">
      <inkml:brushProperty name="width" value="0.05" units="cm"/>
      <inkml:brushProperty name="height" value="0.05" units="cm"/>
      <inkml:brushProperty name="color" value="#E71224"/>
    </inkml:brush>
  </inkml:definitions>
  <inkml:trace contextRef="#ctx0" brushRef="#br0">0 1 24575,'8'1'0,"1"0"0,-1 0 0,0 1 0,14 5 0,26 5 0,50-8 0,-74-4 0,1 0 0,-1 2 0,0 0 0,0 2 0,42 12 0,-47-10-341,0 0 0,1-1-1,31 4 1,-25-7-6485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392"/>
    </inkml:context>
    <inkml:brush xml:id="br0">
      <inkml:brushProperty name="width" value="0.035" units="cm"/>
      <inkml:brushProperty name="height" value="0.035" units="cm"/>
    </inkml:brush>
  </inkml:definitions>
  <inkml:trace contextRef="#ctx0" brushRef="#br0">104 47 24575,'-4'2'0,"0"0"0,0 0 0,-1 0 0,2 0 0,-1 1 0,0-1 0,0 1 0,1 0 0,-1 0 0,1 1 0,0-1 0,0 1 0,0-1 0,-3 7 0,-8 7 0,11-14 0,0-1 0,0 2 0,0-1 0,1 0 0,-1 0 0,1 1 0,0-1 0,0 1 0,1 0 0,-1-1 0,1 1 0,-1 0 0,1 0 0,0 0 0,1 0 0,-1 0 0,1 0 0,-1 0 0,1 0 0,1 0 0,-1 1 0,0-1 0,1 0 0,0 0 0,0 0 0,0 0 0,1-1 0,-1 1 0,1 0 0,0 0 0,4 5 0,-2-4 0,0 0 0,0-1 0,0 1 0,1-1 0,-1 0 0,1 0 0,0-1 0,0 1 0,0-1 0,1 0 0,-1-1 0,1 1 0,0-1 0,0 0 0,0-1 0,0 1 0,0-1 0,0 0 0,0-1 0,12 0 0,-15 1 0,-1-1 0,0-1 0,0 1 0,1 0 0,-1-1 0,0 1 0,0-1 0,1 1 0,-1-1 0,0 0 0,0 0 0,0 0 0,0 0 0,0-1 0,0 1 0,0 0 0,-1-1 0,1 1 0,0-1 0,-1 0 0,1 0 0,1-2 0,-2 1 0,0-1 0,0 1 0,0 0 0,0-1 0,0 1 0,-1-1 0,1 1 0,-1-1 0,0 1 0,0-1 0,-1 0 0,1 1 0,-2-4 0,-3-12 0,0 0 0,-2 1 0,0 0 0,-11-20 0,15 33 0,-3-7-116,3 4-9,-1 0 0,0 0 0,0 1 0,0 0 0,-1 0 1,0 0-1,-1 1 0,1-1 0,-13-9 0,5 7-6701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393"/>
    </inkml:context>
    <inkml:brush xml:id="br0">
      <inkml:brushProperty name="width" value="0.035" units="cm"/>
      <inkml:brushProperty name="height" value="0.035" units="cm"/>
    </inkml:brush>
  </inkml:definitions>
  <inkml:trace contextRef="#ctx0" brushRef="#br0">0 0 24575,'3'0'0,"5"0"0,2 3 0,4 7 0,-1 5 0,-2 2 0,-1 2 0,-1 1 0,-3-1 0,1-2 0,-1-3 0,-1 1 0,-2 0 0,2-3 0,0 1 0,-1-3-8191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394"/>
    </inkml:context>
    <inkml:brush xml:id="br0">
      <inkml:brushProperty name="width" value="0.035" units="cm"/>
      <inkml:brushProperty name="height" value="0.035" units="cm"/>
    </inkml:brush>
  </inkml:definitions>
  <inkml:trace contextRef="#ctx0" brushRef="#br0">54 0 24575,'-2'1'0,"-1"-1"0,1 1 0,-1 0 0,1 0 0,0 0 0,-1 0 0,1 0 0,0 0 0,0 1 0,0-1 0,0 1 0,0 0 0,0-1 0,0 1 0,0 0 0,1 0 0,-1 0 0,1 0 0,-1 0 0,1 1 0,0-1 0,0 0 0,0 1 0,0-1 0,0 1 0,1-1 0,-1 1 0,1-1 0,-1 5 0,-1 3 0,1 0 0,0 0 0,0 0 0,1 0 0,0 0 0,3 14 0,-2-19 0,0-1 0,1 0 0,-1 0 0,1 0 0,0 0 0,0 0 0,1-1 0,-1 1 0,1 0 0,0-1 0,-1 0 0,2 0 0,-1 0 0,0 0 0,1 0 0,-1-1 0,1 1 0,0-1 0,7 4 0,-8-5 0,0 0 0,-1 0 0,1 0 0,0-1 0,0 1 0,0 0 0,0-1 0,0 0 0,0 0 0,0 0 0,0 0 0,0-1 0,0 1 0,0-1 0,0 1 0,0-1 0,0 0 0,0 0 0,0 0 0,-1-1 0,1 1 0,0-1 0,-1 1 0,1-1 0,-1 0 0,0 0 0,0 0 0,1 0 0,2-5 0,6-22-1365,-8 15-5461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395"/>
    </inkml:context>
    <inkml:brush xml:id="br0">
      <inkml:brushProperty name="width" value="0.035" units="cm"/>
      <inkml:brushProperty name="height" value="0.035" units="cm"/>
    </inkml:brush>
  </inkml:definitions>
  <inkml:trace contextRef="#ctx0" brushRef="#br0">3 0 24575,'-2'73'0,"2"74"0,1-135 0,0 1 0,1-1 0,1 1 0,0-1 0,0 0 0,1 0 0,1 0 0,11 21 0,-14-31-34,0 0 0,0 0 0,0 0 0,0 0 0,0 0-1,1-1 1,-1 1 0,0-1 0,1 1 0,-1-1 0,1 0 0,0 0 0,-1 0-1,1 0 1,0-1 0,0 1 0,-1-1 0,1 0 0,0 1 0,0-1 0,0 0-1,0-1 1,-1 1 0,1 0 0,0-1 0,0 0 0,-1 0 0,1 1-1,0-1 1,-1-1 0,1 1 0,-1 0 0,1-1 0,-1 1 0,0-1 0,0 0-1,1 0 1,-1 0 0,2-2 0,0-8-6792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396"/>
    </inkml:context>
    <inkml:brush xml:id="br0">
      <inkml:brushProperty name="width" value="0.035" units="cm"/>
      <inkml:brushProperty name="height" value="0.035" units="cm"/>
    </inkml:brush>
  </inkml:definitions>
  <inkml:trace contextRef="#ctx0" brushRef="#br0">0 21 24575,'3'0'0,"4"0"0,4 0 0,3 0 0,2 0 0,2 0 0,-3-3 0,-1 0 0,-3-4 0,-2 0-8191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397"/>
    </inkml:context>
    <inkml:brush xml:id="br0">
      <inkml:brushProperty name="width" value="0.035" units="cm"/>
      <inkml:brushProperty name="height" value="0.035" units="cm"/>
    </inkml:brush>
  </inkml:definitions>
  <inkml:trace contextRef="#ctx0" brushRef="#br0">0 144 24575,'11'24'0,"-10"-19"0,1 0 0,0 1 0,1-1 0,-1 0 0,1 0 0,0-1 0,0 1 0,1 0 0,-1-1 0,1 0 0,6 5 0,-10-9 0,1 1 0,-1-1 0,0 0 0,0 0 0,1 0 0,-1 0 0,0 0 0,0 0 0,1 0 0,-1 0 0,0 0 0,1 0 0,-1 0 0,0 0 0,0-1 0,1 1 0,-1 0 0,0 0 0,0 0 0,1 0 0,-1 0 0,0 0 0,0-1 0,0 1 0,1 0 0,-1 0 0,0 0 0,0-1 0,0 1 0,1 0 0,-1 0 0,0 0 0,0-1 0,0 1 0,0 0 0,0 0 0,0-1 0,0 1 0,0 0 0,1 0 0,-1-1 0,0 1 0,0 0 0,0-1 0,0 1 0,0 0 0,0 0 0,-1-1 0,1 1 0,0 0 0,0 0 0,0-1 0,0-20 0,0 19 0,-3-46 0,1 34 0,0 1 0,2-1 0,0 1 0,0-1 0,1 0 0,3-14 0,-3 25-54,1 1-1,-1-1 0,1 1 1,0-1-1,0 1 1,0 0-1,0 0 0,0 0 1,0 0-1,0 0 1,1 0-1,-1 1 0,1-1 1,-1 1-1,1-1 0,0 1 1,-1 0-1,1 0 1,0 0-1,0 1 0,0-1 1,0 1-1,0-1 1,5 1-1,7-1-6771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398"/>
    </inkml:context>
    <inkml:brush xml:id="br0">
      <inkml:brushProperty name="width" value="0.035" units="cm"/>
      <inkml:brushProperty name="height" value="0.035" units="cm"/>
    </inkml:brush>
  </inkml:definitions>
  <inkml:trace contextRef="#ctx0" brushRef="#br0">77 1 24575,'-2'0'0,"0"0"0,0 0 0,-1 0 0,1 0 0,0 0 0,0 0 0,-1 1 0,1-1 0,0 1 0,0-1 0,0 1 0,0 0 0,-1 0 0,1 0 0,0 0 0,1 0 0,-1 0 0,0 1 0,0-1 0,0 1 0,1-1 0,-1 1 0,1 0 0,-1 0 0,1-1 0,0 1 0,0 0 0,0 0 0,0 0 0,0 0 0,0 1 0,-1 3 0,2-4 0,1 1 0,-1 0 0,0-1 0,1 1 0,-1-1 0,1 1 0,0-1 0,0 1 0,0-1 0,0 0 0,0 1 0,0-1 0,1 0 0,-1 0 0,1 0 0,-1 0 0,1 0 0,0 0 0,0 0 0,0 0 0,0-1 0,0 1 0,0-1 0,1 0 0,-1 1 0,0-1 0,1 0 0,3 1 0,1 0 0,0 0 0,0 1 0,0 0 0,0 0 0,-1 1 0,1 0 0,6 5 0,-12-9 0,0 1 0,-1 0 0,1 0 0,0-1 0,0 1 0,-1 0 0,1 0 0,-1 0 0,1 0 0,-1 0 0,1 0 0,-1 0 0,0 0 0,1 0 0,-1 0 0,0 0 0,0 0 0,0 0 0,0 0 0,0 2 0,0-1 0,-1 0 0,0 0 0,1 0 0,-1-1 0,0 1 0,0 0 0,-1 0 0,1-1 0,0 1 0,0-1 0,-1 1 0,1-1 0,-1 0 0,1 1 0,-4 1 0,-1 0-88,0-1 0,0 1 1,0-1-1,0 0 0,-1 0 0,1 0 0,-1-1 0,1 0 0,-1-1 0,1 1 0,-1-1 0,-7-1 0,12 1-134,-18 0-6604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399"/>
    </inkml:context>
    <inkml:brush xml:id="br0">
      <inkml:brushProperty name="width" value="0.035" units="cm"/>
      <inkml:brushProperty name="height" value="0.035" units="cm"/>
    </inkml:brush>
  </inkml:definitions>
  <inkml:trace contextRef="#ctx0" brushRef="#br0">49 0 24575,'0'18'0,"0"-1"0,-2 0 0,0 1 0,-1-1 0,0 0 0,-7 18 0,4-15 0,1 1 0,-2 28 0,-2 5 0,9-54 0,0 1 0,0-1 0,-1 1 0,1 0 0,0-1 0,0 1 0,0-1 0,0 1 0,0-1 0,0 1 0,0-1 0,0 1 0,0 0 0,0-1 0,0 1 0,0-1 0,0 1 0,0-1 0,1 1 0,-1-1 0,0 1 0,0 0 0,1-1 0,-1 0 0,0 1 0,1-1 0,-1 1 0,0-1 0,1 1 0,-1-1 0,1 0 0,-1 1 0,1 0 0,20-5 0,28-26 0,-45 27 0,0 0 0,0 0 0,0 0 0,0 1 0,1 0 0,-1 0 0,0 0 0,1 0 0,0 1 0,6-2 0,-9 3 0,-1 1 0,0-1 0,0 0 0,1 0 0,-1 1 0,0-1 0,0 1 0,1-1 0,-1 1 0,0-1 0,0 1 0,0 0 0,0 0 0,0-1 0,0 1 0,0 0 0,0 0 0,0 0 0,0 0 0,-1 0 0,1 0 0,0 0 0,-1 0 0,1 1 0,-1-1 0,1 0 0,-1 0 0,1 0 0,-1 1 0,0-1 0,0 0 0,1 1 0,-1-1 0,0 0 0,0 0 0,-1 1 0,1-1 0,0 2 0,3 30-1365,0-20-5461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400"/>
    </inkml:context>
    <inkml:brush xml:id="br0">
      <inkml:brushProperty name="width" value="0.035" units="cm"/>
      <inkml:brushProperty name="height" value="0.035" units="cm"/>
    </inkml:brush>
  </inkml:definitions>
  <inkml:trace contextRef="#ctx0" brushRef="#br0">0 0 24575,'3'0'0,"4"0"0,4 3 0,3 1 0,-1 3 0,-3 3 0,-3 3 0,-2 0-8191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401"/>
    </inkml:context>
    <inkml:brush xml:id="br0">
      <inkml:brushProperty name="width" value="0.035" units="cm"/>
      <inkml:brushProperty name="height" value="0.035" units="cm"/>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2:12.744"/>
    </inkml:context>
    <inkml:brush xml:id="br0">
      <inkml:brushProperty name="width" value="0.05" units="cm"/>
      <inkml:brushProperty name="height" value="0.05" units="cm"/>
      <inkml:brushProperty name="color" value="#E71224"/>
    </inkml:brush>
  </inkml:definitions>
  <inkml:trace contextRef="#ctx0" brushRef="#br0">562 58 24575,'-8'-6'0,"0"0"0,-1 0 0,1 1 0,-1 0 0,0 1 0,0 0 0,0 0 0,-1 1 0,1 0 0,-1 0 0,0 1 0,0 1 0,-11-1 0,-13 0 0,0 1 0,-52 6 0,72-2 0,0 0 0,0 2 0,0-1 0,0 2 0,1 0 0,0 1 0,0 0 0,1 0 0,0 2 0,0 0 0,1 0 0,0 1 0,1 0 0,0 0 0,0 2 0,1-1 0,1 1 0,0 0 0,1 1 0,0 0 0,0 0 0,2 0 0,-8 24 0,13-32 0,-1 0 0,1-1 0,0 1 0,0 0 0,1 0 0,0 0 0,-1-1 0,1 1 0,1 0 0,-1-1 0,1 1 0,0-1 0,0 1 0,0-1 0,0 0 0,1 0 0,0 0 0,0 0 0,0-1 0,0 1 0,0-1 0,1 1 0,0-1 0,0 0 0,0-1 0,0 1 0,5 2 0,15 8 0,0-1 0,1-2 0,45 14 0,-39-14 0,3 1 0,1 0 0,-1 1 0,-1 1 0,59 34 0,-83-42 0,-1 1 0,1 0 0,-1 1 0,-1 0 0,1 0 0,-1 1 0,0 0 0,-1 0 0,0 1 0,0 0 0,-1 0 0,0 0 0,-1 0 0,0 1 0,0 0 0,-1 0 0,0 0 0,1 10 0,1 17 0,-2 0 0,-2-1 0,-6 68 0,4-101 0,1 1 0,-1-1 0,0 1 0,0-1 0,0 0 0,0 1 0,0-1 0,-1 0 0,1 0 0,-1 0 0,0 0 0,0 0 0,0 0 0,-1-1 0,1 1 0,0-1 0,-1 1 0,0-1 0,-4 3 0,0-1 0,1-1 0,-1 0 0,0-1 0,0 0 0,0 0 0,0 0 0,0-1 0,0 0 0,-8 0 0,-14 0 0,-1-3 0,1 0 0,-45-10 0,39 5 0,0-1 0,1-2 0,0-1 0,1-1 0,0-2 0,-36-21 0,48 23-1365,4 3-5461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402"/>
    </inkml:context>
    <inkml:brush xml:id="br0">
      <inkml:brushProperty name="width" value="0.035" units="cm"/>
      <inkml:brushProperty name="height" value="0.035" units="cm"/>
    </inkml:brush>
  </inkml:definitions>
  <inkml:trace contextRef="#ctx0" brushRef="#br0">0 0 24575,'3'0'0,"4"0"0,1 3 0,-1 4 0,1 7 0,0 4 0,-2 2 0,-2 0 0,1 1 0,0-2 0,-1 1 0,-1-2 0,-1 0 0,-1 0 0,2 0 0,2 2 0,-2 2 0,0-4-8191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403"/>
    </inkml:context>
    <inkml:brush xml:id="br0">
      <inkml:brushProperty name="width" value="0.035" units="cm"/>
      <inkml:brushProperty name="height" value="0.035" units="cm"/>
    </inkml:brush>
  </inkml:definitions>
  <inkml:trace contextRef="#ctx0" brushRef="#br0">8 7 24575,'3'0'0,"4"0"0,4 0 0,3-3 0,2-1 0,-2 6 0,-2 6 0,-8 1 0,-3 3 0,-6-1 0,-4-3 0,-4-2 0,0 1 0,0-1 0,-2-2 0,3 2 0,2 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404"/>
    </inkml:context>
    <inkml:brush xml:id="br0">
      <inkml:brushProperty name="width" value="0.035" units="cm"/>
      <inkml:brushProperty name="height" value="0.035" units="cm"/>
    </inkml:brush>
  </inkml:definitions>
  <inkml:trace contextRef="#ctx0" brushRef="#br0">59 1 24575,'-3'0'0,"1"0"0,-1 0 0,0 0 0,0 0 0,0 1 0,0-1 0,0 1 0,0 0 0,1 0 0,-1 0 0,0 0 0,1 0 0,-1 0 0,0 1 0,1 0 0,0-1 0,-1 1 0,-2 3 0,4-3 0,0-1 0,1 1 0,-1 0 0,1-1 0,-1 1 0,1-1 0,0 1 0,0 0 0,0-1 0,0 1 0,0-1 0,0 1 0,0 0 0,1-1 0,-1 1 0,0-1 0,1 1 0,-1 0 0,1-1 0,0 1 0,0-1 0,-1 0 0,1 1 0,0-1 0,0 0 0,0 1 0,0-1 0,1 0 0,-1 0 0,0 0 0,0 0 0,1 0 0,1 1 0,1 1 12,0 1 0,-1 0 0,0 0 0,1 0 0,-1 0 0,-1 0 0,1 1 0,-1-1 0,4 9 0,-6-11-47,1-1 1,-1 0-1,0 0 1,1 1-1,-1-1 1,0 0-1,0 0 1,0 1-1,0-1 1,0 0-1,0 1 1,-1-1-1,1 0 0,0 0 1,-1 1-1,1-1 1,-1 0-1,1 0 1,-1 0-1,0 1 1,1-1-1,-1 0 1,0 0-1,0 0 1,0 0-1,1 0 1,-1-1-1,0 1 0,0 0 1,0 0-1,-1-1 1,1 1-1,0 0 1,0-1-1,0 1 1,0-1-1,-1 1 1,1-1-1,0 0 1,-1 0-1,1 0 0,-2 1 1,-10 1-6792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405"/>
    </inkml:context>
    <inkml:brush xml:id="br0">
      <inkml:brushProperty name="width" value="0.035" units="cm"/>
      <inkml:brushProperty name="height" value="0.035" units="cm"/>
    </inkml:brush>
  </inkml:definitions>
  <inkml:trace contextRef="#ctx0" brushRef="#br0">19 0 24575,'3'0'0,"1"3"0,-3 4 0,-5 4 0,-1 2 0,-3 0 0,-1-2-8191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406"/>
    </inkml:context>
    <inkml:brush xml:id="br0">
      <inkml:brushProperty name="width" value="0.035" units="cm"/>
      <inkml:brushProperty name="height" value="0.035" units="cm"/>
    </inkml:brush>
  </inkml:definitions>
  <inkml:trace contextRef="#ctx0" brushRef="#br0">59 0 24575,'0'6'0,"-3"5"0,0 7 0,-1 3 0,-2 1 0,-3 3 0,-3-1 0,0 0 0,3-4-8191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407"/>
    </inkml:context>
    <inkml:brush xml:id="br0">
      <inkml:brushProperty name="width" value="0.035" units="cm"/>
      <inkml:brushProperty name="height" value="0.035" units="cm"/>
    </inkml:brush>
  </inkml:definitions>
  <inkml:trace contextRef="#ctx0" brushRef="#br0">0 174 24575,'6'1'0,"-1"0"0,0 1 0,0-1 0,0 1 0,-1 0 0,1 0 0,0 1 0,-1-1 0,1 1 0,-1 0 0,0 0 0,0 1 0,0-1 0,0 1 0,-1 0 0,1 0 0,2 4 0,22 20 0,-22-27 0,-7-12 0,-10-23 0,7 24 0,3 4 0,0 0 0,0-1 0,0 1 0,1-1 0,0 1 0,0-1 0,1 1 0,0-1 0,0 1 0,0 0 0,4-10 0,-5 15 0,1-1 0,-1 0 0,1 1 0,0-1 0,-1 1 0,1-1 0,0 1 0,0-1 0,0 1 0,0 0 0,0 0 0,1-1 0,-1 1 0,0 0 0,1 0 0,-1 0 0,0 0 0,1 0 0,-1 0 0,1 1 0,0-1 0,-1 1 0,1-1 0,-1 1 0,1-1 0,0 1 0,0 0 0,-1 0 0,1-1 0,0 1 0,-1 1 0,1-1 0,0 0 0,-1 0 0,1 1 0,0-1 0,-1 1 0,1-1 0,0 1 0,-1 0 0,1-1 0,-1 1 0,1 0 0,-1 0 0,0 0 0,1 0 0,0 2 0,0-2 0,0 1 0,0 0 0,-1-1 0,1 1 0,-1 0 0,1 0 0,-1-1 0,0 1 0,0 0 0,0 0 0,0 1 0,0-1 0,0 0 0,0 0 0,-1 0 0,1 1 0,-1-1 0,0 3 0,9 23 0,-9-28 0,1 0 0,-1 1 0,0-1 0,0 0 0,0 0 0,1 1 0,-1-1 0,0 0 0,0 0 0,1 0 0,-1 1 0,0-1 0,0 0 0,1 0 0,-1 0 0,0 0 0,1 0 0,-1 0 0,0 0 0,1 0 0,-1 0 0,0 0 0,1 0 0,-1 0 0,0 0 0,1 0 0,-1 0 0,0 0 0,0 0 0,1 0 0,-1 0 0,0 0 0,1 0 0,-1 0 0,0-1 0,1 1 0,-1 0 0,0 0 0,0 0 0,1-1 0,-1 1 0,0 0 0,0 0 0,0 0 0,1-1 0,-1 1 0,0 0 0,0-1 0,12-16 0,-10 14 0,18-32 0,-15 24 0,0 0 0,1 0 0,1 1 0,0 0 0,0 1 0,1-1 0,0 1 0,16-13 0,-24 22-2,1-1-1,0 1 0,0-1 1,-1 1-1,1-1 0,0 1 0,0-1 1,0 1-1,0 0 0,0 0 1,-1-1-1,1 1 0,0 0 1,0 0-1,0 0 0,0 0 1,0 0-1,0 0 0,0 0 1,0 0-1,0 0 0,0 1 1,0-1-1,0 0 0,-1 1 1,1-1-1,0 0 0,0 1 0,1 0 1,0 1 18,-1 0 1,1 0 0,-1 0 0,1 0-1,-1 0 1,0 1 0,0-1-1,0 0 1,0 1 0,0-1-1,0 3 1,1 8-388,0-1-1,0 1 1,-1 16 0,-2-12-6455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408"/>
    </inkml:context>
    <inkml:brush xml:id="br0">
      <inkml:brushProperty name="width" value="0.035" units="cm"/>
      <inkml:brushProperty name="height" value="0.035" units="cm"/>
    </inkml:brush>
  </inkml:definitions>
  <inkml:trace contextRef="#ctx0" brushRef="#br0">56 0 24575,'-2'0'0,"-1"1"0,1-1 0,-1 1 0,1-1 0,-1 1 0,1 0 0,-1 0 0,1 0 0,0 0 0,0 0 0,-1 0 0,1 1 0,0-1 0,0 1 0,0 0 0,0 0 0,1-1 0,-1 1 0,0 0 0,1 0 0,-1 1 0,1-1 0,0 0 0,0 0 0,0 1 0,0-1 0,0 0 0,0 1 0,1-1 0,-1 1 0,1-1 0,-1 1 0,1 0 0,0-1 0,1 6 0,-1-5 0,0 0 0,0 0 0,0 0 0,0 0 0,1 1 0,-1-1 0,1 0 0,0 0 0,0 0 0,0 0 0,1 0 0,-1-1 0,1 1 0,-1 0 0,1-1 0,0 1 0,0-1 0,0 1 0,0-1 0,0 0 0,1 0 0,-1 0 0,1 0 0,0 0 0,-1-1 0,1 1 0,0-1 0,0 1 0,5 0 0,-6-1 4,-1-1 0,1 1-1,-1-1 1,1 0 0,0 1 0,-1-1-1,1 0 1,0 0 0,-1 0 0,1 0-1,-1-1 1,1 1 0,0 0 0,-1-1-1,1 1 1,-1-1 0,1 1 0,-1-1-1,1 0 1,-1 1 0,0-1 0,1 0-1,-1 0 1,0 0 0,1 0 0,-1 0-1,0-1 1,0 1 0,0 0 0,0-1-1,1-2 1,-1 1-97,0 0 0,-1 0 1,0 0-1,1-1 0,-1 1 0,0 0 0,0 0 0,-1 0 1,1-1-1,-1 1 0,0 0 0,1 0 0,-1 0 1,-1 0-1,-1-4 0,-4-8-6733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31.409"/>
    </inkml:context>
    <inkml:brush xml:id="br0">
      <inkml:brushProperty name="width" value="0.035" units="cm"/>
      <inkml:brushProperty name="height" value="0.035" units="cm"/>
    </inkml:brush>
  </inkml:definitions>
  <inkml:trace contextRef="#ctx0" brushRef="#br0">0 0 24575,'3'0'0,"4"3"0,1 4 0,-1 4 0,1 0 0,0 1 0,-2 2 0,1-2 0,-1 0 0,2-2 0,3-2 0,-1-3-8191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4:53.121"/>
    </inkml:context>
    <inkml:brush xml:id="br0">
      <inkml:brushProperty name="width" value="0.035" units="cm"/>
      <inkml:brushProperty name="height" value="0.035" units="cm"/>
    </inkml:brush>
  </inkml:definitions>
  <inkml:trace contextRef="#ctx0" brushRef="#br0">0 197 24575,'11'1'0,"0"-1"0,-1-1 0,1 0 0,-1 0 0,1-1 0,11-3 0,-18 3 0,-1 0 0,1 0 0,-1 0 0,1 0 0,-1 0 0,0-1 0,0 0 0,0 1 0,0-1 0,-1 0 0,1 0 0,-1-1 0,0 1 0,1 0 0,-2-1 0,1 0 0,0 1 0,-1-1 0,2-5 0,-1 2 0,2-2 0,-1 0 0,-1 0 0,1 0 0,-2 0 0,1-1 0,-1-10 0,-1 18 0,0 1 0,0-1 0,0 0 0,-1 0 0,1 0 0,-1 0 0,0 0 0,1 1 0,-1-1 0,0 0 0,0 0 0,0 1 0,0-1 0,0 1 0,-1-1 0,1 1 0,0-1 0,-1 1 0,1 0 0,-1 0 0,1 0 0,-1 0 0,0 0 0,1 0 0,-1 0 0,0 0 0,0 1 0,0-1 0,1 1 0,-1-1 0,0 1 0,0 0 0,0-1 0,0 1 0,0 0 0,-2 1 0,1-2 0,-1 1 0,1 0 0,0 0 0,-1 1 0,1-1 0,0 1 0,0-1 0,-1 1 0,1 0 0,0 0 0,0 0 0,0 1 0,0-1 0,0 1 0,1 0 0,-1 0 0,0 0 0,1 0 0,-1 0 0,1 0 0,-3 4 0,1-1 0,1 0 0,0 1 0,0-1 0,1 1 0,-1 0 0,1 0 0,0 0 0,1 0 0,0 0 0,-2 12 0,2-8 0,1 1 0,0-1 0,0 0 0,1 0 0,0 0 0,1 1 0,0-1 0,1-1 0,0 1 0,0 0 0,1-1 0,0 1 0,1-1 0,7 10 0,-6-13 14,0 0-1,1 0 0,0-1 0,0 1 1,1-2-1,-1 1 0,1-1 1,16 6-1,-21-8-68,0-1 0,0 0 0,0 0 0,0 0 0,0 0 0,1-1 0,-1 1 0,0-1 0,0 0 0,1 0 0,-1 0 0,0 0 0,0 0 0,1-1 0,-1 1 0,0-1 0,0 0 0,0 0 0,0 0 0,0-1 0,0 1 0,0-1 0,0 1 0,0-1 0,-1 0 0,5-4 0,0-5-6771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4:53.798"/>
    </inkml:context>
    <inkml:brush xml:id="br0">
      <inkml:brushProperty name="width" value="0.035" units="cm"/>
      <inkml:brushProperty name="height" value="0.035" units="cm"/>
    </inkml:brush>
  </inkml:definitions>
  <inkml:trace contextRef="#ctx0" brushRef="#br0">0 0 24575,'3'0'0,"4"3"0,4 1 0,3 3 0,2 3 0,1-1 0,-2 3 0,0-2 0,-4 0 0,1 0 0,0-1 0,1 0 0,-1-3-8191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2:14.383"/>
    </inkml:context>
    <inkml:brush xml:id="br0">
      <inkml:brushProperty name="width" value="0.05" units="cm"/>
      <inkml:brushProperty name="height" value="0.05" units="cm"/>
      <inkml:brushProperty name="color" value="#E71224"/>
    </inkml:brush>
  </inkml:definitions>
  <inkml:trace contextRef="#ctx0" brushRef="#br0">310 0 24575,'-2'47'0,"-1"-1"0,-3 1 0,-23 89 0,-57 126 0,57-180 0,-8 39 0,-14 38 0,-9-37-1365,53-107-5461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4:54.584"/>
    </inkml:context>
    <inkml:brush xml:id="br0">
      <inkml:brushProperty name="width" value="0.035" units="cm"/>
      <inkml:brushProperty name="height" value="0.035" units="cm"/>
    </inkml:brush>
  </inkml:definitions>
  <inkml:trace contextRef="#ctx0" brushRef="#br0">138 0 24575,'-3'0'0,"0"3"0,-4 4 0,-3 1 0,0 2 0,-1 3 0,1 1 0,-1-1 0,2 0 0,-1-3 0,-1 1 0,-3 2 0,-1-3 0,2-2-8191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4:55.604"/>
    </inkml:context>
    <inkml:brush xml:id="br0">
      <inkml:brushProperty name="width" value="0.035" units="cm"/>
      <inkml:brushProperty name="height" value="0.035" units="cm"/>
    </inkml:brush>
  </inkml:definitions>
  <inkml:trace contextRef="#ctx0" brushRef="#br0">19 0 24575,'-17'141'0,"16"-125"0,1-9 0,0 1 0,0 0 0,0 0 0,1 0 0,0 0 0,3 7 0,-3-12 0,0 0 0,0-1 0,1 1 0,-1-1 0,1 1 0,0-1 0,0 0 0,0 1 0,0-1 0,0 0 0,0 0 0,1 0 0,-1-1 0,1 1 0,-1-1 0,1 1 0,-1-1 0,1 0 0,5 2 0,27 9-1365,-19-8-5461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4:56.850"/>
    </inkml:context>
    <inkml:brush xml:id="br0">
      <inkml:brushProperty name="width" value="0.035" units="cm"/>
      <inkml:brushProperty name="height" value="0.035" units="cm"/>
    </inkml:brush>
  </inkml:definitions>
  <inkml:trace contextRef="#ctx0" brushRef="#br0">0 0 24575,'3'0'0,"4"3"0,4 1 0,3 0 0,-1 2 0,0 4 0,1-1 0,-1-2-8191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4:57.624"/>
    </inkml:context>
    <inkml:brush xml:id="br0">
      <inkml:brushProperty name="width" value="0.035" units="cm"/>
      <inkml:brushProperty name="height" value="0.035" units="cm"/>
    </inkml:brush>
  </inkml:definitions>
  <inkml:trace contextRef="#ctx0" brushRef="#br0">100 0 24575,'-3'0'0,"0"3"0,-1 4 0,-2 1 0,0 2 0,-2 0 0,0 0 0,-1-1 0,0 1 0,0-1 0,0 0 0,2 3 0,0-2 0,0 1 0,2-1-8191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4:58.716"/>
    </inkml:context>
    <inkml:brush xml:id="br0">
      <inkml:brushProperty name="width" value="0.035" units="cm"/>
      <inkml:brushProperty name="height" value="0.035" units="cm"/>
    </inkml:brush>
  </inkml:definitions>
  <inkml:trace contextRef="#ctx0" brushRef="#br0">0 35 24575,'3'0'0,"4"0"0,4 0 0,3 0 0,2 0 0,1 0 0,-2-3 0,0-1 0,-1 0 0,2 1 0,0 1 0,-3-3 0,0 1 0,1-1 0,0 2 0,-1 1-8191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4:59.695"/>
    </inkml:context>
    <inkml:brush xml:id="br0">
      <inkml:brushProperty name="width" value="0.035" units="cm"/>
      <inkml:brushProperty name="height" value="0.035" units="cm"/>
    </inkml:brush>
  </inkml:definitions>
  <inkml:trace contextRef="#ctx0" brushRef="#br0">0 66 24575,'3'1'0,"-1"0"0,0-1 0,0 1 0,0 0 0,0 0 0,0 0 0,0 1 0,0-1 0,0 0 0,-1 1 0,1-1 0,0 1 0,-1 0 0,1-1 0,-1 1 0,0 0 0,0 0 0,2 2 0,19 37 0,-17-24 0,2 6 0,-4-23 0,-2-13 0,-1 1 0,1 1 0,0-1 0,1 0 0,0 1 0,5-18 0,-6 25 0,1 0 0,-1 0 0,1 1 0,0-1 0,0 0 0,0 1 0,1 0 0,-1-1 0,1 1 0,0 0 0,0 0 0,0 1 0,0-1 0,0 0 0,0 1 0,1 0 0,0 0 0,-1 0 0,6-2 0,16-5-1365,-13 5-5461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00.779"/>
    </inkml:context>
    <inkml:brush xml:id="br0">
      <inkml:brushProperty name="width" value="0.035" units="cm"/>
      <inkml:brushProperty name="height" value="0.035" units="cm"/>
    </inkml:brush>
  </inkml:definitions>
  <inkml:trace contextRef="#ctx0" brushRef="#br0">104 47 24575,'-4'2'0,"0"0"0,0 0 0,-1 0 0,2 0 0,-1 1 0,0-1 0,0 1 0,1 0 0,-1 0 0,1 1 0,0-1 0,0 1 0,0-1 0,-3 7 0,-8 7 0,11-14 0,0-1 0,0 2 0,0-1 0,1 0 0,-1 0 0,1 1 0,0-1 0,0 1 0,1 0 0,-1-1 0,1 1 0,-1 0 0,1 0 0,0 0 0,1 0 0,-1 0 0,1 0 0,-1 0 0,1 0 0,1 0 0,-1 1 0,0-1 0,1 0 0,0 0 0,0 0 0,0 0 0,1-1 0,-1 1 0,1 0 0,0 0 0,4 5 0,-2-4 0,0 0 0,0-1 0,0 1 0,1-1 0,-1 0 0,1 0 0,0-1 0,0 1 0,0-1 0,1 0 0,-1-1 0,1 1 0,0-1 0,0 0 0,0-1 0,0 1 0,0-1 0,0 0 0,0-1 0,12 0 0,-15 1 0,-1-1 0,0-1 0,0 1 0,1 0 0,-1-1 0,0 1 0,0-1 0,1 1 0,-1-1 0,0 0 0,0 0 0,0 0 0,0 0 0,0-1 0,0 1 0,0 0 0,-1-1 0,1 1 0,0-1 0,-1 0 0,1 0 0,1-2 0,-2 1 0,0-1 0,0 1 0,0 0 0,0-1 0,0 1 0,-1-1 0,1 1 0,-1-1 0,0 1 0,0-1 0,-1 0 0,1 1 0,-2-4 0,-3-12 0,0 0 0,-2 1 0,0 0 0,-11-20 0,15 33 0,-3-7-116,3 4-9,-1 0 0,0 0 0,0 1 0,0 0 0,-1 0 1,0 0-1,-1 1 0,1-1 0,-13-9 0,5 7-6701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01.442"/>
    </inkml:context>
    <inkml:brush xml:id="br0">
      <inkml:brushProperty name="width" value="0.035" units="cm"/>
      <inkml:brushProperty name="height" value="0.035" units="cm"/>
    </inkml:brush>
  </inkml:definitions>
  <inkml:trace contextRef="#ctx0" brushRef="#br0">0 0 24575,'3'0'0,"5"0"0,2 3 0,4 7 0,-1 5 0,-2 2 0,-1 2 0,-1 1 0,-3-1 0,1-2 0,-1-3 0,-1 1 0,-2 0 0,2-3 0,0 1 0,-1-3-8191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02.292"/>
    </inkml:context>
    <inkml:brush xml:id="br0">
      <inkml:brushProperty name="width" value="0.035" units="cm"/>
      <inkml:brushProperty name="height" value="0.035" units="cm"/>
    </inkml:brush>
  </inkml:definitions>
  <inkml:trace contextRef="#ctx0" brushRef="#br0">54 0 24575,'-2'1'0,"-1"-1"0,1 1 0,-1 0 0,1 0 0,0 0 0,-1 0 0,1 0 0,0 0 0,0 1 0,0-1 0,0 1 0,0 0 0,0-1 0,0 1 0,0 0 0,1 0 0,-1 0 0,1 0 0,-1 0 0,1 1 0,0-1 0,0 0 0,0 1 0,0-1 0,0 1 0,1-1 0,-1 1 0,1-1 0,-1 5 0,-1 3 0,1 0 0,0 0 0,0 0 0,1 0 0,0 0 0,3 14 0,-2-19 0,0-1 0,1 0 0,-1 0 0,1 0 0,0 0 0,0 0 0,1-1 0,-1 1 0,1 0 0,0-1 0,-1 0 0,2 0 0,-1 0 0,0 0 0,1 0 0,-1-1 0,1 1 0,0-1 0,7 4 0,-8-5 0,0 0 0,-1 0 0,1 0 0,0-1 0,0 1 0,0 0 0,0-1 0,0 0 0,0 0 0,0 0 0,0 0 0,0-1 0,0 1 0,0-1 0,0 1 0,0-1 0,0 0 0,0 0 0,0 0 0,-1-1 0,1 1 0,0-1 0,-1 1 0,1-1 0,-1 0 0,0 0 0,0 0 0,1 0 0,2-5 0,6-22-1365,-8 15-5461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03.222"/>
    </inkml:context>
    <inkml:brush xml:id="br0">
      <inkml:brushProperty name="width" value="0.035" units="cm"/>
      <inkml:brushProperty name="height" value="0.035" units="cm"/>
    </inkml:brush>
  </inkml:definitions>
  <inkml:trace contextRef="#ctx0" brushRef="#br0">3 0 24575,'-2'73'0,"2"74"0,1-135 0,0 1 0,1-1 0,1 1 0,0-1 0,0 0 0,1 0 0,1 0 0,11 21 0,-14-31-34,0 0 0,0 0 0,0 0 0,0 0 0,0 0-1,1-1 1,-1 1 0,0-1 0,1 1 0,-1-1 0,1 0 0,0 0 0,-1 0-1,1 0 1,0-1 0,0 1 0,-1-1 0,1 0 0,0 1 0,0-1 0,0 0-1,0-1 1,-1 1 0,1 0 0,0-1 0,0 0 0,-1 0 0,1 1-1,0-1 1,-1-1 0,1 1 0,-1 0 0,1-1 0,-1 1 0,0-1 0,0 0-1,1 0 1,-1 0 0,2-2 0,0-8-6792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2:15.638"/>
    </inkml:context>
    <inkml:brush xml:id="br0">
      <inkml:brushProperty name="width" value="0.05" units="cm"/>
      <inkml:brushProperty name="height" value="0.05" units="cm"/>
      <inkml:brushProperty name="color" value="#E71224"/>
    </inkml:brush>
  </inkml:definitions>
  <inkml:trace contextRef="#ctx0" brushRef="#br0">0 1 24575,'1'2'0,"0"1"0,0-1 0,0 0 0,0 0 0,0 1 0,1-1 0,-1 0 0,0 0 0,1 0 0,0-1 0,0 1 0,3 3 0,6 6 0,2 8 0,-1 1 0,-1 0 0,0 0 0,-2 1 0,13 39 0,20 118 0,-2-9 0,-28-129 0,-1 1 0,-3 0 0,-1 0 0,-2 1 0,-1 81 0,-6-45-1365,2-56-5461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03.932"/>
    </inkml:context>
    <inkml:brush xml:id="br0">
      <inkml:brushProperty name="width" value="0.035" units="cm"/>
      <inkml:brushProperty name="height" value="0.035" units="cm"/>
    </inkml:brush>
  </inkml:definitions>
  <inkml:trace contextRef="#ctx0" brushRef="#br0">0 21 24575,'3'0'0,"4"0"0,4 0 0,3 0 0,2 0 0,2 0 0,-3-3 0,-1 0 0,-3-4 0,-2 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05.463"/>
    </inkml:context>
    <inkml:brush xml:id="br0">
      <inkml:brushProperty name="width" value="0.035" units="cm"/>
      <inkml:brushProperty name="height" value="0.035" units="cm"/>
    </inkml:brush>
  </inkml:definitions>
  <inkml:trace contextRef="#ctx0" brushRef="#br0">0 144 24575,'11'24'0,"-10"-19"0,1 0 0,0 1 0,1-1 0,-1 0 0,1 0 0,0-1 0,0 1 0,1 0 0,-1-1 0,1 0 0,6 5 0,-10-9 0,1 1 0,-1-1 0,0 0 0,0 0 0,1 0 0,-1 0 0,0 0 0,0 0 0,1 0 0,-1 0 0,0 0 0,1 0 0,-1 0 0,0 0 0,0-1 0,1 1 0,-1 0 0,0 0 0,0 0 0,1 0 0,-1 0 0,0 0 0,0-1 0,0 1 0,1 0 0,-1 0 0,0 0 0,0-1 0,0 1 0,1 0 0,-1 0 0,0 0 0,0-1 0,0 1 0,0 0 0,0 0 0,0-1 0,0 1 0,0 0 0,1 0 0,-1-1 0,0 1 0,0 0 0,0-1 0,0 1 0,0 0 0,0 0 0,-1-1 0,1 1 0,0 0 0,0 0 0,0-1 0,0-20 0,0 19 0,-3-46 0,1 34 0,0 1 0,2-1 0,0 1 0,0-1 0,1 0 0,3-14 0,-3 25-54,1 1-1,-1-1 0,1 1 1,0-1-1,0 1 1,0 0-1,0 0 0,0 0 1,0 0-1,0 0 1,1 0-1,-1 1 0,1-1 1,-1 1-1,1-1 0,0 1 1,-1 0-1,1 0 1,0 0-1,0 1 0,0-1 1,0 1-1,0-1 1,5 1-1,7-1-6771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06.440"/>
    </inkml:context>
    <inkml:brush xml:id="br0">
      <inkml:brushProperty name="width" value="0.035" units="cm"/>
      <inkml:brushProperty name="height" value="0.035" units="cm"/>
    </inkml:brush>
  </inkml:definitions>
  <inkml:trace contextRef="#ctx0" brushRef="#br0">77 1 24575,'-2'0'0,"0"0"0,0 0 0,-1 0 0,1 0 0,0 0 0,0 0 0,-1 1 0,1-1 0,0 1 0,0-1 0,0 1 0,0 0 0,-1 0 0,1 0 0,0 0 0,1 0 0,-1 0 0,0 1 0,0-1 0,0 1 0,1-1 0,-1 1 0,1 0 0,-1 0 0,1-1 0,0 1 0,0 0 0,0 0 0,0 0 0,0 0 0,0 1 0,-1 3 0,2-4 0,1 1 0,-1 0 0,0-1 0,1 1 0,-1-1 0,1 1 0,0-1 0,0 1 0,0-1 0,0 0 0,0 1 0,0-1 0,1 0 0,-1 0 0,1 0 0,-1 0 0,1 0 0,0 0 0,0 0 0,0 0 0,0-1 0,0 1 0,0-1 0,1 0 0,-1 1 0,0-1 0,1 0 0,3 1 0,1 0 0,0 0 0,0 1 0,0 0 0,0 0 0,-1 1 0,1 0 0,6 5 0,-12-9 0,0 1 0,-1 0 0,1 0 0,0-1 0,0 1 0,-1 0 0,1 0 0,-1 0 0,1 0 0,-1 0 0,1 0 0,-1 0 0,0 0 0,1 0 0,-1 0 0,0 0 0,0 0 0,0 0 0,0 0 0,0 2 0,0-1 0,-1 0 0,0 0 0,1 0 0,-1-1 0,0 1 0,0 0 0,-1 0 0,1-1 0,0 1 0,0-1 0,-1 1 0,1-1 0,-1 0 0,1 1 0,-4 1 0,-1 0-88,0-1 0,0 1 1,0-1-1,0 0 0,-1 0 0,1 0 0,-1-1 0,1 0 0,-1-1 0,1 1 0,-1-1 0,-7-1 0,12 1-134,-18 0-6604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07.796"/>
    </inkml:context>
    <inkml:brush xml:id="br0">
      <inkml:brushProperty name="width" value="0.035" units="cm"/>
      <inkml:brushProperty name="height" value="0.035" units="cm"/>
    </inkml:brush>
  </inkml:definitions>
  <inkml:trace contextRef="#ctx0" brushRef="#br0">49 0 24575,'0'18'0,"0"-1"0,-2 0 0,0 1 0,-1-1 0,0 0 0,-7 18 0,4-15 0,1 1 0,-2 28 0,-2 5 0,9-54 0,0 1 0,0-1 0,-1 1 0,1 0 0,0-1 0,0 1 0,0-1 0,0 1 0,0-1 0,0 1 0,0-1 0,0 1 0,0 0 0,0-1 0,0 1 0,0-1 0,0 1 0,0-1 0,1 1 0,-1-1 0,0 1 0,0 0 0,1-1 0,-1 0 0,0 1 0,1-1 0,-1 1 0,0-1 0,1 1 0,-1-1 0,1 0 0,-1 1 0,1 0 0,20-5 0,28-26 0,-45 27 0,0 0 0,0 0 0,0 0 0,0 1 0,1 0 0,-1 0 0,0 0 0,1 0 0,0 1 0,6-2 0,-9 3 0,-1 1 0,0-1 0,0 0 0,1 0 0,-1 1 0,0-1 0,0 1 0,1-1 0,-1 1 0,0-1 0,0 1 0,0 0 0,0 0 0,0-1 0,0 1 0,0 0 0,0 0 0,0 0 0,0 0 0,-1 0 0,1 0 0,0 0 0,-1 0 0,1 1 0,-1-1 0,1 0 0,-1 0 0,1 0 0,-1 1 0,0-1 0,0 0 0,1 1 0,-1-1 0,0 0 0,0 0 0,-1 1 0,1-1 0,0 2 0,3 30-1365,0-20-5461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08.396"/>
    </inkml:context>
    <inkml:brush xml:id="br0">
      <inkml:brushProperty name="width" value="0.035" units="cm"/>
      <inkml:brushProperty name="height" value="0.035" units="cm"/>
    </inkml:brush>
  </inkml:definitions>
  <inkml:trace contextRef="#ctx0" brushRef="#br0">0 0 24575,'3'0'0,"4"0"0,4 3 0,3 1 0,-1 3 0,-3 3 0,-3 3 0,-2 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08.855"/>
    </inkml:context>
    <inkml:brush xml:id="br0">
      <inkml:brushProperty name="width" value="0.035" units="cm"/>
      <inkml:brushProperty name="height" value="0.035" units="cm"/>
    </inkml:brush>
  </inkml:definitions>
  <inkml:trace contextRef="#ctx0" brushRef="#br0">0 0 24575,'0'0'-8191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09.627"/>
    </inkml:context>
    <inkml:brush xml:id="br0">
      <inkml:brushProperty name="width" value="0.035" units="cm"/>
      <inkml:brushProperty name="height" value="0.035" units="cm"/>
    </inkml:brush>
  </inkml:definitions>
  <inkml:trace contextRef="#ctx0" brushRef="#br0">0 0 24575,'3'0'0,"4"0"0,1 3 0,-1 4 0,1 7 0,0 4 0,-2 2 0,-2 0 0,1 1 0,0-2 0,-1 1 0,-1-2 0,-1 0 0,-1 0 0,2 0 0,2 2 0,-2 2 0,0-4-8191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10.876"/>
    </inkml:context>
    <inkml:brush xml:id="br0">
      <inkml:brushProperty name="width" value="0.035" units="cm"/>
      <inkml:brushProperty name="height" value="0.035" units="cm"/>
    </inkml:brush>
  </inkml:definitions>
  <inkml:trace contextRef="#ctx0" brushRef="#br0">8 7 24575,'3'0'0,"4"0"0,4 0 0,3-3 0,2-1 0,-2 6 0,-2 6 0,-8 1 0,-3 3 0,-6-1 0,-4-3 0,-4-2 0,0 1 0,0-1 0,-2-2 0,3 2 0,2 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11.922"/>
    </inkml:context>
    <inkml:brush xml:id="br0">
      <inkml:brushProperty name="width" value="0.035" units="cm"/>
      <inkml:brushProperty name="height" value="0.035" units="cm"/>
    </inkml:brush>
  </inkml:definitions>
  <inkml:trace contextRef="#ctx0" brushRef="#br0">59 1 24575,'-3'0'0,"1"0"0,-1 0 0,0 0 0,0 0 0,0 1 0,0-1 0,0 1 0,0 0 0,1 0 0,-1 0 0,0 0 0,1 0 0,-1 0 0,0 1 0,1 0 0,0-1 0,-1 1 0,-2 3 0,4-3 0,0-1 0,1 1 0,-1 0 0,1-1 0,-1 1 0,1-1 0,0 1 0,0 0 0,0-1 0,0 1 0,0-1 0,0 1 0,0 0 0,1-1 0,-1 1 0,0-1 0,1 1 0,-1 0 0,1-1 0,0 1 0,0-1 0,-1 0 0,1 1 0,0-1 0,0 0 0,0 1 0,0-1 0,1 0 0,-1 0 0,0 0 0,0 0 0,1 0 0,1 1 0,1 1 12,0 1 0,-1 0 0,0 0 0,1 0 0,-1 0 0,-1 0 0,1 1 0,-1-1 0,4 9 0,-6-11-47,1-1 1,-1 0-1,0 0 1,1 1-1,-1-1 1,0 0-1,0 0 1,0 1-1,0-1 1,0 0-1,0 1 1,-1-1-1,1 0 0,0 0 1,-1 1-1,1-1 1,-1 0-1,1 0 1,-1 0-1,0 1 1,1-1-1,-1 0 1,0 0-1,0 0 1,0 0-1,1 0 1,-1-1-1,0 1 0,0 0 1,0 0-1,-1-1 1,1 1-1,0 0 1,0-1-1,0 1 1,0-1-1,-1 1 1,1-1-1,0 0 1,-1 0-1,1 0 0,-2 1 1,-10 1-6792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12.507"/>
    </inkml:context>
    <inkml:brush xml:id="br0">
      <inkml:brushProperty name="width" value="0.035" units="cm"/>
      <inkml:brushProperty name="height" value="0.035" units="cm"/>
    </inkml:brush>
  </inkml:definitions>
  <inkml:trace contextRef="#ctx0" brushRef="#br0">19 0 24575,'3'0'0,"1"3"0,-3 4 0,-5 4 0,-1 2 0,-3 0 0,-1-2-8191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32:16.584"/>
    </inkml:context>
    <inkml:brush xml:id="br0">
      <inkml:brushProperty name="width" value="0.05" units="cm"/>
      <inkml:brushProperty name="height" value="0.05" units="cm"/>
      <inkml:brushProperty name="color" value="#E71224"/>
    </inkml:brush>
  </inkml:definitions>
  <inkml:trace contextRef="#ctx0" brushRef="#br0">1 53 24575,'4'0'0,"6"0"0,6 0 0,5 0 0,3 0 0,2 0 0,1 0 0,1 0 0,-5-4 0,-2-2 0,1 0 0,0 1 0,2 2 0,0-4 0,1 0 0,1 1 0,1 1 0,-5 2-8191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14.511"/>
    </inkml:context>
    <inkml:brush xml:id="br0">
      <inkml:brushProperty name="width" value="0.035" units="cm"/>
      <inkml:brushProperty name="height" value="0.035" units="cm"/>
    </inkml:brush>
  </inkml:definitions>
  <inkml:trace contextRef="#ctx0" brushRef="#br0">59 0 24575,'0'6'0,"-3"5"0,0 7 0,-1 3 0,-2 1 0,-3 3 0,-3-1 0,0 0 0,3-4-8191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16.286"/>
    </inkml:context>
    <inkml:brush xml:id="br0">
      <inkml:brushProperty name="width" value="0.035" units="cm"/>
      <inkml:brushProperty name="height" value="0.035" units="cm"/>
    </inkml:brush>
  </inkml:definitions>
  <inkml:trace contextRef="#ctx0" brushRef="#br0">0 174 24575,'6'1'0,"-1"0"0,0 1 0,0-1 0,0 1 0,-1 0 0,1 0 0,0 1 0,-1-1 0,1 1 0,-1 0 0,0 0 0,0 1 0,0-1 0,0 1 0,-1 0 0,1 0 0,2 4 0,22 20 0,-22-27 0,-7-12 0,-10-23 0,7 24 0,3 4 0,0 0 0,0-1 0,0 1 0,1-1 0,0 1 0,0-1 0,1 1 0,0-1 0,0 1 0,0 0 0,4-10 0,-5 15 0,1-1 0,-1 0 0,1 1 0,0-1 0,-1 1 0,1-1 0,0 1 0,0-1 0,0 1 0,0 0 0,0 0 0,1-1 0,-1 1 0,0 0 0,1 0 0,-1 0 0,0 0 0,1 0 0,-1 0 0,1 1 0,0-1 0,-1 1 0,1-1 0,-1 1 0,1-1 0,0 1 0,0 0 0,-1 0 0,1-1 0,0 1 0,-1 1 0,1-1 0,0 0 0,-1 0 0,1 1 0,0-1 0,-1 1 0,1-1 0,0 1 0,-1 0 0,1-1 0,-1 1 0,1 0 0,-1 0 0,0 0 0,1 0 0,0 2 0,0-2 0,0 1 0,0 0 0,-1-1 0,1 1 0,-1 0 0,1 0 0,-1-1 0,0 1 0,0 0 0,0 0 0,0 1 0,0-1 0,0 0 0,0 0 0,-1 0 0,1 1 0,-1-1 0,0 3 0,9 23 0,-9-28 0,1 0 0,-1 1 0,0-1 0,0 0 0,0 0 0,1 1 0,-1-1 0,0 0 0,0 0 0,1 0 0,-1 1 0,0-1 0,0 0 0,1 0 0,-1 0 0,0 0 0,1 0 0,-1 0 0,0 0 0,1 0 0,-1 0 0,0 0 0,1 0 0,-1 0 0,0 0 0,1 0 0,-1 0 0,0 0 0,0 0 0,1 0 0,-1 0 0,0 0 0,1 0 0,-1 0 0,0-1 0,1 1 0,-1 0 0,0 0 0,0 0 0,1-1 0,-1 1 0,0 0 0,0 0 0,0 0 0,1-1 0,-1 1 0,0 0 0,0-1 0,12-16 0,-10 14 0,18-32 0,-15 24 0,0 0 0,1 0 0,1 1 0,0 0 0,0 1 0,1-1 0,0 1 0,16-13 0,-24 22-2,1-1-1,0 1 0,0-1 1,-1 1-1,1-1 0,0 1 0,0-1 1,0 1-1,0 0 0,0 0 1,-1-1-1,1 1 0,0 0 1,0 0-1,0 0 0,0 0 1,0 0-1,0 0 0,0 0 1,0 0-1,0 0 0,0 1 1,0-1-1,0 0 0,-1 1 1,1-1-1,0 0 0,0 1 0,1 0 1,0 1 18,-1 0 1,1 0 0,-1 0 0,1 0-1,-1 0 1,0 1 0,0-1-1,0 0 1,0 1 0,0-1-1,0 3 1,1 8-388,0-1-1,0 1 1,-1 16 0,-2-12-6455</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25:17.264"/>
    </inkml:context>
    <inkml:brush xml:id="br0">
      <inkml:brushProperty name="width" value="0.035" units="cm"/>
      <inkml:brushProperty name="height" value="0.035" units="cm"/>
    </inkml:brush>
  </inkml:definitions>
  <inkml:trace contextRef="#ctx0" brushRef="#br0">56 0 24575,'-2'0'0,"-1"1"0,1-1 0,-1 1 0,1-1 0,-1 1 0,1 0 0,-1 0 0,1 0 0,0 0 0,0 0 0,-1 0 0,1 1 0,0-1 0,0 1 0,0 0 0,0 0 0,1-1 0,-1 1 0,0 0 0,1 0 0,-1 1 0,1-1 0,0 0 0,0 0 0,0 1 0,0-1 0,0 0 0,0 1 0,1-1 0,-1 1 0,1-1 0,-1 1 0,1 0 0,0-1 0,1 6 0,-1-5 0,0 0 0,0 0 0,0 0 0,0 0 0,1 1 0,-1-1 0,1 0 0,0 0 0,0 0 0,0 0 0,1 0 0,-1-1 0,1 1 0,-1 0 0,1-1 0,0 1 0,0-1 0,0 1 0,0-1 0,0 0 0,1 0 0,-1 0 0,1 0 0,0 0 0,-1-1 0,1 1 0,0-1 0,0 1 0,5 0 0,-6-1 4,-1-1 0,1 1-1,-1-1 1,1 0 0,0 1 0,-1-1-1,1 0 1,0 0 0,-1 0 0,1 0-1,-1-1 1,1 1 0,0 0 0,-1-1-1,1 1 1,-1-1 0,1 1 0,-1-1-1,1 0 1,-1 1 0,0-1 0,1 0-1,-1 0 1,0 0 0,1 0 0,-1 0-1,0-1 1,0 1 0,0 0 0,0-1-1,1-2 1,-1 1-97,0 0 0,-1 0 1,0 0-1,1-1 0,-1 1 0,0 0 0,0 0 0,-1 0 1,1-1-1,-1 1 0,0 0 0,1 0 0,-1 0 1,-1 0-1,-1-4 0,-4-8-6733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55:23.961"/>
    </inkml:context>
    <inkml:brush xml:id="br0">
      <inkml:brushProperty name="width" value="0.035" units="cm"/>
      <inkml:brushProperty name="height" value="0.035" units="cm"/>
    </inkml:brush>
  </inkml:definitions>
  <inkml:trace contextRef="#ctx0" brushRef="#br0">0 0 24575,'3'50'0,"2"-1"0,23 97 0,-12-70 0,16 65-1365,-25-114-5461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55:25.861"/>
    </inkml:context>
    <inkml:brush xml:id="br0">
      <inkml:brushProperty name="width" value="0.035" units="cm"/>
      <inkml:brushProperty name="height" value="0.035" units="cm"/>
    </inkml:brush>
  </inkml:definitions>
  <inkml:trace contextRef="#ctx0" brushRef="#br0">0 0 24575,'5'0'0,"5"0"0,6 0 0,5 0 0,3 0 0,2 0 0,-8 5 0,-11 5 0,-12 2 0,-5 3 0,0 3 0,-4-1 0,-3-4 0,1 1 0,3-2-8191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55:28.388"/>
    </inkml:context>
    <inkml:brush xml:id="br0">
      <inkml:brushProperty name="width" value="0.035" units="cm"/>
      <inkml:brushProperty name="height" value="0.035" units="cm"/>
    </inkml:brush>
  </inkml:definitions>
  <inkml:trace contextRef="#ctx0" brushRef="#br0">0 1 24575,'0'0'0,"28"26"0,26 33 0,-47-50 0,0 0 0,0 1 0,-1-1 0,-1 2 0,0-1 0,0 0 0,-1 1 0,3 11 0,8 35-66,-2-12-583,8 66-1,-19-90-6176</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55:30.043"/>
    </inkml:context>
    <inkml:brush xml:id="br0">
      <inkml:brushProperty name="width" value="0.035" units="cm"/>
      <inkml:brushProperty name="height" value="0.035" units="cm"/>
    </inkml:brush>
  </inkml:definitions>
  <inkml:trace contextRef="#ctx0" brushRef="#br0">1 3 24575,'30'-1'0,"-19"0"0,1 0 0,0 1 0,0 1 0,21 3 0,-31-3 0,1 0 0,-1-1 0,1 1 0,0 0 0,-1 1 0,0-1 0,1 0 0,-1 1 0,0-1 0,1 1 0,-1 0 0,0-1 0,0 1 0,0 0 0,-1 0 0,1 1 0,0-1 0,-1 0 0,0 0 0,1 1 0,-1-1 0,0 1 0,0-1 0,0 1 0,0 4 0,1 4 17,0 0 0,0 0 1,-2 0-1,1 0 0,-2 0 0,-1 16 0,1-22-104,0 0-1,0 0 1,0 0 0,-1 0-1,0-1 1,1 1 0,-2-1-1,1 1 1,-1-1-1,1 0 1,-1 0 0,0 0-1,0 0 1,-1-1 0,1 1-1,-7 4 1,-5 1-6739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55:31.318"/>
    </inkml:context>
    <inkml:brush xml:id="br0">
      <inkml:brushProperty name="width" value="0.035" units="cm"/>
      <inkml:brushProperty name="height" value="0.035" units="cm"/>
    </inkml:brush>
  </inkml:definitions>
  <inkml:trace contextRef="#ctx0" brushRef="#br0">27 0 24575,'-4'0'0,"-7"0"0,0 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3:55:33.102"/>
    </inkml:context>
    <inkml:brush xml:id="br0">
      <inkml:brushProperty name="width" value="0.035" units="cm"/>
      <inkml:brushProperty name="height" value="0.035" units="cm"/>
    </inkml:brush>
  </inkml:definitions>
  <inkml:trace contextRef="#ctx0" brushRef="#br0">0 32 24575,'0'-5'0,"4"-1"0,2-4 0,0 0-8191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4T14:46:29.234"/>
    </inkml:context>
    <inkml:brush xml:id="br0">
      <inkml:brushProperty name="width" value="0.05" units="cm"/>
      <inkml:brushProperty name="height" value="0.05" units="cm"/>
      <inkml:brushProperty name="color" value="#E71224"/>
    </inkml:brush>
  </inkml:definitions>
  <inkml:trace contextRef="#ctx0" brushRef="#br0">501 82 24575,'-2'-2'0,"1"-1"0,-1 1 0,1 0 0,-1 0 0,0 0 0,0 0 0,0 0 0,0 0 0,-1 0 0,1 1 0,0-1 0,-1 1 0,1 0 0,-1-1 0,1 1 0,-1 0 0,-4-1 0,-3-2 0,-6-4 0,1 1 0,-2 1 0,1 0 0,-1 1 0,0 1 0,0 0 0,-1 2 0,1 0 0,0 1 0,-28 1 0,42 0 0,1 0 0,-1 0 0,1 0 0,0 1 0,-1-1 0,1 1 0,0 0 0,-1 0 0,1-1 0,0 1 0,0 1 0,0-1 0,0 0 0,0 0 0,0 1 0,0-1 0,0 1 0,1 0 0,-1-1 0,1 1 0,-1 0 0,-1 3 0,2-2 0,0 0 0,0 0 0,0 0 0,1 1 0,-1-1 0,1 0 0,0 0 0,0 1 0,0-1 0,0 0 0,1 1 0,-1-1 0,1 0 0,1 4 0,2 5 0,0 0 0,2 0 0,-1 0 0,1-1 0,1 1 0,16 19 0,-1-8 0,33 29 0,-39-40 0,-1 2 0,0 0 0,-1 1 0,0 1 0,-2 0 0,12 18 0,-15-17 0,-2-1 0,0 1 0,5 20 0,-10-32 0,-1 0 0,0-1 0,0 1 0,0 0 0,0 0 0,-1 0 0,0-1 0,0 1 0,0 0 0,0 0 0,-1 0 0,0 0 0,0-1 0,0 1 0,-1 0 0,-3 7 0,1-8 0,1-1 0,-1 1 0,-1-1 0,1 1 0,0-1 0,-1 0 0,0-1 0,0 1 0,1-1 0,-1 0 0,-1 0 0,1-1 0,-9 2 0,-74 11 0,80-14 0,-16 3-136,0-1-1,0-2 1,0 0-1,0-2 1,0 0-1,1-2 1,-1 0-1,1-2 0,-32-12 1,34 10-6690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01478-FFA7-48BC-B174-3AF109912D73}" type="datetimeFigureOut">
              <a:rPr lang="en-US" smtClean="0"/>
              <a:t>2/14/2025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105395-54EA-4485-B36C-57CB92E49E65}" type="slidenum">
              <a:rPr lang="en-US" smtClean="0"/>
              <a:t>‹#›</a:t>
            </a:fld>
            <a:endParaRPr lang="en-US"/>
          </a:p>
        </p:txBody>
      </p:sp>
    </p:spTree>
    <p:extLst>
      <p:ext uri="{BB962C8B-B14F-4D97-AF65-F5344CB8AC3E}">
        <p14:creationId xmlns:p14="http://schemas.microsoft.com/office/powerpoint/2010/main" val="160823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element of the mask represents an attention score, typically falling within the range of [0, 1</a:t>
            </a:r>
            <a:br>
              <a:rPr lang="en-US" dirty="0"/>
            </a:br>
            <a:r>
              <a:rPr lang="en-US" b="1" dirty="0"/>
              <a:t>Variational graph auto-encoder </a:t>
            </a:r>
            <a:r>
              <a:rPr lang="en-US" dirty="0"/>
              <a:t>extracts, maps</a:t>
            </a:r>
          </a:p>
        </p:txBody>
      </p:sp>
      <p:sp>
        <p:nvSpPr>
          <p:cNvPr id="4" name="Slide Number Placeholder 3"/>
          <p:cNvSpPr>
            <a:spLocks noGrp="1"/>
          </p:cNvSpPr>
          <p:nvPr>
            <p:ph type="sldNum" sz="quarter" idx="5"/>
          </p:nvPr>
        </p:nvSpPr>
        <p:spPr/>
        <p:txBody>
          <a:bodyPr/>
          <a:lstStyle/>
          <a:p>
            <a:fld id="{9F105395-54EA-4485-B36C-57CB92E49E65}" type="slidenum">
              <a:rPr lang="en-US" smtClean="0"/>
              <a:t>6</a:t>
            </a:fld>
            <a:endParaRPr lang="en-US"/>
          </a:p>
        </p:txBody>
      </p:sp>
    </p:spTree>
    <p:extLst>
      <p:ext uri="{BB962C8B-B14F-4D97-AF65-F5344CB8AC3E}">
        <p14:creationId xmlns:p14="http://schemas.microsoft.com/office/powerpoint/2010/main" val="3759066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a:t>
            </a:r>
            <a:r>
              <a:rPr lang="en-US" dirty="0"/>
              <a:t> Dynamic graph </a:t>
            </a:r>
            <a:r>
              <a:rPr lang="en-US" dirty="0" err="1"/>
              <a:t>data</a:t>
            </a:r>
            <a:r>
              <a:rPr lang="en-US" b="1" dirty="0" err="1"/>
              <a:t>T</a:t>
            </a:r>
            <a:r>
              <a:rPr lang="en-US" b="1" dirty="0"/>
              <a:t>:</a:t>
            </a:r>
            <a:r>
              <a:rPr lang="en-US" dirty="0"/>
              <a:t> Trivial relationships (spurious patterns)</a:t>
            </a:r>
            <a:r>
              <a:rPr lang="en-US" b="1" dirty="0"/>
              <a:t>C:</a:t>
            </a:r>
            <a:r>
              <a:rPr lang="en-US" dirty="0"/>
              <a:t> Causal relationships (essential info)</a:t>
            </a:r>
            <a:r>
              <a:rPr lang="en-US" b="1" dirty="0"/>
              <a:t>D:</a:t>
            </a:r>
            <a:r>
              <a:rPr lang="en-US" dirty="0"/>
              <a:t> Dynamic relationships (time-evolving aspects)</a:t>
            </a:r>
            <a:r>
              <a:rPr lang="en-US" b="1" dirty="0"/>
              <a:t>S:</a:t>
            </a:r>
            <a:r>
              <a:rPr lang="en-US" dirty="0"/>
              <a:t> Static relationships (time-invariant cues)</a:t>
            </a:r>
            <a:r>
              <a:rPr lang="en-US" b="1" dirty="0"/>
              <a:t>R:</a:t>
            </a:r>
            <a:r>
              <a:rPr lang="en-US" dirty="0"/>
              <a:t> Node </a:t>
            </a:r>
            <a:r>
              <a:rPr lang="en-US" dirty="0" err="1"/>
              <a:t>representations</a:t>
            </a:r>
            <a:r>
              <a:rPr lang="en-US" b="1" dirty="0" err="1"/>
              <a:t>Y</a:t>
            </a:r>
            <a:r>
              <a:rPr lang="en-US" b="1" dirty="0"/>
              <a:t>:</a:t>
            </a:r>
            <a:r>
              <a:rPr lang="en-US" dirty="0"/>
              <a:t> Predictions	</a:t>
            </a:r>
          </a:p>
        </p:txBody>
      </p:sp>
      <p:sp>
        <p:nvSpPr>
          <p:cNvPr id="4" name="Slide Number Placeholder 3"/>
          <p:cNvSpPr>
            <a:spLocks noGrp="1"/>
          </p:cNvSpPr>
          <p:nvPr>
            <p:ph type="sldNum" sz="quarter" idx="5"/>
          </p:nvPr>
        </p:nvSpPr>
        <p:spPr/>
        <p:txBody>
          <a:bodyPr/>
          <a:lstStyle/>
          <a:p>
            <a:fld id="{9F105395-54EA-4485-B36C-57CB92E49E65}" type="slidenum">
              <a:rPr lang="en-US" smtClean="0"/>
              <a:t>7</a:t>
            </a:fld>
            <a:endParaRPr lang="en-US"/>
          </a:p>
        </p:txBody>
      </p:sp>
    </p:spTree>
    <p:extLst>
      <p:ext uri="{BB962C8B-B14F-4D97-AF65-F5344CB8AC3E}">
        <p14:creationId xmlns:p14="http://schemas.microsoft.com/office/powerpoint/2010/main" val="107989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DE101-4D4D-153B-1E5D-0463723621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64AFC7-522C-07ED-446D-026FF3D880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A73D56-2B1F-A498-D143-40D2C5E6CFDF}"/>
              </a:ext>
            </a:extLst>
          </p:cNvPr>
          <p:cNvSpPr>
            <a:spLocks noGrp="1"/>
          </p:cNvSpPr>
          <p:nvPr>
            <p:ph type="body" idx="1"/>
          </p:nvPr>
        </p:nvSpPr>
        <p:spPr/>
        <p:txBody>
          <a:bodyPr/>
          <a:lstStyle/>
          <a:p>
            <a:r>
              <a:rPr lang="en-US" b="1" dirty="0"/>
              <a:t>G:</a:t>
            </a:r>
            <a:r>
              <a:rPr lang="en-US" dirty="0"/>
              <a:t> Dynamic graph </a:t>
            </a:r>
            <a:r>
              <a:rPr lang="en-US" dirty="0" err="1"/>
              <a:t>data</a:t>
            </a:r>
            <a:r>
              <a:rPr lang="en-US" b="1" dirty="0" err="1"/>
              <a:t>T</a:t>
            </a:r>
            <a:r>
              <a:rPr lang="en-US" b="1" dirty="0"/>
              <a:t>:</a:t>
            </a:r>
            <a:r>
              <a:rPr lang="en-US" dirty="0"/>
              <a:t> Trivial relationships (spurious patterns)</a:t>
            </a:r>
            <a:r>
              <a:rPr lang="en-US" b="1" dirty="0"/>
              <a:t>C:</a:t>
            </a:r>
            <a:r>
              <a:rPr lang="en-US" dirty="0"/>
              <a:t> Causal relationships (essential info)</a:t>
            </a:r>
            <a:r>
              <a:rPr lang="en-US" b="1" dirty="0"/>
              <a:t>D:</a:t>
            </a:r>
            <a:r>
              <a:rPr lang="en-US" dirty="0"/>
              <a:t> Dynamic relationships (time-evolving aspects)</a:t>
            </a:r>
            <a:r>
              <a:rPr lang="en-US" b="1" dirty="0"/>
              <a:t>S:</a:t>
            </a:r>
            <a:r>
              <a:rPr lang="en-US" dirty="0"/>
              <a:t> Static relationships (time-invariant cues)</a:t>
            </a:r>
            <a:r>
              <a:rPr lang="en-US" b="1" dirty="0"/>
              <a:t>R:</a:t>
            </a:r>
            <a:r>
              <a:rPr lang="en-US" dirty="0"/>
              <a:t> Node </a:t>
            </a:r>
            <a:r>
              <a:rPr lang="en-US" dirty="0" err="1"/>
              <a:t>representations</a:t>
            </a:r>
            <a:r>
              <a:rPr lang="en-US" b="1" dirty="0" err="1"/>
              <a:t>Y</a:t>
            </a:r>
            <a:r>
              <a:rPr lang="en-US" b="1" dirty="0"/>
              <a:t>:</a:t>
            </a:r>
            <a:r>
              <a:rPr lang="en-US" dirty="0"/>
              <a:t> Predictions	</a:t>
            </a:r>
          </a:p>
        </p:txBody>
      </p:sp>
      <p:sp>
        <p:nvSpPr>
          <p:cNvPr id="4" name="Slide Number Placeholder 3">
            <a:extLst>
              <a:ext uri="{FF2B5EF4-FFF2-40B4-BE49-F238E27FC236}">
                <a16:creationId xmlns:a16="http://schemas.microsoft.com/office/drawing/2014/main" id="{D5E34F4E-73E0-8915-82A8-547EC45C5007}"/>
              </a:ext>
            </a:extLst>
          </p:cNvPr>
          <p:cNvSpPr>
            <a:spLocks noGrp="1"/>
          </p:cNvSpPr>
          <p:nvPr>
            <p:ph type="sldNum" sz="quarter" idx="5"/>
          </p:nvPr>
        </p:nvSpPr>
        <p:spPr/>
        <p:txBody>
          <a:bodyPr/>
          <a:lstStyle/>
          <a:p>
            <a:fld id="{9F105395-54EA-4485-B36C-57CB92E49E65}" type="slidenum">
              <a:rPr lang="en-US" smtClean="0"/>
              <a:t>8</a:t>
            </a:fld>
            <a:endParaRPr lang="en-US"/>
          </a:p>
        </p:txBody>
      </p:sp>
    </p:spTree>
    <p:extLst>
      <p:ext uri="{BB962C8B-B14F-4D97-AF65-F5344CB8AC3E}">
        <p14:creationId xmlns:p14="http://schemas.microsoft.com/office/powerpoint/2010/main" val="215721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105395-54EA-4485-B36C-57CB92E49E65}" type="slidenum">
              <a:rPr lang="en-US" smtClean="0"/>
              <a:t>16</a:t>
            </a:fld>
            <a:endParaRPr lang="en-US"/>
          </a:p>
        </p:txBody>
      </p:sp>
    </p:spTree>
    <p:extLst>
      <p:ext uri="{BB962C8B-B14F-4D97-AF65-F5344CB8AC3E}">
        <p14:creationId xmlns:p14="http://schemas.microsoft.com/office/powerpoint/2010/main" val="3712960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2/14/2025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36240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2/14/2025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8197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2/14/2025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82318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2/14/2025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011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2/14/2025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57218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2/14/2025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48397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2/14/2025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89194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2/14/2025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01462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2/14/2025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077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2/14/2025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7159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2/14/2025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0344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2/14/2025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9804503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6" Type="http://schemas.openxmlformats.org/officeDocument/2006/relationships/customXml" Target="../ink/ink128.xml"/><Relationship Id="rId21" Type="http://schemas.openxmlformats.org/officeDocument/2006/relationships/image" Target="../media/image102.png"/><Relationship Id="rId42" Type="http://schemas.openxmlformats.org/officeDocument/2006/relationships/image" Target="../media/image111.png"/><Relationship Id="rId47" Type="http://schemas.openxmlformats.org/officeDocument/2006/relationships/customXml" Target="../ink/ink139.xml"/><Relationship Id="rId63" Type="http://schemas.openxmlformats.org/officeDocument/2006/relationships/customXml" Target="../ink/ink147.xml"/><Relationship Id="rId68" Type="http://schemas.openxmlformats.org/officeDocument/2006/relationships/image" Target="../media/image124.png"/><Relationship Id="rId16" Type="http://schemas.openxmlformats.org/officeDocument/2006/relationships/customXml" Target="../ink/ink123.xml"/><Relationship Id="rId11" Type="http://schemas.openxmlformats.org/officeDocument/2006/relationships/image" Target="../media/image97.png"/><Relationship Id="rId24" Type="http://schemas.openxmlformats.org/officeDocument/2006/relationships/customXml" Target="../ink/ink127.xml"/><Relationship Id="rId32" Type="http://schemas.openxmlformats.org/officeDocument/2006/relationships/customXml" Target="../ink/ink131.xml"/><Relationship Id="rId37" Type="http://schemas.openxmlformats.org/officeDocument/2006/relationships/customXml" Target="../ink/ink134.xml"/><Relationship Id="rId40" Type="http://schemas.openxmlformats.org/officeDocument/2006/relationships/image" Target="../media/image110.png"/><Relationship Id="rId45" Type="http://schemas.openxmlformats.org/officeDocument/2006/relationships/customXml" Target="../ink/ink138.xml"/><Relationship Id="rId53" Type="http://schemas.openxmlformats.org/officeDocument/2006/relationships/customXml" Target="../ink/ink142.xml"/><Relationship Id="rId58" Type="http://schemas.openxmlformats.org/officeDocument/2006/relationships/image" Target="../media/image119.png"/><Relationship Id="rId66" Type="http://schemas.openxmlformats.org/officeDocument/2006/relationships/image" Target="../media/image123.png"/><Relationship Id="rId74" Type="http://schemas.openxmlformats.org/officeDocument/2006/relationships/image" Target="../media/image127.png"/><Relationship Id="rId79" Type="http://schemas.openxmlformats.org/officeDocument/2006/relationships/customXml" Target="../ink/ink155.xml"/><Relationship Id="rId5" Type="http://schemas.openxmlformats.org/officeDocument/2006/relationships/image" Target="../media/image94.png"/><Relationship Id="rId61" Type="http://schemas.openxmlformats.org/officeDocument/2006/relationships/customXml" Target="../ink/ink146.xml"/><Relationship Id="rId19" Type="http://schemas.openxmlformats.org/officeDocument/2006/relationships/image" Target="../media/image101.png"/><Relationship Id="rId14" Type="http://schemas.openxmlformats.org/officeDocument/2006/relationships/customXml" Target="../ink/ink122.xml"/><Relationship Id="rId22" Type="http://schemas.openxmlformats.org/officeDocument/2006/relationships/customXml" Target="../ink/ink126.xml"/><Relationship Id="rId27" Type="http://schemas.openxmlformats.org/officeDocument/2006/relationships/image" Target="../media/image104.png"/><Relationship Id="rId30" Type="http://schemas.openxmlformats.org/officeDocument/2006/relationships/customXml" Target="../ink/ink130.xml"/><Relationship Id="rId35" Type="http://schemas.openxmlformats.org/officeDocument/2006/relationships/customXml" Target="../ink/ink133.xml"/><Relationship Id="rId43" Type="http://schemas.openxmlformats.org/officeDocument/2006/relationships/customXml" Target="../ink/ink137.xml"/><Relationship Id="rId48" Type="http://schemas.openxmlformats.org/officeDocument/2006/relationships/image" Target="../media/image114.png"/><Relationship Id="rId56" Type="http://schemas.openxmlformats.org/officeDocument/2006/relationships/image" Target="../media/image118.png"/><Relationship Id="rId64" Type="http://schemas.openxmlformats.org/officeDocument/2006/relationships/image" Target="../media/image122.png"/><Relationship Id="rId69" Type="http://schemas.openxmlformats.org/officeDocument/2006/relationships/customXml" Target="../ink/ink150.xml"/><Relationship Id="rId77" Type="http://schemas.openxmlformats.org/officeDocument/2006/relationships/customXml" Target="../ink/ink154.xml"/><Relationship Id="rId8" Type="http://schemas.openxmlformats.org/officeDocument/2006/relationships/customXml" Target="../ink/ink119.xml"/><Relationship Id="rId51" Type="http://schemas.openxmlformats.org/officeDocument/2006/relationships/customXml" Target="../ink/ink141.xml"/><Relationship Id="rId72" Type="http://schemas.openxmlformats.org/officeDocument/2006/relationships/image" Target="../media/image126.png"/><Relationship Id="rId80" Type="http://schemas.openxmlformats.org/officeDocument/2006/relationships/image" Target="../media/image130.png"/><Relationship Id="rId3" Type="http://schemas.openxmlformats.org/officeDocument/2006/relationships/image" Target="../media/image93.png"/><Relationship Id="rId12" Type="http://schemas.openxmlformats.org/officeDocument/2006/relationships/customXml" Target="../ink/ink121.xml"/><Relationship Id="rId17" Type="http://schemas.openxmlformats.org/officeDocument/2006/relationships/image" Target="../media/image100.png"/><Relationship Id="rId25" Type="http://schemas.openxmlformats.org/officeDocument/2006/relationships/image" Target="../media/image83.png"/><Relationship Id="rId33" Type="http://schemas.openxmlformats.org/officeDocument/2006/relationships/image" Target="../media/image107.png"/><Relationship Id="rId38" Type="http://schemas.openxmlformats.org/officeDocument/2006/relationships/image" Target="../media/image109.png"/><Relationship Id="rId46" Type="http://schemas.openxmlformats.org/officeDocument/2006/relationships/image" Target="../media/image113.png"/><Relationship Id="rId59" Type="http://schemas.openxmlformats.org/officeDocument/2006/relationships/customXml" Target="../ink/ink145.xml"/><Relationship Id="rId67" Type="http://schemas.openxmlformats.org/officeDocument/2006/relationships/customXml" Target="../ink/ink149.xml"/><Relationship Id="rId20" Type="http://schemas.openxmlformats.org/officeDocument/2006/relationships/customXml" Target="../ink/ink125.xml"/><Relationship Id="rId41" Type="http://schemas.openxmlformats.org/officeDocument/2006/relationships/customXml" Target="../ink/ink136.xml"/><Relationship Id="rId54" Type="http://schemas.openxmlformats.org/officeDocument/2006/relationships/image" Target="../media/image117.png"/><Relationship Id="rId62" Type="http://schemas.openxmlformats.org/officeDocument/2006/relationships/image" Target="../media/image121.png"/><Relationship Id="rId70" Type="http://schemas.openxmlformats.org/officeDocument/2006/relationships/image" Target="../media/image125.png"/><Relationship Id="rId75" Type="http://schemas.openxmlformats.org/officeDocument/2006/relationships/customXml" Target="../ink/ink153.xml"/><Relationship Id="rId1" Type="http://schemas.openxmlformats.org/officeDocument/2006/relationships/slideLayout" Target="../slideLayouts/slideLayout2.xml"/><Relationship Id="rId6" Type="http://schemas.openxmlformats.org/officeDocument/2006/relationships/customXml" Target="../ink/ink118.xml"/><Relationship Id="rId15" Type="http://schemas.openxmlformats.org/officeDocument/2006/relationships/image" Target="../media/image99.png"/><Relationship Id="rId23" Type="http://schemas.openxmlformats.org/officeDocument/2006/relationships/image" Target="../media/image103.png"/><Relationship Id="rId28" Type="http://schemas.openxmlformats.org/officeDocument/2006/relationships/customXml" Target="../ink/ink129.xml"/><Relationship Id="rId36" Type="http://schemas.openxmlformats.org/officeDocument/2006/relationships/image" Target="../media/image108.png"/><Relationship Id="rId49" Type="http://schemas.openxmlformats.org/officeDocument/2006/relationships/customXml" Target="../ink/ink140.xml"/><Relationship Id="rId57" Type="http://schemas.openxmlformats.org/officeDocument/2006/relationships/customXml" Target="../ink/ink144.xml"/><Relationship Id="rId10" Type="http://schemas.openxmlformats.org/officeDocument/2006/relationships/customXml" Target="../ink/ink120.xml"/><Relationship Id="rId31" Type="http://schemas.openxmlformats.org/officeDocument/2006/relationships/image" Target="../media/image106.png"/><Relationship Id="rId44" Type="http://schemas.openxmlformats.org/officeDocument/2006/relationships/image" Target="../media/image112.png"/><Relationship Id="rId52" Type="http://schemas.openxmlformats.org/officeDocument/2006/relationships/image" Target="../media/image116.png"/><Relationship Id="rId60" Type="http://schemas.openxmlformats.org/officeDocument/2006/relationships/image" Target="../media/image120.png"/><Relationship Id="rId65" Type="http://schemas.openxmlformats.org/officeDocument/2006/relationships/customXml" Target="../ink/ink148.xml"/><Relationship Id="rId73" Type="http://schemas.openxmlformats.org/officeDocument/2006/relationships/customXml" Target="../ink/ink152.xml"/><Relationship Id="rId78" Type="http://schemas.openxmlformats.org/officeDocument/2006/relationships/image" Target="../media/image129.png"/><Relationship Id="rId4" Type="http://schemas.openxmlformats.org/officeDocument/2006/relationships/customXml" Target="../ink/ink117.xml"/><Relationship Id="rId9" Type="http://schemas.openxmlformats.org/officeDocument/2006/relationships/image" Target="../media/image96.png"/><Relationship Id="rId13" Type="http://schemas.openxmlformats.org/officeDocument/2006/relationships/image" Target="../media/image98.png"/><Relationship Id="rId18" Type="http://schemas.openxmlformats.org/officeDocument/2006/relationships/customXml" Target="../ink/ink124.xml"/><Relationship Id="rId39" Type="http://schemas.openxmlformats.org/officeDocument/2006/relationships/customXml" Target="../ink/ink135.xml"/><Relationship Id="rId34" Type="http://schemas.openxmlformats.org/officeDocument/2006/relationships/customXml" Target="../ink/ink132.xml"/><Relationship Id="rId50" Type="http://schemas.openxmlformats.org/officeDocument/2006/relationships/image" Target="../media/image115.png"/><Relationship Id="rId55" Type="http://schemas.openxmlformats.org/officeDocument/2006/relationships/customXml" Target="../ink/ink143.xml"/><Relationship Id="rId76" Type="http://schemas.openxmlformats.org/officeDocument/2006/relationships/image" Target="../media/image128.png"/><Relationship Id="rId7" Type="http://schemas.openxmlformats.org/officeDocument/2006/relationships/image" Target="../media/image95.png"/><Relationship Id="rId71" Type="http://schemas.openxmlformats.org/officeDocument/2006/relationships/customXml" Target="../ink/ink151.xml"/><Relationship Id="rId2" Type="http://schemas.openxmlformats.org/officeDocument/2006/relationships/customXml" Target="../ink/ink116.xml"/><Relationship Id="rId29" Type="http://schemas.openxmlformats.org/officeDocument/2006/relationships/image" Target="../media/image105.png"/></Relationships>
</file>

<file path=ppt/slides/_rels/slide12.xml.rels><?xml version="1.0" encoding="UTF-8" standalone="yes"?>
<Relationships xmlns="http://schemas.openxmlformats.org/package/2006/relationships"><Relationship Id="rId117" Type="http://schemas.openxmlformats.org/officeDocument/2006/relationships/customXml" Target="../ink/ink215.xml"/><Relationship Id="rId21" Type="http://schemas.openxmlformats.org/officeDocument/2006/relationships/image" Target="../media/image139.png"/><Relationship Id="rId42" Type="http://schemas.openxmlformats.org/officeDocument/2006/relationships/customXml" Target="../ink/ink176.xml"/><Relationship Id="rId63" Type="http://schemas.openxmlformats.org/officeDocument/2006/relationships/image" Target="../media/image160.png"/><Relationship Id="rId84" Type="http://schemas.openxmlformats.org/officeDocument/2006/relationships/customXml" Target="../ink/ink198.xml"/><Relationship Id="rId16" Type="http://schemas.openxmlformats.org/officeDocument/2006/relationships/customXml" Target="../ink/ink163.xml"/><Relationship Id="rId107" Type="http://schemas.openxmlformats.org/officeDocument/2006/relationships/customXml" Target="../ink/ink210.xml"/><Relationship Id="rId11" Type="http://schemas.openxmlformats.org/officeDocument/2006/relationships/image" Target="../media/image135.png"/><Relationship Id="rId32" Type="http://schemas.openxmlformats.org/officeDocument/2006/relationships/customXml" Target="../ink/ink171.xml"/><Relationship Id="rId37" Type="http://schemas.openxmlformats.org/officeDocument/2006/relationships/image" Target="../media/image147.png"/><Relationship Id="rId53" Type="http://schemas.openxmlformats.org/officeDocument/2006/relationships/image" Target="../media/image155.png"/><Relationship Id="rId58" Type="http://schemas.openxmlformats.org/officeDocument/2006/relationships/customXml" Target="../ink/ink184.xml"/><Relationship Id="rId74" Type="http://schemas.openxmlformats.org/officeDocument/2006/relationships/image" Target="../media/image165.png"/><Relationship Id="rId79" Type="http://schemas.openxmlformats.org/officeDocument/2006/relationships/customXml" Target="../ink/ink195.xml"/><Relationship Id="rId102" Type="http://schemas.openxmlformats.org/officeDocument/2006/relationships/image" Target="../media/image178.png"/><Relationship Id="rId123" Type="http://schemas.openxmlformats.org/officeDocument/2006/relationships/image" Target="../media/image188.png"/><Relationship Id="rId128" Type="http://schemas.openxmlformats.org/officeDocument/2006/relationships/customXml" Target="../ink/ink221.xml"/><Relationship Id="rId5" Type="http://schemas.openxmlformats.org/officeDocument/2006/relationships/image" Target="../media/image132.png"/><Relationship Id="rId90" Type="http://schemas.openxmlformats.org/officeDocument/2006/relationships/customXml" Target="../ink/ink201.xml"/><Relationship Id="rId95" Type="http://schemas.openxmlformats.org/officeDocument/2006/relationships/image" Target="../media/image175.png"/><Relationship Id="rId22" Type="http://schemas.openxmlformats.org/officeDocument/2006/relationships/customXml" Target="../ink/ink166.xml"/><Relationship Id="rId27" Type="http://schemas.openxmlformats.org/officeDocument/2006/relationships/image" Target="../media/image142.png"/><Relationship Id="rId43" Type="http://schemas.openxmlformats.org/officeDocument/2006/relationships/image" Target="../media/image150.png"/><Relationship Id="rId48" Type="http://schemas.openxmlformats.org/officeDocument/2006/relationships/customXml" Target="../ink/ink179.xml"/><Relationship Id="rId64" Type="http://schemas.openxmlformats.org/officeDocument/2006/relationships/customXml" Target="../ink/ink187.xml"/><Relationship Id="rId69" Type="http://schemas.openxmlformats.org/officeDocument/2006/relationships/image" Target="../media/image163.png"/><Relationship Id="rId113" Type="http://schemas.openxmlformats.org/officeDocument/2006/relationships/customXml" Target="../ink/ink213.xml"/><Relationship Id="rId118" Type="http://schemas.openxmlformats.org/officeDocument/2006/relationships/image" Target="../media/image186.png"/><Relationship Id="rId134" Type="http://schemas.openxmlformats.org/officeDocument/2006/relationships/customXml" Target="../ink/ink224.xml"/><Relationship Id="rId80" Type="http://schemas.openxmlformats.org/officeDocument/2006/relationships/customXml" Target="../ink/ink196.xml"/><Relationship Id="rId85" Type="http://schemas.openxmlformats.org/officeDocument/2006/relationships/image" Target="../media/image170.png"/><Relationship Id="rId12" Type="http://schemas.openxmlformats.org/officeDocument/2006/relationships/customXml" Target="../ink/ink161.xml"/><Relationship Id="rId17" Type="http://schemas.openxmlformats.org/officeDocument/2006/relationships/image" Target="../media/image137.png"/><Relationship Id="rId33" Type="http://schemas.openxmlformats.org/officeDocument/2006/relationships/image" Target="../media/image145.png"/><Relationship Id="rId38" Type="http://schemas.openxmlformats.org/officeDocument/2006/relationships/customXml" Target="../ink/ink174.xml"/><Relationship Id="rId59" Type="http://schemas.openxmlformats.org/officeDocument/2006/relationships/image" Target="../media/image158.png"/><Relationship Id="rId103" Type="http://schemas.openxmlformats.org/officeDocument/2006/relationships/customXml" Target="../ink/ink208.xml"/><Relationship Id="rId108" Type="http://schemas.openxmlformats.org/officeDocument/2006/relationships/image" Target="../media/image181.png"/><Relationship Id="rId124" Type="http://schemas.openxmlformats.org/officeDocument/2006/relationships/customXml" Target="../ink/ink219.xml"/><Relationship Id="rId129" Type="http://schemas.openxmlformats.org/officeDocument/2006/relationships/image" Target="../media/image191.png"/><Relationship Id="rId54" Type="http://schemas.openxmlformats.org/officeDocument/2006/relationships/customXml" Target="../ink/ink182.xml"/><Relationship Id="rId70" Type="http://schemas.openxmlformats.org/officeDocument/2006/relationships/customXml" Target="../ink/ink190.xml"/><Relationship Id="rId75" Type="http://schemas.openxmlformats.org/officeDocument/2006/relationships/customXml" Target="../ink/ink193.xml"/><Relationship Id="rId91" Type="http://schemas.openxmlformats.org/officeDocument/2006/relationships/image" Target="../media/image173.png"/><Relationship Id="rId96" Type="http://schemas.openxmlformats.org/officeDocument/2006/relationships/customXml" Target="../ink/ink204.xml"/><Relationship Id="rId1" Type="http://schemas.openxmlformats.org/officeDocument/2006/relationships/slideLayout" Target="../slideLayouts/slideLayout2.xml"/><Relationship Id="rId6" Type="http://schemas.openxmlformats.org/officeDocument/2006/relationships/customXml" Target="../ink/ink158.xml"/><Relationship Id="rId23" Type="http://schemas.openxmlformats.org/officeDocument/2006/relationships/image" Target="../media/image140.png"/><Relationship Id="rId28" Type="http://schemas.openxmlformats.org/officeDocument/2006/relationships/customXml" Target="../ink/ink169.xml"/><Relationship Id="rId49" Type="http://schemas.openxmlformats.org/officeDocument/2006/relationships/image" Target="../media/image153.png"/><Relationship Id="rId114" Type="http://schemas.openxmlformats.org/officeDocument/2006/relationships/image" Target="../media/image184.png"/><Relationship Id="rId119" Type="http://schemas.openxmlformats.org/officeDocument/2006/relationships/customXml" Target="../ink/ink216.xml"/><Relationship Id="rId44" Type="http://schemas.openxmlformats.org/officeDocument/2006/relationships/customXml" Target="../ink/ink177.xml"/><Relationship Id="rId60" Type="http://schemas.openxmlformats.org/officeDocument/2006/relationships/customXml" Target="../ink/ink185.xml"/><Relationship Id="rId65" Type="http://schemas.openxmlformats.org/officeDocument/2006/relationships/image" Target="../media/image161.png"/><Relationship Id="rId81" Type="http://schemas.openxmlformats.org/officeDocument/2006/relationships/image" Target="../media/image168.png"/><Relationship Id="rId86" Type="http://schemas.openxmlformats.org/officeDocument/2006/relationships/customXml" Target="../ink/ink199.xml"/><Relationship Id="rId130" Type="http://schemas.openxmlformats.org/officeDocument/2006/relationships/customXml" Target="../ink/ink222.xml"/><Relationship Id="rId135" Type="http://schemas.openxmlformats.org/officeDocument/2006/relationships/image" Target="../media/image194.png"/><Relationship Id="rId13" Type="http://schemas.openxmlformats.org/officeDocument/2006/relationships/image" Target="../media/image83.png"/><Relationship Id="rId18" Type="http://schemas.openxmlformats.org/officeDocument/2006/relationships/customXml" Target="../ink/ink164.xml"/><Relationship Id="rId39" Type="http://schemas.openxmlformats.org/officeDocument/2006/relationships/image" Target="../media/image148.png"/><Relationship Id="rId109" Type="http://schemas.openxmlformats.org/officeDocument/2006/relationships/customXml" Target="../ink/ink211.xml"/><Relationship Id="rId34" Type="http://schemas.openxmlformats.org/officeDocument/2006/relationships/customXml" Target="../ink/ink172.xml"/><Relationship Id="rId50" Type="http://schemas.openxmlformats.org/officeDocument/2006/relationships/customXml" Target="../ink/ink180.xml"/><Relationship Id="rId55" Type="http://schemas.openxmlformats.org/officeDocument/2006/relationships/image" Target="../media/image156.png"/><Relationship Id="rId76" Type="http://schemas.openxmlformats.org/officeDocument/2006/relationships/image" Target="../media/image166.png"/><Relationship Id="rId97" Type="http://schemas.openxmlformats.org/officeDocument/2006/relationships/image" Target="../media/image176.png"/><Relationship Id="rId104" Type="http://schemas.openxmlformats.org/officeDocument/2006/relationships/image" Target="../media/image179.png"/><Relationship Id="rId120" Type="http://schemas.openxmlformats.org/officeDocument/2006/relationships/customXml" Target="../ink/ink217.xml"/><Relationship Id="rId125" Type="http://schemas.openxmlformats.org/officeDocument/2006/relationships/image" Target="../media/image189.png"/><Relationship Id="rId7" Type="http://schemas.openxmlformats.org/officeDocument/2006/relationships/image" Target="../media/image133.png"/><Relationship Id="rId71" Type="http://schemas.openxmlformats.org/officeDocument/2006/relationships/customXml" Target="../ink/ink191.xml"/><Relationship Id="rId92" Type="http://schemas.openxmlformats.org/officeDocument/2006/relationships/customXml" Target="../ink/ink202.xml"/><Relationship Id="rId2" Type="http://schemas.openxmlformats.org/officeDocument/2006/relationships/customXml" Target="../ink/ink156.xml"/><Relationship Id="rId29" Type="http://schemas.openxmlformats.org/officeDocument/2006/relationships/image" Target="../media/image143.png"/><Relationship Id="rId24" Type="http://schemas.openxmlformats.org/officeDocument/2006/relationships/customXml" Target="../ink/ink167.xml"/><Relationship Id="rId40" Type="http://schemas.openxmlformats.org/officeDocument/2006/relationships/customXml" Target="../ink/ink175.xml"/><Relationship Id="rId45" Type="http://schemas.openxmlformats.org/officeDocument/2006/relationships/image" Target="../media/image151.png"/><Relationship Id="rId66" Type="http://schemas.openxmlformats.org/officeDocument/2006/relationships/customXml" Target="../ink/ink188.xml"/><Relationship Id="rId87" Type="http://schemas.openxmlformats.org/officeDocument/2006/relationships/image" Target="../media/image171.png"/><Relationship Id="rId110" Type="http://schemas.openxmlformats.org/officeDocument/2006/relationships/image" Target="../media/image182.png"/><Relationship Id="rId115" Type="http://schemas.openxmlformats.org/officeDocument/2006/relationships/customXml" Target="../ink/ink214.xml"/><Relationship Id="rId131" Type="http://schemas.openxmlformats.org/officeDocument/2006/relationships/image" Target="../media/image192.png"/><Relationship Id="rId61" Type="http://schemas.openxmlformats.org/officeDocument/2006/relationships/image" Target="../media/image159.png"/><Relationship Id="rId82" Type="http://schemas.openxmlformats.org/officeDocument/2006/relationships/customXml" Target="../ink/ink197.xml"/><Relationship Id="rId19" Type="http://schemas.openxmlformats.org/officeDocument/2006/relationships/image" Target="../media/image138.png"/><Relationship Id="rId14" Type="http://schemas.openxmlformats.org/officeDocument/2006/relationships/customXml" Target="../ink/ink162.xml"/><Relationship Id="rId30" Type="http://schemas.openxmlformats.org/officeDocument/2006/relationships/customXml" Target="../ink/ink170.xml"/><Relationship Id="rId35" Type="http://schemas.openxmlformats.org/officeDocument/2006/relationships/image" Target="../media/image146.png"/><Relationship Id="rId56" Type="http://schemas.openxmlformats.org/officeDocument/2006/relationships/customXml" Target="../ink/ink183.xml"/><Relationship Id="rId77" Type="http://schemas.openxmlformats.org/officeDocument/2006/relationships/customXml" Target="../ink/ink194.xml"/><Relationship Id="rId100" Type="http://schemas.openxmlformats.org/officeDocument/2006/relationships/image" Target="../media/image177.png"/><Relationship Id="rId105" Type="http://schemas.openxmlformats.org/officeDocument/2006/relationships/customXml" Target="../ink/ink209.xml"/><Relationship Id="rId126" Type="http://schemas.openxmlformats.org/officeDocument/2006/relationships/customXml" Target="../ink/ink220.xml"/><Relationship Id="rId8" Type="http://schemas.openxmlformats.org/officeDocument/2006/relationships/customXml" Target="../ink/ink159.xml"/><Relationship Id="rId51" Type="http://schemas.openxmlformats.org/officeDocument/2006/relationships/image" Target="../media/image154.png"/><Relationship Id="rId72" Type="http://schemas.openxmlformats.org/officeDocument/2006/relationships/image" Target="../media/image164.png"/><Relationship Id="rId93" Type="http://schemas.openxmlformats.org/officeDocument/2006/relationships/image" Target="../media/image174.png"/><Relationship Id="rId98" Type="http://schemas.openxmlformats.org/officeDocument/2006/relationships/customXml" Target="../ink/ink205.xml"/><Relationship Id="rId121" Type="http://schemas.openxmlformats.org/officeDocument/2006/relationships/image" Target="../media/image187.png"/><Relationship Id="rId3" Type="http://schemas.openxmlformats.org/officeDocument/2006/relationships/image" Target="../media/image131.png"/><Relationship Id="rId25" Type="http://schemas.openxmlformats.org/officeDocument/2006/relationships/image" Target="../media/image141.png"/><Relationship Id="rId46" Type="http://schemas.openxmlformats.org/officeDocument/2006/relationships/customXml" Target="../ink/ink178.xml"/><Relationship Id="rId67" Type="http://schemas.openxmlformats.org/officeDocument/2006/relationships/image" Target="../media/image162.png"/><Relationship Id="rId116" Type="http://schemas.openxmlformats.org/officeDocument/2006/relationships/image" Target="../media/image185.png"/><Relationship Id="rId20" Type="http://schemas.openxmlformats.org/officeDocument/2006/relationships/customXml" Target="../ink/ink165.xml"/><Relationship Id="rId41" Type="http://schemas.openxmlformats.org/officeDocument/2006/relationships/image" Target="../media/image149.png"/><Relationship Id="rId62" Type="http://schemas.openxmlformats.org/officeDocument/2006/relationships/customXml" Target="../ink/ink186.xml"/><Relationship Id="rId83" Type="http://schemas.openxmlformats.org/officeDocument/2006/relationships/image" Target="../media/image169.png"/><Relationship Id="rId88" Type="http://schemas.openxmlformats.org/officeDocument/2006/relationships/customXml" Target="../ink/ink200.xml"/><Relationship Id="rId111" Type="http://schemas.openxmlformats.org/officeDocument/2006/relationships/customXml" Target="../ink/ink212.xml"/><Relationship Id="rId132" Type="http://schemas.openxmlformats.org/officeDocument/2006/relationships/customXml" Target="../ink/ink223.xml"/><Relationship Id="rId15" Type="http://schemas.openxmlformats.org/officeDocument/2006/relationships/image" Target="../media/image136.png"/><Relationship Id="rId36" Type="http://schemas.openxmlformats.org/officeDocument/2006/relationships/customXml" Target="../ink/ink173.xml"/><Relationship Id="rId57" Type="http://schemas.openxmlformats.org/officeDocument/2006/relationships/image" Target="../media/image157.png"/><Relationship Id="rId106" Type="http://schemas.openxmlformats.org/officeDocument/2006/relationships/image" Target="../media/image180.png"/><Relationship Id="rId127" Type="http://schemas.openxmlformats.org/officeDocument/2006/relationships/image" Target="../media/image190.png"/><Relationship Id="rId10" Type="http://schemas.openxmlformats.org/officeDocument/2006/relationships/customXml" Target="../ink/ink160.xml"/><Relationship Id="rId31" Type="http://schemas.openxmlformats.org/officeDocument/2006/relationships/image" Target="../media/image144.png"/><Relationship Id="rId52" Type="http://schemas.openxmlformats.org/officeDocument/2006/relationships/customXml" Target="../ink/ink181.xml"/><Relationship Id="rId73" Type="http://schemas.openxmlformats.org/officeDocument/2006/relationships/customXml" Target="../ink/ink192.xml"/><Relationship Id="rId78" Type="http://schemas.openxmlformats.org/officeDocument/2006/relationships/image" Target="../media/image167.png"/><Relationship Id="rId94" Type="http://schemas.openxmlformats.org/officeDocument/2006/relationships/customXml" Target="../ink/ink203.xml"/><Relationship Id="rId99" Type="http://schemas.openxmlformats.org/officeDocument/2006/relationships/customXml" Target="../ink/ink206.xml"/><Relationship Id="rId101" Type="http://schemas.openxmlformats.org/officeDocument/2006/relationships/customXml" Target="../ink/ink207.xml"/><Relationship Id="rId122" Type="http://schemas.openxmlformats.org/officeDocument/2006/relationships/customXml" Target="../ink/ink218.xml"/><Relationship Id="rId4" Type="http://schemas.openxmlformats.org/officeDocument/2006/relationships/customXml" Target="../ink/ink157.xml"/><Relationship Id="rId9" Type="http://schemas.openxmlformats.org/officeDocument/2006/relationships/image" Target="../media/image134.png"/><Relationship Id="rId26" Type="http://schemas.openxmlformats.org/officeDocument/2006/relationships/customXml" Target="../ink/ink168.xml"/><Relationship Id="rId47" Type="http://schemas.openxmlformats.org/officeDocument/2006/relationships/image" Target="../media/image152.png"/><Relationship Id="rId68" Type="http://schemas.openxmlformats.org/officeDocument/2006/relationships/customXml" Target="../ink/ink189.xml"/><Relationship Id="rId89" Type="http://schemas.openxmlformats.org/officeDocument/2006/relationships/image" Target="../media/image172.png"/><Relationship Id="rId112" Type="http://schemas.openxmlformats.org/officeDocument/2006/relationships/image" Target="../media/image183.png"/><Relationship Id="rId133" Type="http://schemas.openxmlformats.org/officeDocument/2006/relationships/image" Target="../media/image19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6" Type="http://schemas.openxmlformats.org/officeDocument/2006/relationships/customXml" Target="../ink/ink237.xml"/><Relationship Id="rId21" Type="http://schemas.openxmlformats.org/officeDocument/2006/relationships/customXml" Target="../ink/ink234.xml"/><Relationship Id="rId42" Type="http://schemas.openxmlformats.org/officeDocument/2006/relationships/customXml" Target="../ink/ink245.xml"/><Relationship Id="rId47" Type="http://schemas.openxmlformats.org/officeDocument/2006/relationships/image" Target="../media/image216.png"/><Relationship Id="rId63" Type="http://schemas.openxmlformats.org/officeDocument/2006/relationships/customXml" Target="../ink/ink256.xml"/><Relationship Id="rId68" Type="http://schemas.openxmlformats.org/officeDocument/2006/relationships/image" Target="../media/image226.png"/><Relationship Id="rId84" Type="http://schemas.openxmlformats.org/officeDocument/2006/relationships/customXml" Target="../ink/ink267.xml"/><Relationship Id="rId89" Type="http://schemas.openxmlformats.org/officeDocument/2006/relationships/image" Target="../media/image236.png"/><Relationship Id="rId16" Type="http://schemas.openxmlformats.org/officeDocument/2006/relationships/image" Target="../media/image201.png"/><Relationship Id="rId11" Type="http://schemas.openxmlformats.org/officeDocument/2006/relationships/customXml" Target="../ink/ink229.xml"/><Relationship Id="rId32" Type="http://schemas.openxmlformats.org/officeDocument/2006/relationships/customXml" Target="../ink/ink240.xml"/><Relationship Id="rId37" Type="http://schemas.openxmlformats.org/officeDocument/2006/relationships/image" Target="../media/image211.png"/><Relationship Id="rId53" Type="http://schemas.openxmlformats.org/officeDocument/2006/relationships/customXml" Target="../ink/ink251.xml"/><Relationship Id="rId58" Type="http://schemas.openxmlformats.org/officeDocument/2006/relationships/image" Target="../media/image221.png"/><Relationship Id="rId74" Type="http://schemas.openxmlformats.org/officeDocument/2006/relationships/image" Target="../media/image229.png"/><Relationship Id="rId79" Type="http://schemas.openxmlformats.org/officeDocument/2006/relationships/image" Target="../media/image231.png"/><Relationship Id="rId5" Type="http://schemas.openxmlformats.org/officeDocument/2006/relationships/customXml" Target="../ink/ink226.xml"/><Relationship Id="rId90" Type="http://schemas.openxmlformats.org/officeDocument/2006/relationships/customXml" Target="../ink/ink270.xml"/><Relationship Id="rId95" Type="http://schemas.openxmlformats.org/officeDocument/2006/relationships/image" Target="../media/image239.png"/><Relationship Id="rId22" Type="http://schemas.openxmlformats.org/officeDocument/2006/relationships/image" Target="../media/image204.png"/><Relationship Id="rId27" Type="http://schemas.openxmlformats.org/officeDocument/2006/relationships/image" Target="../media/image206.png"/><Relationship Id="rId43" Type="http://schemas.openxmlformats.org/officeDocument/2006/relationships/image" Target="../media/image214.png"/><Relationship Id="rId48" Type="http://schemas.openxmlformats.org/officeDocument/2006/relationships/customXml" Target="../ink/ink248.xml"/><Relationship Id="rId64" Type="http://schemas.openxmlformats.org/officeDocument/2006/relationships/image" Target="../media/image224.png"/><Relationship Id="rId69" Type="http://schemas.openxmlformats.org/officeDocument/2006/relationships/customXml" Target="../ink/ink259.xml"/><Relationship Id="rId80" Type="http://schemas.openxmlformats.org/officeDocument/2006/relationships/customXml" Target="../ink/ink265.xml"/><Relationship Id="rId85" Type="http://schemas.openxmlformats.org/officeDocument/2006/relationships/image" Target="../media/image234.png"/><Relationship Id="rId3" Type="http://schemas.openxmlformats.org/officeDocument/2006/relationships/customXml" Target="../ink/ink225.xml"/><Relationship Id="rId12" Type="http://schemas.openxmlformats.org/officeDocument/2006/relationships/image" Target="../media/image83.png"/><Relationship Id="rId17" Type="http://schemas.openxmlformats.org/officeDocument/2006/relationships/customXml" Target="../ink/ink232.xml"/><Relationship Id="rId25" Type="http://schemas.openxmlformats.org/officeDocument/2006/relationships/image" Target="../media/image205.png"/><Relationship Id="rId33" Type="http://schemas.openxmlformats.org/officeDocument/2006/relationships/image" Target="../media/image209.png"/><Relationship Id="rId38" Type="http://schemas.openxmlformats.org/officeDocument/2006/relationships/customXml" Target="../ink/ink243.xml"/><Relationship Id="rId46" Type="http://schemas.openxmlformats.org/officeDocument/2006/relationships/customXml" Target="../ink/ink247.xml"/><Relationship Id="rId59" Type="http://schemas.openxmlformats.org/officeDocument/2006/relationships/customXml" Target="../ink/ink254.xml"/><Relationship Id="rId67" Type="http://schemas.openxmlformats.org/officeDocument/2006/relationships/customXml" Target="../ink/ink258.xml"/><Relationship Id="rId20" Type="http://schemas.openxmlformats.org/officeDocument/2006/relationships/image" Target="../media/image203.png"/><Relationship Id="rId41" Type="http://schemas.openxmlformats.org/officeDocument/2006/relationships/image" Target="../media/image213.png"/><Relationship Id="rId54" Type="http://schemas.openxmlformats.org/officeDocument/2006/relationships/image" Target="../media/image219.png"/><Relationship Id="rId62" Type="http://schemas.openxmlformats.org/officeDocument/2006/relationships/image" Target="../media/image223.png"/><Relationship Id="rId70" Type="http://schemas.openxmlformats.org/officeDocument/2006/relationships/image" Target="../media/image227.png"/><Relationship Id="rId75" Type="http://schemas.openxmlformats.org/officeDocument/2006/relationships/customXml" Target="../ink/ink262.xml"/><Relationship Id="rId83" Type="http://schemas.openxmlformats.org/officeDocument/2006/relationships/image" Target="../media/image233.png"/><Relationship Id="rId88" Type="http://schemas.openxmlformats.org/officeDocument/2006/relationships/customXml" Target="../ink/ink269.xml"/><Relationship Id="rId91" Type="http://schemas.openxmlformats.org/officeDocument/2006/relationships/image" Target="../media/image237.png"/><Relationship Id="rId96" Type="http://schemas.openxmlformats.org/officeDocument/2006/relationships/customXml" Target="../ink/ink273.xml"/><Relationship Id="rId1" Type="http://schemas.openxmlformats.org/officeDocument/2006/relationships/slideLayout" Target="../slideLayouts/slideLayout2.xml"/><Relationship Id="rId6" Type="http://schemas.openxmlformats.org/officeDocument/2006/relationships/image" Target="../media/image197.png"/><Relationship Id="rId15" Type="http://schemas.openxmlformats.org/officeDocument/2006/relationships/customXml" Target="../ink/ink231.xml"/><Relationship Id="rId23" Type="http://schemas.openxmlformats.org/officeDocument/2006/relationships/customXml" Target="../ink/ink235.xml"/><Relationship Id="rId28" Type="http://schemas.openxmlformats.org/officeDocument/2006/relationships/customXml" Target="../ink/ink238.xml"/><Relationship Id="rId36" Type="http://schemas.openxmlformats.org/officeDocument/2006/relationships/customXml" Target="../ink/ink242.xml"/><Relationship Id="rId49" Type="http://schemas.openxmlformats.org/officeDocument/2006/relationships/image" Target="../media/image217.png"/><Relationship Id="rId57" Type="http://schemas.openxmlformats.org/officeDocument/2006/relationships/customXml" Target="../ink/ink253.xml"/><Relationship Id="rId10" Type="http://schemas.openxmlformats.org/officeDocument/2006/relationships/image" Target="../media/image199.png"/><Relationship Id="rId31" Type="http://schemas.openxmlformats.org/officeDocument/2006/relationships/image" Target="../media/image208.png"/><Relationship Id="rId44" Type="http://schemas.openxmlformats.org/officeDocument/2006/relationships/customXml" Target="../ink/ink246.xml"/><Relationship Id="rId52" Type="http://schemas.openxmlformats.org/officeDocument/2006/relationships/customXml" Target="../ink/ink250.xml"/><Relationship Id="rId60" Type="http://schemas.openxmlformats.org/officeDocument/2006/relationships/image" Target="../media/image222.png"/><Relationship Id="rId65" Type="http://schemas.openxmlformats.org/officeDocument/2006/relationships/customXml" Target="../ink/ink257.xml"/><Relationship Id="rId73" Type="http://schemas.openxmlformats.org/officeDocument/2006/relationships/customXml" Target="../ink/ink261.xml"/><Relationship Id="rId78" Type="http://schemas.openxmlformats.org/officeDocument/2006/relationships/customXml" Target="../ink/ink264.xml"/><Relationship Id="rId81" Type="http://schemas.openxmlformats.org/officeDocument/2006/relationships/image" Target="../media/image232.png"/><Relationship Id="rId86" Type="http://schemas.openxmlformats.org/officeDocument/2006/relationships/customXml" Target="../ink/ink268.xml"/><Relationship Id="rId94" Type="http://schemas.openxmlformats.org/officeDocument/2006/relationships/customXml" Target="../ink/ink272.xml"/><Relationship Id="rId4" Type="http://schemas.openxmlformats.org/officeDocument/2006/relationships/image" Target="../media/image196.png"/><Relationship Id="rId9" Type="http://schemas.openxmlformats.org/officeDocument/2006/relationships/customXml" Target="../ink/ink228.xml"/><Relationship Id="rId13" Type="http://schemas.openxmlformats.org/officeDocument/2006/relationships/customXml" Target="../ink/ink230.xml"/><Relationship Id="rId18" Type="http://schemas.openxmlformats.org/officeDocument/2006/relationships/image" Target="../media/image202.png"/><Relationship Id="rId39" Type="http://schemas.openxmlformats.org/officeDocument/2006/relationships/image" Target="../media/image212.png"/><Relationship Id="rId34" Type="http://schemas.openxmlformats.org/officeDocument/2006/relationships/customXml" Target="../ink/ink241.xml"/><Relationship Id="rId50" Type="http://schemas.openxmlformats.org/officeDocument/2006/relationships/customXml" Target="../ink/ink249.xml"/><Relationship Id="rId55" Type="http://schemas.openxmlformats.org/officeDocument/2006/relationships/customXml" Target="../ink/ink252.xml"/><Relationship Id="rId76" Type="http://schemas.openxmlformats.org/officeDocument/2006/relationships/image" Target="../media/image230.png"/><Relationship Id="rId97" Type="http://schemas.openxmlformats.org/officeDocument/2006/relationships/image" Target="../media/image240.png"/><Relationship Id="rId7" Type="http://schemas.openxmlformats.org/officeDocument/2006/relationships/customXml" Target="../ink/ink227.xml"/><Relationship Id="rId71" Type="http://schemas.openxmlformats.org/officeDocument/2006/relationships/customXml" Target="../ink/ink260.xml"/><Relationship Id="rId92" Type="http://schemas.openxmlformats.org/officeDocument/2006/relationships/customXml" Target="../ink/ink271.xml"/><Relationship Id="rId2" Type="http://schemas.openxmlformats.org/officeDocument/2006/relationships/image" Target="../media/image195.png"/><Relationship Id="rId29" Type="http://schemas.openxmlformats.org/officeDocument/2006/relationships/image" Target="../media/image207.png"/><Relationship Id="rId24" Type="http://schemas.openxmlformats.org/officeDocument/2006/relationships/customXml" Target="../ink/ink236.xml"/><Relationship Id="rId40" Type="http://schemas.openxmlformats.org/officeDocument/2006/relationships/customXml" Target="../ink/ink244.xml"/><Relationship Id="rId45" Type="http://schemas.openxmlformats.org/officeDocument/2006/relationships/image" Target="../media/image215.png"/><Relationship Id="rId66" Type="http://schemas.openxmlformats.org/officeDocument/2006/relationships/image" Target="../media/image225.png"/><Relationship Id="rId87" Type="http://schemas.openxmlformats.org/officeDocument/2006/relationships/image" Target="../media/image235.png"/><Relationship Id="rId61" Type="http://schemas.openxmlformats.org/officeDocument/2006/relationships/customXml" Target="../ink/ink255.xml"/><Relationship Id="rId82" Type="http://schemas.openxmlformats.org/officeDocument/2006/relationships/customXml" Target="../ink/ink266.xml"/><Relationship Id="rId19" Type="http://schemas.openxmlformats.org/officeDocument/2006/relationships/customXml" Target="../ink/ink233.xml"/><Relationship Id="rId14" Type="http://schemas.openxmlformats.org/officeDocument/2006/relationships/image" Target="../media/image200.png"/><Relationship Id="rId30" Type="http://schemas.openxmlformats.org/officeDocument/2006/relationships/customXml" Target="../ink/ink239.xml"/><Relationship Id="rId35" Type="http://schemas.openxmlformats.org/officeDocument/2006/relationships/image" Target="../media/image210.png"/><Relationship Id="rId56" Type="http://schemas.openxmlformats.org/officeDocument/2006/relationships/image" Target="../media/image220.png"/><Relationship Id="rId77" Type="http://schemas.openxmlformats.org/officeDocument/2006/relationships/customXml" Target="../ink/ink263.xml"/><Relationship Id="rId8" Type="http://schemas.openxmlformats.org/officeDocument/2006/relationships/image" Target="../media/image198.png"/><Relationship Id="rId51" Type="http://schemas.openxmlformats.org/officeDocument/2006/relationships/image" Target="../media/image218.png"/><Relationship Id="rId72" Type="http://schemas.openxmlformats.org/officeDocument/2006/relationships/image" Target="../media/image228.png"/><Relationship Id="rId93" Type="http://schemas.openxmlformats.org/officeDocument/2006/relationships/image" Target="../media/image238.png"/></Relationships>
</file>

<file path=ppt/slides/_rels/slide15.xml.rels><?xml version="1.0" encoding="UTF-8" standalone="yes"?>
<Relationships xmlns="http://schemas.openxmlformats.org/package/2006/relationships"><Relationship Id="rId2" Type="http://schemas.openxmlformats.org/officeDocument/2006/relationships/image" Target="../media/image2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43.png"/><Relationship Id="rId4" Type="http://schemas.openxmlformats.org/officeDocument/2006/relationships/customXml" Target="../ink/ink274.xml"/></Relationships>
</file>

<file path=ppt/slides/_rels/slide17.xml.rels><?xml version="1.0" encoding="UTF-8" standalone="yes"?>
<Relationships xmlns="http://schemas.openxmlformats.org/package/2006/relationships"><Relationship Id="rId8" Type="http://schemas.openxmlformats.org/officeDocument/2006/relationships/image" Target="../media/image247.png"/><Relationship Id="rId3" Type="http://schemas.openxmlformats.org/officeDocument/2006/relationships/customXml" Target="../ink/ink275.xml"/><Relationship Id="rId7" Type="http://schemas.openxmlformats.org/officeDocument/2006/relationships/customXml" Target="../ink/ink277.xml"/><Relationship Id="rId12" Type="http://schemas.openxmlformats.org/officeDocument/2006/relationships/image" Target="../media/image249.png"/><Relationship Id="rId2" Type="http://schemas.openxmlformats.org/officeDocument/2006/relationships/image" Target="../media/image244.png"/><Relationship Id="rId1" Type="http://schemas.openxmlformats.org/officeDocument/2006/relationships/slideLayout" Target="../slideLayouts/slideLayout2.xml"/><Relationship Id="rId6" Type="http://schemas.openxmlformats.org/officeDocument/2006/relationships/image" Target="../media/image246.png"/><Relationship Id="rId11" Type="http://schemas.openxmlformats.org/officeDocument/2006/relationships/customXml" Target="../ink/ink279.xml"/><Relationship Id="rId5" Type="http://schemas.openxmlformats.org/officeDocument/2006/relationships/customXml" Target="../ink/ink276.xml"/><Relationship Id="rId10" Type="http://schemas.openxmlformats.org/officeDocument/2006/relationships/image" Target="../media/image248.png"/><Relationship Id="rId4" Type="http://schemas.openxmlformats.org/officeDocument/2006/relationships/image" Target="../media/image245.png"/><Relationship Id="rId9" Type="http://schemas.openxmlformats.org/officeDocument/2006/relationships/customXml" Target="../ink/ink278.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7.png"/><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2.png"/><Relationship Id="rId21"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customXml" Target="../ink/ink6.xml"/><Relationship Id="rId17" Type="http://schemas.openxmlformats.org/officeDocument/2006/relationships/image" Target="../media/image9.png"/><Relationship Id="rId25" Type="http://schemas.openxmlformats.org/officeDocument/2006/relationships/image" Target="../media/image13.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6.png"/><Relationship Id="rId24" Type="http://schemas.openxmlformats.org/officeDocument/2006/relationships/customXml" Target="../ink/ink12.xml"/><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10.png"/><Relationship Id="rId4" Type="http://schemas.openxmlformats.org/officeDocument/2006/relationships/customXml" Target="../ink/ink2.xml"/><Relationship Id="rId9" Type="http://schemas.openxmlformats.org/officeDocument/2006/relationships/image" Target="../media/image5.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4.png"/></Relationships>
</file>

<file path=ppt/slides/_rels/slide3.xml.rels><?xml version="1.0" encoding="UTF-8" standalone="yes"?>
<Relationships xmlns="http://schemas.openxmlformats.org/package/2006/relationships"><Relationship Id="rId13" Type="http://schemas.openxmlformats.org/officeDocument/2006/relationships/image" Target="../media/image21.png"/><Relationship Id="rId18" Type="http://schemas.openxmlformats.org/officeDocument/2006/relationships/customXml" Target="../ink/ink23.xml"/><Relationship Id="rId26" Type="http://schemas.openxmlformats.org/officeDocument/2006/relationships/customXml" Target="../ink/ink27.xml"/><Relationship Id="rId39" Type="http://schemas.openxmlformats.org/officeDocument/2006/relationships/image" Target="../media/image34.png"/><Relationship Id="rId21" Type="http://schemas.openxmlformats.org/officeDocument/2006/relationships/image" Target="../media/image25.png"/><Relationship Id="rId34" Type="http://schemas.openxmlformats.org/officeDocument/2006/relationships/customXml" Target="../ink/ink31.xml"/><Relationship Id="rId42" Type="http://schemas.openxmlformats.org/officeDocument/2006/relationships/customXml" Target="../ink/ink35.xml"/><Relationship Id="rId47" Type="http://schemas.openxmlformats.org/officeDocument/2006/relationships/image" Target="../media/image38.png"/><Relationship Id="rId50" Type="http://schemas.openxmlformats.org/officeDocument/2006/relationships/customXml" Target="../ink/ink39.xml"/><Relationship Id="rId7" Type="http://schemas.openxmlformats.org/officeDocument/2006/relationships/image" Target="../media/image18.png"/><Relationship Id="rId2" Type="http://schemas.openxmlformats.org/officeDocument/2006/relationships/customXml" Target="../ink/ink15.xml"/><Relationship Id="rId16" Type="http://schemas.openxmlformats.org/officeDocument/2006/relationships/customXml" Target="../ink/ink22.xml"/><Relationship Id="rId29" Type="http://schemas.openxmlformats.org/officeDocument/2006/relationships/image" Target="../media/image29.png"/><Relationship Id="rId11" Type="http://schemas.openxmlformats.org/officeDocument/2006/relationships/image" Target="../media/image20.png"/><Relationship Id="rId24" Type="http://schemas.openxmlformats.org/officeDocument/2006/relationships/customXml" Target="../ink/ink26.xml"/><Relationship Id="rId32" Type="http://schemas.openxmlformats.org/officeDocument/2006/relationships/customXml" Target="../ink/ink30.xml"/><Relationship Id="rId37" Type="http://schemas.openxmlformats.org/officeDocument/2006/relationships/image" Target="../media/image33.png"/><Relationship Id="rId40" Type="http://schemas.openxmlformats.org/officeDocument/2006/relationships/customXml" Target="../ink/ink34.xml"/><Relationship Id="rId45" Type="http://schemas.openxmlformats.org/officeDocument/2006/relationships/image" Target="../media/image37.png"/><Relationship Id="rId53" Type="http://schemas.openxmlformats.org/officeDocument/2006/relationships/image" Target="../media/image41.png"/><Relationship Id="rId5" Type="http://schemas.openxmlformats.org/officeDocument/2006/relationships/image" Target="../media/image17.png"/><Relationship Id="rId10" Type="http://schemas.openxmlformats.org/officeDocument/2006/relationships/customXml" Target="../ink/ink19.xml"/><Relationship Id="rId19" Type="http://schemas.openxmlformats.org/officeDocument/2006/relationships/image" Target="../media/image24.png"/><Relationship Id="rId31" Type="http://schemas.openxmlformats.org/officeDocument/2006/relationships/image" Target="../media/image30.png"/><Relationship Id="rId44" Type="http://schemas.openxmlformats.org/officeDocument/2006/relationships/customXml" Target="../ink/ink36.xml"/><Relationship Id="rId52" Type="http://schemas.openxmlformats.org/officeDocument/2006/relationships/customXml" Target="../ink/ink40.xml"/><Relationship Id="rId4" Type="http://schemas.openxmlformats.org/officeDocument/2006/relationships/customXml" Target="../ink/ink16.xml"/><Relationship Id="rId9" Type="http://schemas.openxmlformats.org/officeDocument/2006/relationships/image" Target="../media/image19.png"/><Relationship Id="rId14" Type="http://schemas.openxmlformats.org/officeDocument/2006/relationships/customXml" Target="../ink/ink21.xml"/><Relationship Id="rId22" Type="http://schemas.openxmlformats.org/officeDocument/2006/relationships/customXml" Target="../ink/ink25.xml"/><Relationship Id="rId27" Type="http://schemas.openxmlformats.org/officeDocument/2006/relationships/image" Target="../media/image28.png"/><Relationship Id="rId30" Type="http://schemas.openxmlformats.org/officeDocument/2006/relationships/customXml" Target="../ink/ink29.xml"/><Relationship Id="rId35" Type="http://schemas.openxmlformats.org/officeDocument/2006/relationships/image" Target="../media/image32.png"/><Relationship Id="rId43" Type="http://schemas.openxmlformats.org/officeDocument/2006/relationships/image" Target="../media/image36.png"/><Relationship Id="rId48" Type="http://schemas.openxmlformats.org/officeDocument/2006/relationships/customXml" Target="../ink/ink38.xml"/><Relationship Id="rId8" Type="http://schemas.openxmlformats.org/officeDocument/2006/relationships/customXml" Target="../ink/ink18.xml"/><Relationship Id="rId51" Type="http://schemas.openxmlformats.org/officeDocument/2006/relationships/image" Target="../media/image40.png"/><Relationship Id="rId3" Type="http://schemas.openxmlformats.org/officeDocument/2006/relationships/image" Target="../media/image16.png"/><Relationship Id="rId12" Type="http://schemas.openxmlformats.org/officeDocument/2006/relationships/customXml" Target="../ink/ink20.xml"/><Relationship Id="rId17" Type="http://schemas.openxmlformats.org/officeDocument/2006/relationships/image" Target="../media/image23.png"/><Relationship Id="rId25" Type="http://schemas.openxmlformats.org/officeDocument/2006/relationships/image" Target="../media/image27.png"/><Relationship Id="rId33" Type="http://schemas.openxmlformats.org/officeDocument/2006/relationships/image" Target="../media/image31.png"/><Relationship Id="rId38" Type="http://schemas.openxmlformats.org/officeDocument/2006/relationships/customXml" Target="../ink/ink33.xml"/><Relationship Id="rId46" Type="http://schemas.openxmlformats.org/officeDocument/2006/relationships/customXml" Target="../ink/ink37.xml"/><Relationship Id="rId20" Type="http://schemas.openxmlformats.org/officeDocument/2006/relationships/customXml" Target="../ink/ink24.xml"/><Relationship Id="rId41"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customXml" Target="../ink/ink17.xml"/><Relationship Id="rId15" Type="http://schemas.openxmlformats.org/officeDocument/2006/relationships/image" Target="../media/image22.png"/><Relationship Id="rId23" Type="http://schemas.openxmlformats.org/officeDocument/2006/relationships/image" Target="../media/image26.png"/><Relationship Id="rId28" Type="http://schemas.openxmlformats.org/officeDocument/2006/relationships/customXml" Target="../ink/ink28.xml"/><Relationship Id="rId36" Type="http://schemas.openxmlformats.org/officeDocument/2006/relationships/customXml" Target="../ink/ink32.xml"/><Relationship Id="rId49"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6" Type="http://schemas.openxmlformats.org/officeDocument/2006/relationships/customXml" Target="../ink/ink53.xml"/><Relationship Id="rId21" Type="http://schemas.openxmlformats.org/officeDocument/2006/relationships/image" Target="../media/image52.png"/><Relationship Id="rId42" Type="http://schemas.openxmlformats.org/officeDocument/2006/relationships/customXml" Target="../ink/ink61.xml"/><Relationship Id="rId47" Type="http://schemas.openxmlformats.org/officeDocument/2006/relationships/image" Target="../media/image65.png"/><Relationship Id="rId63" Type="http://schemas.openxmlformats.org/officeDocument/2006/relationships/customXml" Target="../ink/ink75.xml"/><Relationship Id="rId68" Type="http://schemas.openxmlformats.org/officeDocument/2006/relationships/customXml" Target="../ink/ink80.xml"/><Relationship Id="rId84" Type="http://schemas.openxmlformats.org/officeDocument/2006/relationships/image" Target="../media/image71.png"/><Relationship Id="rId89" Type="http://schemas.openxmlformats.org/officeDocument/2006/relationships/customXml" Target="../ink/ink97.xml"/><Relationship Id="rId16" Type="http://schemas.openxmlformats.org/officeDocument/2006/relationships/customXml" Target="../ink/ink48.xml"/><Relationship Id="rId107" Type="http://schemas.openxmlformats.org/officeDocument/2006/relationships/image" Target="../media/image83.png"/><Relationship Id="rId11" Type="http://schemas.openxmlformats.org/officeDocument/2006/relationships/image" Target="../media/image47.png"/><Relationship Id="rId32" Type="http://schemas.openxmlformats.org/officeDocument/2006/relationships/customXml" Target="../ink/ink56.xml"/><Relationship Id="rId37" Type="http://schemas.openxmlformats.org/officeDocument/2006/relationships/image" Target="../media/image60.png"/><Relationship Id="rId53" Type="http://schemas.openxmlformats.org/officeDocument/2006/relationships/image" Target="../media/image68.png"/><Relationship Id="rId58" Type="http://schemas.openxmlformats.org/officeDocument/2006/relationships/customXml" Target="../ink/ink70.xml"/><Relationship Id="rId74" Type="http://schemas.openxmlformats.org/officeDocument/2006/relationships/customXml" Target="../ink/ink86.xml"/><Relationship Id="rId79" Type="http://schemas.openxmlformats.org/officeDocument/2006/relationships/customXml" Target="../ink/ink91.xml"/><Relationship Id="rId102" Type="http://schemas.openxmlformats.org/officeDocument/2006/relationships/customXml" Target="../ink/ink103.xml"/><Relationship Id="rId5" Type="http://schemas.openxmlformats.org/officeDocument/2006/relationships/image" Target="../media/image44.png"/><Relationship Id="rId90" Type="http://schemas.openxmlformats.org/officeDocument/2006/relationships/image" Target="../media/image74.png"/><Relationship Id="rId95" Type="http://schemas.openxmlformats.org/officeDocument/2006/relationships/image" Target="../media/image77.png"/><Relationship Id="rId22" Type="http://schemas.openxmlformats.org/officeDocument/2006/relationships/customXml" Target="../ink/ink51.xml"/><Relationship Id="rId27" Type="http://schemas.openxmlformats.org/officeDocument/2006/relationships/image" Target="../media/image55.png"/><Relationship Id="rId43" Type="http://schemas.openxmlformats.org/officeDocument/2006/relationships/image" Target="../media/image63.png"/><Relationship Id="rId48" Type="http://schemas.openxmlformats.org/officeDocument/2006/relationships/customXml" Target="../ink/ink64.xml"/><Relationship Id="rId64" Type="http://schemas.openxmlformats.org/officeDocument/2006/relationships/customXml" Target="../ink/ink76.xml"/><Relationship Id="rId69" Type="http://schemas.openxmlformats.org/officeDocument/2006/relationships/customXml" Target="../ink/ink81.xml"/><Relationship Id="rId80" Type="http://schemas.openxmlformats.org/officeDocument/2006/relationships/customXml" Target="../ink/ink92.xml"/><Relationship Id="rId85" Type="http://schemas.openxmlformats.org/officeDocument/2006/relationships/customXml" Target="../ink/ink95.xml"/><Relationship Id="rId12" Type="http://schemas.openxmlformats.org/officeDocument/2006/relationships/customXml" Target="../ink/ink46.xml"/><Relationship Id="rId17" Type="http://schemas.openxmlformats.org/officeDocument/2006/relationships/image" Target="../media/image50.png"/><Relationship Id="rId33" Type="http://schemas.openxmlformats.org/officeDocument/2006/relationships/image" Target="../media/image58.png"/><Relationship Id="rId38" Type="http://schemas.openxmlformats.org/officeDocument/2006/relationships/customXml" Target="../ink/ink59.xml"/><Relationship Id="rId59" Type="http://schemas.openxmlformats.org/officeDocument/2006/relationships/customXml" Target="../ink/ink71.xml"/><Relationship Id="rId103" Type="http://schemas.openxmlformats.org/officeDocument/2006/relationships/image" Target="../media/image81.png"/><Relationship Id="rId108" Type="http://schemas.openxmlformats.org/officeDocument/2006/relationships/customXml" Target="../ink/ink106.xml"/><Relationship Id="rId54" Type="http://schemas.openxmlformats.org/officeDocument/2006/relationships/customXml" Target="../ink/ink67.xml"/><Relationship Id="rId70" Type="http://schemas.openxmlformats.org/officeDocument/2006/relationships/customXml" Target="../ink/ink82.xml"/><Relationship Id="rId75" Type="http://schemas.openxmlformats.org/officeDocument/2006/relationships/customXml" Target="../ink/ink87.xml"/><Relationship Id="rId91" Type="http://schemas.openxmlformats.org/officeDocument/2006/relationships/customXml" Target="../ink/ink98.xml"/><Relationship Id="rId96" Type="http://schemas.openxmlformats.org/officeDocument/2006/relationships/customXml" Target="../ink/ink100.xml"/><Relationship Id="rId1" Type="http://schemas.openxmlformats.org/officeDocument/2006/relationships/slideLayout" Target="../slideLayouts/slideLayout2.xml"/><Relationship Id="rId6" Type="http://schemas.openxmlformats.org/officeDocument/2006/relationships/customXml" Target="../ink/ink43.xml"/><Relationship Id="rId15" Type="http://schemas.openxmlformats.org/officeDocument/2006/relationships/image" Target="../media/image49.png"/><Relationship Id="rId23" Type="http://schemas.openxmlformats.org/officeDocument/2006/relationships/image" Target="../media/image53.png"/><Relationship Id="rId28" Type="http://schemas.openxmlformats.org/officeDocument/2006/relationships/customXml" Target="../ink/ink54.xml"/><Relationship Id="rId36" Type="http://schemas.openxmlformats.org/officeDocument/2006/relationships/customXml" Target="../ink/ink58.xml"/><Relationship Id="rId49" Type="http://schemas.openxmlformats.org/officeDocument/2006/relationships/image" Target="../media/image66.png"/><Relationship Id="rId57" Type="http://schemas.openxmlformats.org/officeDocument/2006/relationships/customXml" Target="../ink/ink69.xml"/><Relationship Id="rId106" Type="http://schemas.openxmlformats.org/officeDocument/2006/relationships/customXml" Target="../ink/ink105.xml"/><Relationship Id="rId10" Type="http://schemas.openxmlformats.org/officeDocument/2006/relationships/customXml" Target="../ink/ink45.xml"/><Relationship Id="rId31" Type="http://schemas.openxmlformats.org/officeDocument/2006/relationships/image" Target="../media/image57.png"/><Relationship Id="rId44" Type="http://schemas.openxmlformats.org/officeDocument/2006/relationships/customXml" Target="../ink/ink62.xml"/><Relationship Id="rId52" Type="http://schemas.openxmlformats.org/officeDocument/2006/relationships/customXml" Target="../ink/ink66.xml"/><Relationship Id="rId60" Type="http://schemas.openxmlformats.org/officeDocument/2006/relationships/customXml" Target="../ink/ink72.xml"/><Relationship Id="rId65" Type="http://schemas.openxmlformats.org/officeDocument/2006/relationships/customXml" Target="../ink/ink77.xml"/><Relationship Id="rId73" Type="http://schemas.openxmlformats.org/officeDocument/2006/relationships/customXml" Target="../ink/ink85.xml"/><Relationship Id="rId78" Type="http://schemas.openxmlformats.org/officeDocument/2006/relationships/customXml" Target="../ink/ink90.xml"/><Relationship Id="rId81" Type="http://schemas.openxmlformats.org/officeDocument/2006/relationships/customXml" Target="../ink/ink93.xml"/><Relationship Id="rId86" Type="http://schemas.openxmlformats.org/officeDocument/2006/relationships/image" Target="../media/image72.png"/><Relationship Id="rId94" Type="http://schemas.openxmlformats.org/officeDocument/2006/relationships/customXml" Target="../ink/ink99.xml"/><Relationship Id="rId99" Type="http://schemas.openxmlformats.org/officeDocument/2006/relationships/image" Target="../media/image79.png"/><Relationship Id="rId101" Type="http://schemas.openxmlformats.org/officeDocument/2006/relationships/image" Target="../media/image80.png"/><Relationship Id="rId4" Type="http://schemas.openxmlformats.org/officeDocument/2006/relationships/customXml" Target="../ink/ink42.xml"/><Relationship Id="rId9" Type="http://schemas.openxmlformats.org/officeDocument/2006/relationships/image" Target="../media/image46.png"/><Relationship Id="rId13" Type="http://schemas.openxmlformats.org/officeDocument/2006/relationships/image" Target="../media/image48.png"/><Relationship Id="rId18" Type="http://schemas.openxmlformats.org/officeDocument/2006/relationships/customXml" Target="../ink/ink49.xml"/><Relationship Id="rId39" Type="http://schemas.openxmlformats.org/officeDocument/2006/relationships/image" Target="../media/image61.png"/><Relationship Id="rId109" Type="http://schemas.openxmlformats.org/officeDocument/2006/relationships/customXml" Target="../ink/ink107.xml"/><Relationship Id="rId34" Type="http://schemas.openxmlformats.org/officeDocument/2006/relationships/customXml" Target="../ink/ink57.xml"/><Relationship Id="rId50" Type="http://schemas.openxmlformats.org/officeDocument/2006/relationships/customXml" Target="../ink/ink65.xml"/><Relationship Id="rId55" Type="http://schemas.openxmlformats.org/officeDocument/2006/relationships/image" Target="../media/image69.png"/><Relationship Id="rId76" Type="http://schemas.openxmlformats.org/officeDocument/2006/relationships/customXml" Target="../ink/ink88.xml"/><Relationship Id="rId97" Type="http://schemas.openxmlformats.org/officeDocument/2006/relationships/image" Target="../media/image78.png"/><Relationship Id="rId104" Type="http://schemas.openxmlformats.org/officeDocument/2006/relationships/customXml" Target="../ink/ink104.xml"/><Relationship Id="rId7" Type="http://schemas.openxmlformats.org/officeDocument/2006/relationships/image" Target="../media/image45.png"/><Relationship Id="rId71" Type="http://schemas.openxmlformats.org/officeDocument/2006/relationships/customXml" Target="../ink/ink83.xml"/><Relationship Id="rId92" Type="http://schemas.openxmlformats.org/officeDocument/2006/relationships/image" Target="../media/image75.png"/><Relationship Id="rId2" Type="http://schemas.openxmlformats.org/officeDocument/2006/relationships/notesSlide" Target="../notesSlides/notesSlide1.xml"/><Relationship Id="rId29" Type="http://schemas.openxmlformats.org/officeDocument/2006/relationships/image" Target="../media/image56.png"/><Relationship Id="rId24" Type="http://schemas.openxmlformats.org/officeDocument/2006/relationships/customXml" Target="../ink/ink52.xml"/><Relationship Id="rId40" Type="http://schemas.openxmlformats.org/officeDocument/2006/relationships/customXml" Target="../ink/ink60.xml"/><Relationship Id="rId45" Type="http://schemas.openxmlformats.org/officeDocument/2006/relationships/image" Target="../media/image64.png"/><Relationship Id="rId66" Type="http://schemas.openxmlformats.org/officeDocument/2006/relationships/customXml" Target="../ink/ink78.xml"/><Relationship Id="rId87" Type="http://schemas.openxmlformats.org/officeDocument/2006/relationships/customXml" Target="../ink/ink96.xml"/><Relationship Id="rId110" Type="http://schemas.openxmlformats.org/officeDocument/2006/relationships/image" Target="../media/image84.png"/><Relationship Id="rId61" Type="http://schemas.openxmlformats.org/officeDocument/2006/relationships/customXml" Target="../ink/ink73.xml"/><Relationship Id="rId82" Type="http://schemas.openxmlformats.org/officeDocument/2006/relationships/image" Target="../media/image70.png"/><Relationship Id="rId19" Type="http://schemas.openxmlformats.org/officeDocument/2006/relationships/image" Target="../media/image51.png"/><Relationship Id="rId14" Type="http://schemas.openxmlformats.org/officeDocument/2006/relationships/customXml" Target="../ink/ink47.xml"/><Relationship Id="rId30" Type="http://schemas.openxmlformats.org/officeDocument/2006/relationships/customXml" Target="../ink/ink55.xml"/><Relationship Id="rId35" Type="http://schemas.openxmlformats.org/officeDocument/2006/relationships/image" Target="../media/image59.png"/><Relationship Id="rId56" Type="http://schemas.openxmlformats.org/officeDocument/2006/relationships/customXml" Target="../ink/ink68.xml"/><Relationship Id="rId77" Type="http://schemas.openxmlformats.org/officeDocument/2006/relationships/customXml" Target="../ink/ink89.xml"/><Relationship Id="rId100" Type="http://schemas.openxmlformats.org/officeDocument/2006/relationships/customXml" Target="../ink/ink102.xml"/><Relationship Id="rId105" Type="http://schemas.openxmlformats.org/officeDocument/2006/relationships/image" Target="../media/image82.png"/><Relationship Id="rId8" Type="http://schemas.openxmlformats.org/officeDocument/2006/relationships/customXml" Target="../ink/ink44.xml"/><Relationship Id="rId51" Type="http://schemas.openxmlformats.org/officeDocument/2006/relationships/image" Target="../media/image67.png"/><Relationship Id="rId72" Type="http://schemas.openxmlformats.org/officeDocument/2006/relationships/customXml" Target="../ink/ink84.xml"/><Relationship Id="rId93" Type="http://schemas.openxmlformats.org/officeDocument/2006/relationships/image" Target="../media/image76.png"/><Relationship Id="rId98" Type="http://schemas.openxmlformats.org/officeDocument/2006/relationships/customXml" Target="../ink/ink101.xml"/><Relationship Id="rId3" Type="http://schemas.openxmlformats.org/officeDocument/2006/relationships/image" Target="../media/image43.png"/><Relationship Id="rId25" Type="http://schemas.openxmlformats.org/officeDocument/2006/relationships/image" Target="../media/image54.png"/><Relationship Id="rId46" Type="http://schemas.openxmlformats.org/officeDocument/2006/relationships/customXml" Target="../ink/ink63.xml"/><Relationship Id="rId67" Type="http://schemas.openxmlformats.org/officeDocument/2006/relationships/customXml" Target="../ink/ink79.xml"/><Relationship Id="rId20" Type="http://schemas.openxmlformats.org/officeDocument/2006/relationships/customXml" Target="../ink/ink50.xml"/><Relationship Id="rId41" Type="http://schemas.openxmlformats.org/officeDocument/2006/relationships/image" Target="../media/image62.png"/><Relationship Id="rId62" Type="http://schemas.openxmlformats.org/officeDocument/2006/relationships/customXml" Target="../ink/ink74.xml"/><Relationship Id="rId83" Type="http://schemas.openxmlformats.org/officeDocument/2006/relationships/customXml" Target="../ink/ink94.xml"/><Relationship Id="rId88" Type="http://schemas.openxmlformats.org/officeDocument/2006/relationships/image" Target="../media/image73.png"/></Relationships>
</file>

<file path=ppt/slides/_rels/slide7.xml.rels><?xml version="1.0" encoding="UTF-8" standalone="yes"?>
<Relationships xmlns="http://schemas.openxmlformats.org/package/2006/relationships"><Relationship Id="rId8" Type="http://schemas.openxmlformats.org/officeDocument/2006/relationships/customXml" Target="../ink/ink110.xml"/><Relationship Id="rId3" Type="http://schemas.openxmlformats.org/officeDocument/2006/relationships/image" Target="../media/image76.png"/><Relationship Id="rId7" Type="http://schemas.openxmlformats.org/officeDocument/2006/relationships/image" Target="../media/image8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ustomXml" Target="../ink/ink109.xml"/><Relationship Id="rId11" Type="http://schemas.openxmlformats.org/officeDocument/2006/relationships/image" Target="../media/image88.png"/><Relationship Id="rId5" Type="http://schemas.openxmlformats.org/officeDocument/2006/relationships/image" Target="../media/image85.png"/><Relationship Id="rId10" Type="http://schemas.openxmlformats.org/officeDocument/2006/relationships/customXml" Target="../ink/ink111.xml"/><Relationship Id="rId4" Type="http://schemas.openxmlformats.org/officeDocument/2006/relationships/customXml" Target="../ink/ink108.xml"/><Relationship Id="rId9" Type="http://schemas.openxmlformats.org/officeDocument/2006/relationships/image" Target="../media/image87.png"/></Relationships>
</file>

<file path=ppt/slides/_rels/slide8.xml.rels><?xml version="1.0" encoding="UTF-8" standalone="yes"?>
<Relationships xmlns="http://schemas.openxmlformats.org/package/2006/relationships"><Relationship Id="rId8" Type="http://schemas.openxmlformats.org/officeDocument/2006/relationships/customXml" Target="../ink/ink114.xml"/><Relationship Id="rId3" Type="http://schemas.openxmlformats.org/officeDocument/2006/relationships/image" Target="../media/image89.png"/><Relationship Id="rId7" Type="http://schemas.openxmlformats.org/officeDocument/2006/relationships/image" Target="../media/image9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ustomXml" Target="../ink/ink113.xml"/><Relationship Id="rId5" Type="http://schemas.openxmlformats.org/officeDocument/2006/relationships/image" Target="../media/image90.png"/><Relationship Id="rId10" Type="http://schemas.openxmlformats.org/officeDocument/2006/relationships/customXml" Target="../ink/ink115.xml"/><Relationship Id="rId4" Type="http://schemas.openxmlformats.org/officeDocument/2006/relationships/customXml" Target="../ink/ink112.xml"/><Relationship Id="rId9" Type="http://schemas.openxmlformats.org/officeDocument/2006/relationships/image" Target="../media/image9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5473D2-DD46-DFAF-84EC-264D6CE58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6D8270FB-51BE-01F7-381A-5F11D9E4322B}"/>
              </a:ext>
            </a:extLst>
          </p:cNvPr>
          <p:cNvPicPr>
            <a:picLocks noChangeAspect="1"/>
          </p:cNvPicPr>
          <p:nvPr/>
        </p:nvPicPr>
        <p:blipFill>
          <a:blip r:embed="rId2"/>
          <a:srcRect t="6919" r="-2" b="-2"/>
          <a:stretch/>
        </p:blipFill>
        <p:spPr>
          <a:xfrm>
            <a:off x="2" y="10"/>
            <a:ext cx="7367752" cy="6857990"/>
          </a:xfrm>
          <a:prstGeom prst="rect">
            <a:avLst/>
          </a:prstGeom>
        </p:spPr>
      </p:pic>
      <p:sp>
        <p:nvSpPr>
          <p:cNvPr id="2" name="Title 1">
            <a:extLst>
              <a:ext uri="{FF2B5EF4-FFF2-40B4-BE49-F238E27FC236}">
                <a16:creationId xmlns:a16="http://schemas.microsoft.com/office/drawing/2014/main" id="{ACAFB175-BB10-C5DB-CFDF-E3A3A60C88DF}"/>
              </a:ext>
            </a:extLst>
          </p:cNvPr>
          <p:cNvSpPr>
            <a:spLocks noGrp="1"/>
          </p:cNvSpPr>
          <p:nvPr>
            <p:ph type="ctrTitle"/>
          </p:nvPr>
        </p:nvSpPr>
        <p:spPr>
          <a:xfrm>
            <a:off x="7843394" y="1585762"/>
            <a:ext cx="3788767" cy="2811737"/>
          </a:xfrm>
        </p:spPr>
        <p:txBody>
          <a:bodyPr>
            <a:normAutofit/>
          </a:bodyPr>
          <a:lstStyle/>
          <a:p>
            <a:pPr algn="l"/>
            <a:r>
              <a:rPr lang="en-US" sz="3200" i="1" dirty="0"/>
              <a:t>Causality-Inspired Spatial-Temporal Explanations for Dynamic Graph Neural Networks</a:t>
            </a:r>
            <a:endParaRPr lang="en-US" sz="6000" dirty="0"/>
          </a:p>
        </p:txBody>
      </p:sp>
      <p:sp>
        <p:nvSpPr>
          <p:cNvPr id="3" name="Subtitle 2">
            <a:extLst>
              <a:ext uri="{FF2B5EF4-FFF2-40B4-BE49-F238E27FC236}">
                <a16:creationId xmlns:a16="http://schemas.microsoft.com/office/drawing/2014/main" id="{4AB12B32-AD54-37B3-B78A-2A415DAA9B5B}"/>
              </a:ext>
            </a:extLst>
          </p:cNvPr>
          <p:cNvSpPr>
            <a:spLocks noGrp="1"/>
          </p:cNvSpPr>
          <p:nvPr>
            <p:ph type="subTitle" idx="1"/>
          </p:nvPr>
        </p:nvSpPr>
        <p:spPr>
          <a:xfrm>
            <a:off x="7843395" y="4524046"/>
            <a:ext cx="4062855" cy="1319951"/>
          </a:xfrm>
        </p:spPr>
        <p:txBody>
          <a:bodyPr>
            <a:normAutofit/>
          </a:bodyPr>
          <a:lstStyle/>
          <a:p>
            <a:pPr algn="l"/>
            <a:r>
              <a:rPr lang="en-US" sz="2000" dirty="0" err="1"/>
              <a:t>Kesen</a:t>
            </a:r>
            <a:r>
              <a:rPr lang="en-US" sz="2000" dirty="0"/>
              <a:t> Zhao, Liang Zhang</a:t>
            </a:r>
          </a:p>
          <a:p>
            <a:pPr algn="l"/>
            <a:r>
              <a:rPr lang="en-US" sz="2000" dirty="0"/>
              <a:t>Presented by</a:t>
            </a:r>
            <a:br>
              <a:rPr lang="en-US" sz="2000" dirty="0"/>
            </a:br>
            <a:r>
              <a:rPr lang="en-US" sz="2000" dirty="0"/>
              <a:t>Selim Suleymanoglu</a:t>
            </a:r>
          </a:p>
        </p:txBody>
      </p:sp>
    </p:spTree>
    <p:extLst>
      <p:ext uri="{BB962C8B-B14F-4D97-AF65-F5344CB8AC3E}">
        <p14:creationId xmlns:p14="http://schemas.microsoft.com/office/powerpoint/2010/main" val="601565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893A-82DE-8B13-64AF-020B52431037}"/>
              </a:ext>
            </a:extLst>
          </p:cNvPr>
          <p:cNvSpPr>
            <a:spLocks noGrp="1"/>
          </p:cNvSpPr>
          <p:nvPr>
            <p:ph type="title"/>
          </p:nvPr>
        </p:nvSpPr>
        <p:spPr/>
        <p:txBody>
          <a:bodyPr/>
          <a:lstStyle/>
          <a:p>
            <a:r>
              <a:rPr lang="en-US" b="1" dirty="0"/>
              <a:t>Disentangling Static and Dynamic Relationships</a:t>
            </a:r>
            <a:endParaRPr lang="en-US" dirty="0"/>
          </a:p>
        </p:txBody>
      </p:sp>
      <p:sp>
        <p:nvSpPr>
          <p:cNvPr id="3" name="Content Placeholder 2">
            <a:extLst>
              <a:ext uri="{FF2B5EF4-FFF2-40B4-BE49-F238E27FC236}">
                <a16:creationId xmlns:a16="http://schemas.microsoft.com/office/drawing/2014/main" id="{62E28127-D96E-2A6E-B02C-2552F746A900}"/>
              </a:ext>
            </a:extLst>
          </p:cNvPr>
          <p:cNvSpPr>
            <a:spLocks noGrp="1"/>
          </p:cNvSpPr>
          <p:nvPr>
            <p:ph idx="1"/>
          </p:nvPr>
        </p:nvSpPr>
        <p:spPr/>
        <p:txBody>
          <a:bodyPr/>
          <a:lstStyle/>
          <a:p>
            <a:pPr marL="0" indent="0">
              <a:buNone/>
            </a:pPr>
            <a:r>
              <a:rPr lang="en-US" b="1" dirty="0"/>
              <a:t>Dynamic Correlating Module:</a:t>
            </a:r>
            <a:endParaRPr lang="en-US" dirty="0"/>
          </a:p>
          <a:p>
            <a:pPr marL="742950" lvl="1" indent="-285750">
              <a:buFont typeface="Arial" panose="020B0604020202020204" pitchFamily="34" charset="0"/>
              <a:buChar char="•"/>
            </a:pPr>
            <a:r>
              <a:rPr lang="en-US" dirty="0"/>
              <a:t>Captures temporal evolution by linking neighboring subgraphs</a:t>
            </a:r>
          </a:p>
          <a:p>
            <a:pPr marL="742950" lvl="1" indent="-285750">
              <a:buFont typeface="Arial" panose="020B0604020202020204" pitchFamily="34" charset="0"/>
              <a:buChar char="•"/>
            </a:pPr>
            <a:r>
              <a:rPr lang="en-US" dirty="0"/>
              <a:t>Differentiates between time-varying (dynamic) and time-invariant (static) factors</a:t>
            </a:r>
          </a:p>
          <a:p>
            <a:pPr marL="0" indent="0">
              <a:buNone/>
            </a:pPr>
            <a:r>
              <a:rPr lang="en-US" b="1" dirty="0"/>
              <a:t>Outcome:</a:t>
            </a:r>
            <a:r>
              <a:rPr lang="en-US" dirty="0"/>
              <a:t> Spatial-temporal granularity in explanations</a:t>
            </a:r>
          </a:p>
        </p:txBody>
      </p:sp>
    </p:spTree>
    <p:extLst>
      <p:ext uri="{BB962C8B-B14F-4D97-AF65-F5344CB8AC3E}">
        <p14:creationId xmlns:p14="http://schemas.microsoft.com/office/powerpoint/2010/main" val="1478229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0FE51-1113-A243-B442-04449BD0C7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0E1732-8955-47CD-1961-99E43C090366}"/>
              </a:ext>
            </a:extLst>
          </p:cNvPr>
          <p:cNvSpPr>
            <a:spLocks noGrp="1"/>
          </p:cNvSpPr>
          <p:nvPr>
            <p:ph type="title"/>
          </p:nvPr>
        </p:nvSpPr>
        <p:spPr/>
        <p:txBody>
          <a:bodyPr/>
          <a:lstStyle/>
          <a:p>
            <a:r>
              <a:rPr lang="en-US" b="1" dirty="0"/>
              <a:t>Dynamic VGAE-Based Framework</a:t>
            </a:r>
            <a:endParaRPr lang="en-US" dirty="0"/>
          </a:p>
        </p:txBody>
      </p:sp>
      <p:sp>
        <p:nvSpPr>
          <p:cNvPr id="3" name="Content Placeholder 2">
            <a:extLst>
              <a:ext uri="{FF2B5EF4-FFF2-40B4-BE49-F238E27FC236}">
                <a16:creationId xmlns:a16="http://schemas.microsoft.com/office/drawing/2014/main" id="{0DC2856F-9AFB-F17D-58E3-8102B4B2A2E4}"/>
              </a:ext>
            </a:extLst>
          </p:cNvPr>
          <p:cNvSpPr>
            <a:spLocks noGrp="1"/>
          </p:cNvSpPr>
          <p:nvPr>
            <p:ph idx="1"/>
          </p:nvPr>
        </p:nvSpPr>
        <p:spPr/>
        <p:txBody>
          <a:bodyPr/>
          <a:lstStyle/>
          <a:p>
            <a:pPr marL="0" indent="0">
              <a:buNone/>
            </a:pPr>
            <a:r>
              <a:rPr lang="en-US" b="1" dirty="0"/>
              <a:t>Encoder-Decoder Architecture:</a:t>
            </a:r>
            <a:endParaRPr lang="en-US" dirty="0"/>
          </a:p>
          <a:p>
            <a:pPr marL="742950" lvl="1" indent="-285750">
              <a:buFont typeface="Arial" panose="020B0604020202020204" pitchFamily="34" charset="0"/>
              <a:buChar char="•"/>
            </a:pPr>
            <a:r>
              <a:rPr lang="en-US" b="1" dirty="0"/>
              <a:t>Encoder:</a:t>
            </a:r>
            <a:r>
              <a:rPr lang="en-US" dirty="0"/>
              <a:t> Maps node attributes and structure into latent representations</a:t>
            </a:r>
          </a:p>
          <a:p>
            <a:pPr marL="742950" lvl="1" indent="-285750">
              <a:buFont typeface="Arial" panose="020B0604020202020204" pitchFamily="34" charset="0"/>
              <a:buChar char="•"/>
            </a:pPr>
            <a:r>
              <a:rPr lang="en-US" b="1" dirty="0"/>
              <a:t>Decoder:</a:t>
            </a:r>
            <a:r>
              <a:rPr lang="en-US" dirty="0"/>
              <a:t> Generates soft masks (</a:t>
            </a:r>
            <a:r>
              <a:rPr lang="en-US" dirty="0" err="1"/>
              <a:t>M</a:t>
            </a:r>
            <a:r>
              <a:rPr lang="en-US" baseline="-25000" dirty="0" err="1"/>
              <a:t>t</a:t>
            </a:r>
            <a:r>
              <a:rPr lang="en-US" baseline="30000" dirty="0" err="1"/>
              <a:t>C</a:t>
            </a:r>
            <a:r>
              <a:rPr lang="en-US" dirty="0"/>
              <a:t> for causal, </a:t>
            </a:r>
            <a:r>
              <a:rPr lang="en-US" dirty="0" err="1"/>
              <a:t>M</a:t>
            </a:r>
            <a:r>
              <a:rPr lang="en-US" baseline="-25000" dirty="0" err="1"/>
              <a:t>t</a:t>
            </a:r>
            <a:r>
              <a:rPr lang="en-US" baseline="30000" dirty="0" err="1"/>
              <a:t>D</a:t>
            </a:r>
            <a:r>
              <a:rPr lang="en-US" dirty="0"/>
              <a:t> for dynamic)</a:t>
            </a:r>
          </a:p>
          <a:p>
            <a:pPr marL="0" indent="0">
              <a:buNone/>
            </a:pPr>
            <a:r>
              <a:rPr lang="en-US" b="1" dirty="0"/>
              <a:t>Purpose:</a:t>
            </a:r>
            <a:endParaRPr lang="en-US" dirty="0"/>
          </a:p>
          <a:p>
            <a:pPr marL="742950" lvl="1" indent="-285750">
              <a:buFont typeface="Arial" panose="020B0604020202020204" pitchFamily="34" charset="0"/>
              <a:buChar char="•"/>
            </a:pPr>
            <a:r>
              <a:rPr lang="en-US" dirty="0"/>
              <a:t>Estimate masks that reveal important subgraph structures</a:t>
            </a:r>
          </a:p>
          <a:p>
            <a:pPr marL="742950" lvl="1" indent="-285750">
              <a:buFont typeface="Arial" panose="020B0604020202020204" pitchFamily="34" charset="0"/>
              <a:buChar char="•"/>
            </a:pPr>
            <a:r>
              <a:rPr lang="en-US" dirty="0"/>
              <a:t>Provide spatial explanations (via causal-and-dynamic masks)</a:t>
            </a:r>
          </a:p>
          <a:p>
            <a:pPr marL="742950" lvl="1" indent="-285750">
              <a:buFont typeface="Arial" panose="020B0604020202020204" pitchFamily="34" charset="0"/>
              <a:buChar char="•"/>
            </a:pPr>
            <a:r>
              <a:rPr lang="en-US" dirty="0"/>
              <a:t>Offer temporal insights (by analyzing subgraph evolution)</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CAAF9FA-4FE9-C716-E99E-E600C7543ED5}"/>
                  </a:ext>
                </a:extLst>
              </p14:cNvPr>
              <p14:cNvContentPartPr/>
              <p14:nvPr/>
            </p14:nvContentPartPr>
            <p14:xfrm>
              <a:off x="2018295" y="1371060"/>
              <a:ext cx="1211040" cy="855720"/>
            </p14:xfrm>
          </p:contentPart>
        </mc:Choice>
        <mc:Fallback xmlns="">
          <p:pic>
            <p:nvPicPr>
              <p:cNvPr id="4" name="Ink 3">
                <a:extLst>
                  <a:ext uri="{FF2B5EF4-FFF2-40B4-BE49-F238E27FC236}">
                    <a16:creationId xmlns:a16="http://schemas.microsoft.com/office/drawing/2014/main" id="{1CAAF9FA-4FE9-C716-E99E-E600C7543ED5}"/>
                  </a:ext>
                </a:extLst>
              </p:cNvPr>
              <p:cNvPicPr/>
              <p:nvPr/>
            </p:nvPicPr>
            <p:blipFill>
              <a:blip r:embed="rId3"/>
              <a:stretch>
                <a:fillRect/>
              </a:stretch>
            </p:blipFill>
            <p:spPr>
              <a:xfrm>
                <a:off x="2009655" y="1362420"/>
                <a:ext cx="1228680" cy="873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E5C434C-8352-30C5-712C-E91DD32456F3}"/>
                  </a:ext>
                </a:extLst>
              </p14:cNvPr>
              <p14:cNvContentPartPr/>
              <p14:nvPr/>
            </p14:nvContentPartPr>
            <p14:xfrm>
              <a:off x="3324015" y="1285740"/>
              <a:ext cx="29880" cy="132480"/>
            </p14:xfrm>
          </p:contentPart>
        </mc:Choice>
        <mc:Fallback xmlns="">
          <p:pic>
            <p:nvPicPr>
              <p:cNvPr id="5" name="Ink 4">
                <a:extLst>
                  <a:ext uri="{FF2B5EF4-FFF2-40B4-BE49-F238E27FC236}">
                    <a16:creationId xmlns:a16="http://schemas.microsoft.com/office/drawing/2014/main" id="{4E5C434C-8352-30C5-712C-E91DD32456F3}"/>
                  </a:ext>
                </a:extLst>
              </p:cNvPr>
              <p:cNvPicPr/>
              <p:nvPr/>
            </p:nvPicPr>
            <p:blipFill>
              <a:blip r:embed="rId5"/>
              <a:stretch>
                <a:fillRect/>
              </a:stretch>
            </p:blipFill>
            <p:spPr>
              <a:xfrm>
                <a:off x="3315375" y="1277100"/>
                <a:ext cx="4752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1CE5AB-36A5-0007-867F-395E4F89B3BC}"/>
                  </a:ext>
                </a:extLst>
              </p14:cNvPr>
              <p14:cNvContentPartPr/>
              <p14:nvPr/>
            </p14:nvContentPartPr>
            <p14:xfrm>
              <a:off x="3362535" y="1294020"/>
              <a:ext cx="86040" cy="124560"/>
            </p14:xfrm>
          </p:contentPart>
        </mc:Choice>
        <mc:Fallback xmlns="">
          <p:pic>
            <p:nvPicPr>
              <p:cNvPr id="6" name="Ink 5">
                <a:extLst>
                  <a:ext uri="{FF2B5EF4-FFF2-40B4-BE49-F238E27FC236}">
                    <a16:creationId xmlns:a16="http://schemas.microsoft.com/office/drawing/2014/main" id="{571CE5AB-36A5-0007-867F-395E4F89B3BC}"/>
                  </a:ext>
                </a:extLst>
              </p:cNvPr>
              <p:cNvPicPr/>
              <p:nvPr/>
            </p:nvPicPr>
            <p:blipFill>
              <a:blip r:embed="rId7"/>
              <a:stretch>
                <a:fillRect/>
              </a:stretch>
            </p:blipFill>
            <p:spPr>
              <a:xfrm>
                <a:off x="3353535" y="1285020"/>
                <a:ext cx="10368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39BE9D47-4FFB-73B3-8AB2-FE6B6A4C21DA}"/>
                  </a:ext>
                </a:extLst>
              </p14:cNvPr>
              <p14:cNvContentPartPr/>
              <p14:nvPr/>
            </p14:nvContentPartPr>
            <p14:xfrm>
              <a:off x="3457575" y="1269540"/>
              <a:ext cx="99360" cy="106920"/>
            </p14:xfrm>
          </p:contentPart>
        </mc:Choice>
        <mc:Fallback xmlns="">
          <p:pic>
            <p:nvPicPr>
              <p:cNvPr id="7" name="Ink 6">
                <a:extLst>
                  <a:ext uri="{FF2B5EF4-FFF2-40B4-BE49-F238E27FC236}">
                    <a16:creationId xmlns:a16="http://schemas.microsoft.com/office/drawing/2014/main" id="{39BE9D47-4FFB-73B3-8AB2-FE6B6A4C21DA}"/>
                  </a:ext>
                </a:extLst>
              </p:cNvPr>
              <p:cNvPicPr/>
              <p:nvPr/>
            </p:nvPicPr>
            <p:blipFill>
              <a:blip r:embed="rId9"/>
              <a:stretch>
                <a:fillRect/>
              </a:stretch>
            </p:blipFill>
            <p:spPr>
              <a:xfrm>
                <a:off x="3448575" y="1260900"/>
                <a:ext cx="11700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5E8443CE-2732-09A8-F093-F464304CE45B}"/>
                  </a:ext>
                </a:extLst>
              </p14:cNvPr>
              <p14:cNvContentPartPr/>
              <p14:nvPr/>
            </p14:nvContentPartPr>
            <p14:xfrm>
              <a:off x="3637935" y="1247580"/>
              <a:ext cx="79200" cy="153360"/>
            </p14:xfrm>
          </p:contentPart>
        </mc:Choice>
        <mc:Fallback xmlns="">
          <p:pic>
            <p:nvPicPr>
              <p:cNvPr id="8" name="Ink 7">
                <a:extLst>
                  <a:ext uri="{FF2B5EF4-FFF2-40B4-BE49-F238E27FC236}">
                    <a16:creationId xmlns:a16="http://schemas.microsoft.com/office/drawing/2014/main" id="{5E8443CE-2732-09A8-F093-F464304CE45B}"/>
                  </a:ext>
                </a:extLst>
              </p:cNvPr>
              <p:cNvPicPr/>
              <p:nvPr/>
            </p:nvPicPr>
            <p:blipFill>
              <a:blip r:embed="rId11"/>
              <a:stretch>
                <a:fillRect/>
              </a:stretch>
            </p:blipFill>
            <p:spPr>
              <a:xfrm>
                <a:off x="3629295" y="1238580"/>
                <a:ext cx="9684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A50033FA-CB9F-0AB1-A203-2411722231B6}"/>
                  </a:ext>
                </a:extLst>
              </p14:cNvPr>
              <p14:cNvContentPartPr/>
              <p14:nvPr/>
            </p14:nvContentPartPr>
            <p14:xfrm>
              <a:off x="3751335" y="1233900"/>
              <a:ext cx="51840" cy="157680"/>
            </p14:xfrm>
          </p:contentPart>
        </mc:Choice>
        <mc:Fallback xmlns="">
          <p:pic>
            <p:nvPicPr>
              <p:cNvPr id="9" name="Ink 8">
                <a:extLst>
                  <a:ext uri="{FF2B5EF4-FFF2-40B4-BE49-F238E27FC236}">
                    <a16:creationId xmlns:a16="http://schemas.microsoft.com/office/drawing/2014/main" id="{A50033FA-CB9F-0AB1-A203-2411722231B6}"/>
                  </a:ext>
                </a:extLst>
              </p:cNvPr>
              <p:cNvPicPr/>
              <p:nvPr/>
            </p:nvPicPr>
            <p:blipFill>
              <a:blip r:embed="rId13"/>
              <a:stretch>
                <a:fillRect/>
              </a:stretch>
            </p:blipFill>
            <p:spPr>
              <a:xfrm>
                <a:off x="3742335" y="1225260"/>
                <a:ext cx="6948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2D64696-5316-5E23-B3B2-1E5A0E916839}"/>
                  </a:ext>
                </a:extLst>
              </p14:cNvPr>
              <p14:cNvContentPartPr/>
              <p14:nvPr/>
            </p14:nvContentPartPr>
            <p14:xfrm>
              <a:off x="3885615" y="1142820"/>
              <a:ext cx="36000" cy="268920"/>
            </p14:xfrm>
          </p:contentPart>
        </mc:Choice>
        <mc:Fallback xmlns="">
          <p:pic>
            <p:nvPicPr>
              <p:cNvPr id="10" name="Ink 9">
                <a:extLst>
                  <a:ext uri="{FF2B5EF4-FFF2-40B4-BE49-F238E27FC236}">
                    <a16:creationId xmlns:a16="http://schemas.microsoft.com/office/drawing/2014/main" id="{62D64696-5316-5E23-B3B2-1E5A0E916839}"/>
                  </a:ext>
                </a:extLst>
              </p:cNvPr>
              <p:cNvPicPr/>
              <p:nvPr/>
            </p:nvPicPr>
            <p:blipFill>
              <a:blip r:embed="rId15"/>
              <a:stretch>
                <a:fillRect/>
              </a:stretch>
            </p:blipFill>
            <p:spPr>
              <a:xfrm>
                <a:off x="3876615" y="1133820"/>
                <a:ext cx="5364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47C58390-34A0-D1FE-019E-CD96D846DA17}"/>
                  </a:ext>
                </a:extLst>
              </p14:cNvPr>
              <p14:cNvContentPartPr/>
              <p14:nvPr/>
            </p14:nvContentPartPr>
            <p14:xfrm>
              <a:off x="3866895" y="1304820"/>
              <a:ext cx="45360" cy="360"/>
            </p14:xfrm>
          </p:contentPart>
        </mc:Choice>
        <mc:Fallback xmlns="">
          <p:pic>
            <p:nvPicPr>
              <p:cNvPr id="11" name="Ink 10">
                <a:extLst>
                  <a:ext uri="{FF2B5EF4-FFF2-40B4-BE49-F238E27FC236}">
                    <a16:creationId xmlns:a16="http://schemas.microsoft.com/office/drawing/2014/main" id="{47C58390-34A0-D1FE-019E-CD96D846DA17}"/>
                  </a:ext>
                </a:extLst>
              </p:cNvPr>
              <p:cNvPicPr/>
              <p:nvPr/>
            </p:nvPicPr>
            <p:blipFill>
              <a:blip r:embed="rId17"/>
              <a:stretch>
                <a:fillRect/>
              </a:stretch>
            </p:blipFill>
            <p:spPr>
              <a:xfrm>
                <a:off x="3857895" y="1295820"/>
                <a:ext cx="63000" cy="18000"/>
              </a:xfrm>
              <a:prstGeom prst="rect">
                <a:avLst/>
              </a:prstGeom>
            </p:spPr>
          </p:pic>
        </mc:Fallback>
      </mc:AlternateContent>
      <p:grpSp>
        <p:nvGrpSpPr>
          <p:cNvPr id="23" name="Group 22">
            <a:extLst>
              <a:ext uri="{FF2B5EF4-FFF2-40B4-BE49-F238E27FC236}">
                <a16:creationId xmlns:a16="http://schemas.microsoft.com/office/drawing/2014/main" id="{706D88BB-4EAA-ADDA-854C-0524ED78A459}"/>
              </a:ext>
            </a:extLst>
          </p:cNvPr>
          <p:cNvGrpSpPr/>
          <p:nvPr/>
        </p:nvGrpSpPr>
        <p:grpSpPr>
          <a:xfrm>
            <a:off x="4124295" y="1152540"/>
            <a:ext cx="741600" cy="259560"/>
            <a:chOff x="4124295" y="1152540"/>
            <a:chExt cx="741600" cy="2595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57052C69-D213-71BA-8553-689DEAA35BDE}"/>
                    </a:ext>
                  </a:extLst>
                </p14:cNvPr>
                <p14:cNvContentPartPr/>
                <p14:nvPr/>
              </p14:nvContentPartPr>
              <p14:xfrm>
                <a:off x="4190175" y="1152540"/>
                <a:ext cx="125640" cy="259560"/>
              </p14:xfrm>
            </p:contentPart>
          </mc:Choice>
          <mc:Fallback xmlns="">
            <p:pic>
              <p:nvPicPr>
                <p:cNvPr id="13" name="Ink 12">
                  <a:extLst>
                    <a:ext uri="{FF2B5EF4-FFF2-40B4-BE49-F238E27FC236}">
                      <a16:creationId xmlns:a16="http://schemas.microsoft.com/office/drawing/2014/main" id="{57052C69-D213-71BA-8553-689DEAA35BDE}"/>
                    </a:ext>
                  </a:extLst>
                </p:cNvPr>
                <p:cNvPicPr/>
                <p:nvPr/>
              </p:nvPicPr>
              <p:blipFill>
                <a:blip r:embed="rId19"/>
                <a:stretch>
                  <a:fillRect/>
                </a:stretch>
              </p:blipFill>
              <p:spPr>
                <a:xfrm>
                  <a:off x="4181175" y="1143540"/>
                  <a:ext cx="14328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8D0910D1-4293-EEE7-4EFB-5D48C52EBB9C}"/>
                    </a:ext>
                  </a:extLst>
                </p14:cNvPr>
                <p14:cNvContentPartPr/>
                <p14:nvPr/>
              </p14:nvContentPartPr>
              <p14:xfrm>
                <a:off x="4200615" y="1292940"/>
                <a:ext cx="84600" cy="40680"/>
              </p14:xfrm>
            </p:contentPart>
          </mc:Choice>
          <mc:Fallback xmlns="">
            <p:pic>
              <p:nvPicPr>
                <p:cNvPr id="14" name="Ink 13">
                  <a:extLst>
                    <a:ext uri="{FF2B5EF4-FFF2-40B4-BE49-F238E27FC236}">
                      <a16:creationId xmlns:a16="http://schemas.microsoft.com/office/drawing/2014/main" id="{8D0910D1-4293-EEE7-4EFB-5D48C52EBB9C}"/>
                    </a:ext>
                  </a:extLst>
                </p:cNvPr>
                <p:cNvPicPr/>
                <p:nvPr/>
              </p:nvPicPr>
              <p:blipFill>
                <a:blip r:embed="rId21"/>
                <a:stretch>
                  <a:fillRect/>
                </a:stretch>
              </p:blipFill>
              <p:spPr>
                <a:xfrm>
                  <a:off x="4191615" y="1284300"/>
                  <a:ext cx="10224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8BED904D-7D50-B0DB-D8B3-35E8DFAC1E0C}"/>
                    </a:ext>
                  </a:extLst>
                </p14:cNvPr>
                <p14:cNvContentPartPr/>
                <p14:nvPr/>
              </p14:nvContentPartPr>
              <p14:xfrm>
                <a:off x="4381335" y="1285740"/>
                <a:ext cx="10440" cy="110160"/>
              </p14:xfrm>
            </p:contentPart>
          </mc:Choice>
          <mc:Fallback xmlns="">
            <p:pic>
              <p:nvPicPr>
                <p:cNvPr id="15" name="Ink 14">
                  <a:extLst>
                    <a:ext uri="{FF2B5EF4-FFF2-40B4-BE49-F238E27FC236}">
                      <a16:creationId xmlns:a16="http://schemas.microsoft.com/office/drawing/2014/main" id="{8BED904D-7D50-B0DB-D8B3-35E8DFAC1E0C}"/>
                    </a:ext>
                  </a:extLst>
                </p:cNvPr>
                <p:cNvPicPr/>
                <p:nvPr/>
              </p:nvPicPr>
              <p:blipFill>
                <a:blip r:embed="rId23"/>
                <a:stretch>
                  <a:fillRect/>
                </a:stretch>
              </p:blipFill>
              <p:spPr>
                <a:xfrm>
                  <a:off x="4372695" y="1277100"/>
                  <a:ext cx="2808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19853617-7F50-6332-D92A-3FC5BBCEE1C0}"/>
                    </a:ext>
                  </a:extLst>
                </p14:cNvPr>
                <p14:cNvContentPartPr/>
                <p14:nvPr/>
              </p14:nvContentPartPr>
              <p14:xfrm>
                <a:off x="4419135" y="1200060"/>
                <a:ext cx="360" cy="360"/>
              </p14:xfrm>
            </p:contentPart>
          </mc:Choice>
          <mc:Fallback xmlns="">
            <p:pic>
              <p:nvPicPr>
                <p:cNvPr id="16" name="Ink 15">
                  <a:extLst>
                    <a:ext uri="{FF2B5EF4-FFF2-40B4-BE49-F238E27FC236}">
                      <a16:creationId xmlns:a16="http://schemas.microsoft.com/office/drawing/2014/main" id="{19853617-7F50-6332-D92A-3FC5BBCEE1C0}"/>
                    </a:ext>
                  </a:extLst>
                </p:cNvPr>
                <p:cNvPicPr/>
                <p:nvPr/>
              </p:nvPicPr>
              <p:blipFill>
                <a:blip r:embed="rId25"/>
                <a:stretch>
                  <a:fillRect/>
                </a:stretch>
              </p:blipFill>
              <p:spPr>
                <a:xfrm>
                  <a:off x="4410495" y="11910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EFEFCF8D-A7CE-B5E0-62B0-387284100B00}"/>
                    </a:ext>
                  </a:extLst>
                </p14:cNvPr>
                <p14:cNvContentPartPr/>
                <p14:nvPr/>
              </p14:nvContentPartPr>
              <p14:xfrm>
                <a:off x="4171815" y="1333260"/>
                <a:ext cx="85680" cy="29160"/>
              </p14:xfrm>
            </p:contentPart>
          </mc:Choice>
          <mc:Fallback xmlns="">
            <p:pic>
              <p:nvPicPr>
                <p:cNvPr id="17" name="Ink 16">
                  <a:extLst>
                    <a:ext uri="{FF2B5EF4-FFF2-40B4-BE49-F238E27FC236}">
                      <a16:creationId xmlns:a16="http://schemas.microsoft.com/office/drawing/2014/main" id="{EFEFCF8D-A7CE-B5E0-62B0-387284100B00}"/>
                    </a:ext>
                  </a:extLst>
                </p:cNvPr>
                <p:cNvPicPr/>
                <p:nvPr/>
              </p:nvPicPr>
              <p:blipFill>
                <a:blip r:embed="rId27"/>
                <a:stretch>
                  <a:fillRect/>
                </a:stretch>
              </p:blipFill>
              <p:spPr>
                <a:xfrm>
                  <a:off x="4163175" y="1324620"/>
                  <a:ext cx="10332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DD335509-1A8F-4EF4-0F2F-C1D86DD27994}"/>
                    </a:ext>
                  </a:extLst>
                </p14:cNvPr>
                <p14:cNvContentPartPr/>
                <p14:nvPr/>
              </p14:nvContentPartPr>
              <p14:xfrm>
                <a:off x="4124295" y="1314540"/>
                <a:ext cx="145800" cy="10080"/>
              </p14:xfrm>
            </p:contentPart>
          </mc:Choice>
          <mc:Fallback xmlns="">
            <p:pic>
              <p:nvPicPr>
                <p:cNvPr id="19" name="Ink 18">
                  <a:extLst>
                    <a:ext uri="{FF2B5EF4-FFF2-40B4-BE49-F238E27FC236}">
                      <a16:creationId xmlns:a16="http://schemas.microsoft.com/office/drawing/2014/main" id="{DD335509-1A8F-4EF4-0F2F-C1D86DD27994}"/>
                    </a:ext>
                  </a:extLst>
                </p:cNvPr>
                <p:cNvPicPr/>
                <p:nvPr/>
              </p:nvPicPr>
              <p:blipFill>
                <a:blip r:embed="rId29"/>
                <a:stretch>
                  <a:fillRect/>
                </a:stretch>
              </p:blipFill>
              <p:spPr>
                <a:xfrm>
                  <a:off x="4115655" y="1305540"/>
                  <a:ext cx="1634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A545607A-51F1-49BE-E664-4DF12243539A}"/>
                    </a:ext>
                  </a:extLst>
                </p14:cNvPr>
                <p14:cNvContentPartPr/>
                <p14:nvPr/>
              </p14:nvContentPartPr>
              <p14:xfrm>
                <a:off x="4503375" y="1247580"/>
                <a:ext cx="203400" cy="155520"/>
              </p14:xfrm>
            </p:contentPart>
          </mc:Choice>
          <mc:Fallback xmlns="">
            <p:pic>
              <p:nvPicPr>
                <p:cNvPr id="21" name="Ink 20">
                  <a:extLst>
                    <a:ext uri="{FF2B5EF4-FFF2-40B4-BE49-F238E27FC236}">
                      <a16:creationId xmlns:a16="http://schemas.microsoft.com/office/drawing/2014/main" id="{A545607A-51F1-49BE-E664-4DF12243539A}"/>
                    </a:ext>
                  </a:extLst>
                </p:cNvPr>
                <p:cNvPicPr/>
                <p:nvPr/>
              </p:nvPicPr>
              <p:blipFill>
                <a:blip r:embed="rId31"/>
                <a:stretch>
                  <a:fillRect/>
                </a:stretch>
              </p:blipFill>
              <p:spPr>
                <a:xfrm>
                  <a:off x="4494375" y="1238580"/>
                  <a:ext cx="22104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AB38E153-2C7F-2507-39DB-403736FCE6FD}"/>
                    </a:ext>
                  </a:extLst>
                </p14:cNvPr>
                <p14:cNvContentPartPr/>
                <p14:nvPr/>
              </p14:nvContentPartPr>
              <p14:xfrm>
                <a:off x="4751775" y="1226340"/>
                <a:ext cx="114120" cy="146520"/>
              </p14:xfrm>
            </p:contentPart>
          </mc:Choice>
          <mc:Fallback xmlns="">
            <p:pic>
              <p:nvPicPr>
                <p:cNvPr id="22" name="Ink 21">
                  <a:extLst>
                    <a:ext uri="{FF2B5EF4-FFF2-40B4-BE49-F238E27FC236}">
                      <a16:creationId xmlns:a16="http://schemas.microsoft.com/office/drawing/2014/main" id="{AB38E153-2C7F-2507-39DB-403736FCE6FD}"/>
                    </a:ext>
                  </a:extLst>
                </p:cNvPr>
                <p:cNvPicPr/>
                <p:nvPr/>
              </p:nvPicPr>
              <p:blipFill>
                <a:blip r:embed="rId33"/>
                <a:stretch>
                  <a:fillRect/>
                </a:stretch>
              </p:blipFill>
              <p:spPr>
                <a:xfrm>
                  <a:off x="4743135" y="1217700"/>
                  <a:ext cx="131760" cy="164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33" name="Ink 32">
                <a:extLst>
                  <a:ext uri="{FF2B5EF4-FFF2-40B4-BE49-F238E27FC236}">
                    <a16:creationId xmlns:a16="http://schemas.microsoft.com/office/drawing/2014/main" id="{96DA9C08-20F4-9D09-76AD-90796038B1E5}"/>
                  </a:ext>
                </a:extLst>
              </p14:cNvPr>
              <p14:cNvContentPartPr/>
              <p14:nvPr/>
            </p14:nvContentPartPr>
            <p14:xfrm>
              <a:off x="6067215" y="1085580"/>
              <a:ext cx="360" cy="360"/>
            </p14:xfrm>
          </p:contentPart>
        </mc:Choice>
        <mc:Fallback xmlns="">
          <p:pic>
            <p:nvPicPr>
              <p:cNvPr id="33" name="Ink 32">
                <a:extLst>
                  <a:ext uri="{FF2B5EF4-FFF2-40B4-BE49-F238E27FC236}">
                    <a16:creationId xmlns:a16="http://schemas.microsoft.com/office/drawing/2014/main" id="{96DA9C08-20F4-9D09-76AD-90796038B1E5}"/>
                  </a:ext>
                </a:extLst>
              </p:cNvPr>
              <p:cNvPicPr/>
              <p:nvPr/>
            </p:nvPicPr>
            <p:blipFill>
              <a:blip r:embed="rId25"/>
              <a:stretch>
                <a:fillRect/>
              </a:stretch>
            </p:blipFill>
            <p:spPr>
              <a:xfrm>
                <a:off x="6058575" y="1076580"/>
                <a:ext cx="18000" cy="18000"/>
              </a:xfrm>
              <a:prstGeom prst="rect">
                <a:avLst/>
              </a:prstGeom>
            </p:spPr>
          </p:pic>
        </mc:Fallback>
      </mc:AlternateContent>
      <p:grpSp>
        <p:nvGrpSpPr>
          <p:cNvPr id="44" name="Group 43">
            <a:extLst>
              <a:ext uri="{FF2B5EF4-FFF2-40B4-BE49-F238E27FC236}">
                <a16:creationId xmlns:a16="http://schemas.microsoft.com/office/drawing/2014/main" id="{9B23376D-0E1D-03E3-2ECF-563E48C9AC13}"/>
              </a:ext>
            </a:extLst>
          </p:cNvPr>
          <p:cNvGrpSpPr/>
          <p:nvPr/>
        </p:nvGrpSpPr>
        <p:grpSpPr>
          <a:xfrm>
            <a:off x="5026815" y="1200060"/>
            <a:ext cx="1357560" cy="307800"/>
            <a:chOff x="5026815" y="1200060"/>
            <a:chExt cx="1357560" cy="307800"/>
          </a:xfrm>
        </p:grpSpPr>
        <mc:AlternateContent xmlns:mc="http://schemas.openxmlformats.org/markup-compatibility/2006" xmlns:p14="http://schemas.microsoft.com/office/powerpoint/2010/main">
          <mc:Choice Requires="p14">
            <p:contentPart p14:bwMode="auto" r:id="rId35">
              <p14:nvContentPartPr>
                <p14:cNvPr id="24" name="Ink 23">
                  <a:extLst>
                    <a:ext uri="{FF2B5EF4-FFF2-40B4-BE49-F238E27FC236}">
                      <a16:creationId xmlns:a16="http://schemas.microsoft.com/office/drawing/2014/main" id="{358222C1-5770-49F6-61AF-EB4D17656E28}"/>
                    </a:ext>
                  </a:extLst>
                </p14:cNvPr>
                <p14:cNvContentPartPr/>
                <p14:nvPr/>
              </p14:nvContentPartPr>
              <p14:xfrm>
                <a:off x="5026815" y="1228500"/>
                <a:ext cx="106200" cy="135360"/>
              </p14:xfrm>
            </p:contentPart>
          </mc:Choice>
          <mc:Fallback xmlns="">
            <p:pic>
              <p:nvPicPr>
                <p:cNvPr id="24" name="Ink 23">
                  <a:extLst>
                    <a:ext uri="{FF2B5EF4-FFF2-40B4-BE49-F238E27FC236}">
                      <a16:creationId xmlns:a16="http://schemas.microsoft.com/office/drawing/2014/main" id="{358222C1-5770-49F6-61AF-EB4D17656E28}"/>
                    </a:ext>
                  </a:extLst>
                </p:cNvPr>
                <p:cNvPicPr/>
                <p:nvPr/>
              </p:nvPicPr>
              <p:blipFill>
                <a:blip r:embed="rId36"/>
                <a:stretch>
                  <a:fillRect/>
                </a:stretch>
              </p:blipFill>
              <p:spPr>
                <a:xfrm>
                  <a:off x="5018175" y="1219860"/>
                  <a:ext cx="12384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5" name="Ink 24">
                  <a:extLst>
                    <a:ext uri="{FF2B5EF4-FFF2-40B4-BE49-F238E27FC236}">
                      <a16:creationId xmlns:a16="http://schemas.microsoft.com/office/drawing/2014/main" id="{CF74FD17-1463-1D84-64EA-2E124723F7E4}"/>
                    </a:ext>
                  </a:extLst>
                </p14:cNvPr>
                <p14:cNvContentPartPr/>
                <p14:nvPr/>
              </p14:nvContentPartPr>
              <p14:xfrm>
                <a:off x="5188455" y="1228500"/>
                <a:ext cx="109440" cy="146160"/>
              </p14:xfrm>
            </p:contentPart>
          </mc:Choice>
          <mc:Fallback xmlns="">
            <p:pic>
              <p:nvPicPr>
                <p:cNvPr id="25" name="Ink 24">
                  <a:extLst>
                    <a:ext uri="{FF2B5EF4-FFF2-40B4-BE49-F238E27FC236}">
                      <a16:creationId xmlns:a16="http://schemas.microsoft.com/office/drawing/2014/main" id="{CF74FD17-1463-1D84-64EA-2E124723F7E4}"/>
                    </a:ext>
                  </a:extLst>
                </p:cNvPr>
                <p:cNvPicPr/>
                <p:nvPr/>
              </p:nvPicPr>
              <p:blipFill>
                <a:blip r:embed="rId38"/>
                <a:stretch>
                  <a:fillRect/>
                </a:stretch>
              </p:blipFill>
              <p:spPr>
                <a:xfrm>
                  <a:off x="5179815" y="1219860"/>
                  <a:ext cx="12708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6" name="Ink 25">
                  <a:extLst>
                    <a:ext uri="{FF2B5EF4-FFF2-40B4-BE49-F238E27FC236}">
                      <a16:creationId xmlns:a16="http://schemas.microsoft.com/office/drawing/2014/main" id="{EADFF661-C154-2253-8EDB-5EF77F387753}"/>
                    </a:ext>
                  </a:extLst>
                </p14:cNvPr>
                <p14:cNvContentPartPr/>
                <p14:nvPr/>
              </p14:nvContentPartPr>
              <p14:xfrm>
                <a:off x="5333895" y="1228500"/>
                <a:ext cx="7560" cy="114120"/>
              </p14:xfrm>
            </p:contentPart>
          </mc:Choice>
          <mc:Fallback xmlns="">
            <p:pic>
              <p:nvPicPr>
                <p:cNvPr id="26" name="Ink 25">
                  <a:extLst>
                    <a:ext uri="{FF2B5EF4-FFF2-40B4-BE49-F238E27FC236}">
                      <a16:creationId xmlns:a16="http://schemas.microsoft.com/office/drawing/2014/main" id="{EADFF661-C154-2253-8EDB-5EF77F387753}"/>
                    </a:ext>
                  </a:extLst>
                </p:cNvPr>
                <p:cNvPicPr/>
                <p:nvPr/>
              </p:nvPicPr>
              <p:blipFill>
                <a:blip r:embed="rId40"/>
                <a:stretch>
                  <a:fillRect/>
                </a:stretch>
              </p:blipFill>
              <p:spPr>
                <a:xfrm>
                  <a:off x="5325255" y="1219860"/>
                  <a:ext cx="252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7" name="Ink 26">
                  <a:extLst>
                    <a:ext uri="{FF2B5EF4-FFF2-40B4-BE49-F238E27FC236}">
                      <a16:creationId xmlns:a16="http://schemas.microsoft.com/office/drawing/2014/main" id="{172AB43B-DA30-6573-E625-54D0F926D586}"/>
                    </a:ext>
                  </a:extLst>
                </p14:cNvPr>
                <p14:cNvContentPartPr/>
                <p14:nvPr/>
              </p14:nvContentPartPr>
              <p14:xfrm>
                <a:off x="5343255" y="1224180"/>
                <a:ext cx="79200" cy="108360"/>
              </p14:xfrm>
            </p:contentPart>
          </mc:Choice>
          <mc:Fallback xmlns="">
            <p:pic>
              <p:nvPicPr>
                <p:cNvPr id="27" name="Ink 26">
                  <a:extLst>
                    <a:ext uri="{FF2B5EF4-FFF2-40B4-BE49-F238E27FC236}">
                      <a16:creationId xmlns:a16="http://schemas.microsoft.com/office/drawing/2014/main" id="{172AB43B-DA30-6573-E625-54D0F926D586}"/>
                    </a:ext>
                  </a:extLst>
                </p:cNvPr>
                <p:cNvPicPr/>
                <p:nvPr/>
              </p:nvPicPr>
              <p:blipFill>
                <a:blip r:embed="rId42"/>
                <a:stretch>
                  <a:fillRect/>
                </a:stretch>
              </p:blipFill>
              <p:spPr>
                <a:xfrm>
                  <a:off x="5334255" y="1215540"/>
                  <a:ext cx="968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9" name="Ink 28">
                  <a:extLst>
                    <a:ext uri="{FF2B5EF4-FFF2-40B4-BE49-F238E27FC236}">
                      <a16:creationId xmlns:a16="http://schemas.microsoft.com/office/drawing/2014/main" id="{D2F10375-203B-3CD3-D1A8-75E5A47833FE}"/>
                    </a:ext>
                  </a:extLst>
                </p14:cNvPr>
                <p14:cNvContentPartPr/>
                <p14:nvPr/>
              </p14:nvContentPartPr>
              <p14:xfrm>
                <a:off x="5503815" y="1201860"/>
                <a:ext cx="98280" cy="191160"/>
              </p14:xfrm>
            </p:contentPart>
          </mc:Choice>
          <mc:Fallback xmlns="">
            <p:pic>
              <p:nvPicPr>
                <p:cNvPr id="29" name="Ink 28">
                  <a:extLst>
                    <a:ext uri="{FF2B5EF4-FFF2-40B4-BE49-F238E27FC236}">
                      <a16:creationId xmlns:a16="http://schemas.microsoft.com/office/drawing/2014/main" id="{D2F10375-203B-3CD3-D1A8-75E5A47833FE}"/>
                    </a:ext>
                  </a:extLst>
                </p:cNvPr>
                <p:cNvPicPr/>
                <p:nvPr/>
              </p:nvPicPr>
              <p:blipFill>
                <a:blip r:embed="rId44"/>
                <a:stretch>
                  <a:fillRect/>
                </a:stretch>
              </p:blipFill>
              <p:spPr>
                <a:xfrm>
                  <a:off x="5494815" y="1192860"/>
                  <a:ext cx="1159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0" name="Ink 29">
                  <a:extLst>
                    <a:ext uri="{FF2B5EF4-FFF2-40B4-BE49-F238E27FC236}">
                      <a16:creationId xmlns:a16="http://schemas.microsoft.com/office/drawing/2014/main" id="{8A338591-B007-65FB-DD4F-99BEFB605759}"/>
                    </a:ext>
                  </a:extLst>
                </p14:cNvPr>
                <p14:cNvContentPartPr/>
                <p14:nvPr/>
              </p14:nvContentPartPr>
              <p14:xfrm>
                <a:off x="5657175" y="1200060"/>
                <a:ext cx="131040" cy="204840"/>
              </p14:xfrm>
            </p:contentPart>
          </mc:Choice>
          <mc:Fallback xmlns="">
            <p:pic>
              <p:nvPicPr>
                <p:cNvPr id="30" name="Ink 29">
                  <a:extLst>
                    <a:ext uri="{FF2B5EF4-FFF2-40B4-BE49-F238E27FC236}">
                      <a16:creationId xmlns:a16="http://schemas.microsoft.com/office/drawing/2014/main" id="{8A338591-B007-65FB-DD4F-99BEFB605759}"/>
                    </a:ext>
                  </a:extLst>
                </p:cNvPr>
                <p:cNvPicPr/>
                <p:nvPr/>
              </p:nvPicPr>
              <p:blipFill>
                <a:blip r:embed="rId46"/>
                <a:stretch>
                  <a:fillRect/>
                </a:stretch>
              </p:blipFill>
              <p:spPr>
                <a:xfrm>
                  <a:off x="5648175" y="1191060"/>
                  <a:ext cx="1486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1" name="Ink 30">
                  <a:extLst>
                    <a:ext uri="{FF2B5EF4-FFF2-40B4-BE49-F238E27FC236}">
                      <a16:creationId xmlns:a16="http://schemas.microsoft.com/office/drawing/2014/main" id="{97162355-2056-B8B3-F69A-CC9489254215}"/>
                    </a:ext>
                  </a:extLst>
                </p14:cNvPr>
                <p14:cNvContentPartPr/>
                <p14:nvPr/>
              </p14:nvContentPartPr>
              <p14:xfrm>
                <a:off x="5838975" y="1247580"/>
                <a:ext cx="171000" cy="157320"/>
              </p14:xfrm>
            </p:contentPart>
          </mc:Choice>
          <mc:Fallback xmlns="">
            <p:pic>
              <p:nvPicPr>
                <p:cNvPr id="31" name="Ink 30">
                  <a:extLst>
                    <a:ext uri="{FF2B5EF4-FFF2-40B4-BE49-F238E27FC236}">
                      <a16:creationId xmlns:a16="http://schemas.microsoft.com/office/drawing/2014/main" id="{97162355-2056-B8B3-F69A-CC9489254215}"/>
                    </a:ext>
                  </a:extLst>
                </p:cNvPr>
                <p:cNvPicPr/>
                <p:nvPr/>
              </p:nvPicPr>
              <p:blipFill>
                <a:blip r:embed="rId48"/>
                <a:stretch>
                  <a:fillRect/>
                </a:stretch>
              </p:blipFill>
              <p:spPr>
                <a:xfrm>
                  <a:off x="5829975" y="1238580"/>
                  <a:ext cx="1886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2" name="Ink 31">
                  <a:extLst>
                    <a:ext uri="{FF2B5EF4-FFF2-40B4-BE49-F238E27FC236}">
                      <a16:creationId xmlns:a16="http://schemas.microsoft.com/office/drawing/2014/main" id="{C2B2530E-4A34-18F6-4B40-4107C8F3593B}"/>
                    </a:ext>
                  </a:extLst>
                </p14:cNvPr>
                <p14:cNvContentPartPr/>
                <p14:nvPr/>
              </p14:nvContentPartPr>
              <p14:xfrm>
                <a:off x="6067215" y="1237860"/>
                <a:ext cx="360" cy="114120"/>
              </p14:xfrm>
            </p:contentPart>
          </mc:Choice>
          <mc:Fallback xmlns="">
            <p:pic>
              <p:nvPicPr>
                <p:cNvPr id="32" name="Ink 31">
                  <a:extLst>
                    <a:ext uri="{FF2B5EF4-FFF2-40B4-BE49-F238E27FC236}">
                      <a16:creationId xmlns:a16="http://schemas.microsoft.com/office/drawing/2014/main" id="{C2B2530E-4A34-18F6-4B40-4107C8F3593B}"/>
                    </a:ext>
                  </a:extLst>
                </p:cNvPr>
                <p:cNvPicPr/>
                <p:nvPr/>
              </p:nvPicPr>
              <p:blipFill>
                <a:blip r:embed="rId50"/>
                <a:stretch>
                  <a:fillRect/>
                </a:stretch>
              </p:blipFill>
              <p:spPr>
                <a:xfrm>
                  <a:off x="6058575" y="1228860"/>
                  <a:ext cx="180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5" name="Ink 34">
                  <a:extLst>
                    <a:ext uri="{FF2B5EF4-FFF2-40B4-BE49-F238E27FC236}">
                      <a16:creationId xmlns:a16="http://schemas.microsoft.com/office/drawing/2014/main" id="{374ECC8D-924A-C008-BEB2-FE8D5CCE0FA4}"/>
                    </a:ext>
                  </a:extLst>
                </p14:cNvPr>
                <p14:cNvContentPartPr/>
                <p14:nvPr/>
              </p14:nvContentPartPr>
              <p14:xfrm>
                <a:off x="6142455" y="1220940"/>
                <a:ext cx="88560" cy="140400"/>
              </p14:xfrm>
            </p:contentPart>
          </mc:Choice>
          <mc:Fallback xmlns="">
            <p:pic>
              <p:nvPicPr>
                <p:cNvPr id="35" name="Ink 34">
                  <a:extLst>
                    <a:ext uri="{FF2B5EF4-FFF2-40B4-BE49-F238E27FC236}">
                      <a16:creationId xmlns:a16="http://schemas.microsoft.com/office/drawing/2014/main" id="{374ECC8D-924A-C008-BEB2-FE8D5CCE0FA4}"/>
                    </a:ext>
                  </a:extLst>
                </p:cNvPr>
                <p:cNvPicPr/>
                <p:nvPr/>
              </p:nvPicPr>
              <p:blipFill>
                <a:blip r:embed="rId52"/>
                <a:stretch>
                  <a:fillRect/>
                </a:stretch>
              </p:blipFill>
              <p:spPr>
                <a:xfrm>
                  <a:off x="6133815" y="1212300"/>
                  <a:ext cx="10620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6" name="Ink 35">
                  <a:extLst>
                    <a:ext uri="{FF2B5EF4-FFF2-40B4-BE49-F238E27FC236}">
                      <a16:creationId xmlns:a16="http://schemas.microsoft.com/office/drawing/2014/main" id="{9E579616-C486-3BAF-E7B7-56B525AF9C89}"/>
                    </a:ext>
                  </a:extLst>
                </p14:cNvPr>
                <p14:cNvContentPartPr/>
                <p14:nvPr/>
              </p14:nvContentPartPr>
              <p14:xfrm>
                <a:off x="6276015" y="1237860"/>
                <a:ext cx="87840" cy="143640"/>
              </p14:xfrm>
            </p:contentPart>
          </mc:Choice>
          <mc:Fallback xmlns="">
            <p:pic>
              <p:nvPicPr>
                <p:cNvPr id="36" name="Ink 35">
                  <a:extLst>
                    <a:ext uri="{FF2B5EF4-FFF2-40B4-BE49-F238E27FC236}">
                      <a16:creationId xmlns:a16="http://schemas.microsoft.com/office/drawing/2014/main" id="{9E579616-C486-3BAF-E7B7-56B525AF9C89}"/>
                    </a:ext>
                  </a:extLst>
                </p:cNvPr>
                <p:cNvPicPr/>
                <p:nvPr/>
              </p:nvPicPr>
              <p:blipFill>
                <a:blip r:embed="rId54"/>
                <a:stretch>
                  <a:fillRect/>
                </a:stretch>
              </p:blipFill>
              <p:spPr>
                <a:xfrm>
                  <a:off x="6267015" y="1228860"/>
                  <a:ext cx="10548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7" name="Ink 36">
                  <a:extLst>
                    <a:ext uri="{FF2B5EF4-FFF2-40B4-BE49-F238E27FC236}">
                      <a16:creationId xmlns:a16="http://schemas.microsoft.com/office/drawing/2014/main" id="{E5371E02-E753-066B-9D25-8350CF3927CC}"/>
                    </a:ext>
                  </a:extLst>
                </p14:cNvPr>
                <p14:cNvContentPartPr/>
                <p14:nvPr/>
              </p14:nvContentPartPr>
              <p14:xfrm>
                <a:off x="6233535" y="1237860"/>
                <a:ext cx="150840" cy="270000"/>
              </p14:xfrm>
            </p:contentPart>
          </mc:Choice>
          <mc:Fallback xmlns="">
            <p:pic>
              <p:nvPicPr>
                <p:cNvPr id="37" name="Ink 36">
                  <a:extLst>
                    <a:ext uri="{FF2B5EF4-FFF2-40B4-BE49-F238E27FC236}">
                      <a16:creationId xmlns:a16="http://schemas.microsoft.com/office/drawing/2014/main" id="{E5371E02-E753-066B-9D25-8350CF3927CC}"/>
                    </a:ext>
                  </a:extLst>
                </p:cNvPr>
                <p:cNvPicPr/>
                <p:nvPr/>
              </p:nvPicPr>
              <p:blipFill>
                <a:blip r:embed="rId56"/>
                <a:stretch>
                  <a:fillRect/>
                </a:stretch>
              </p:blipFill>
              <p:spPr>
                <a:xfrm>
                  <a:off x="6224535" y="1228860"/>
                  <a:ext cx="168480" cy="287640"/>
                </a:xfrm>
                <a:prstGeom prst="rect">
                  <a:avLst/>
                </a:prstGeom>
              </p:spPr>
            </p:pic>
          </mc:Fallback>
        </mc:AlternateContent>
      </p:grpSp>
      <p:grpSp>
        <p:nvGrpSpPr>
          <p:cNvPr id="53" name="Group 52">
            <a:extLst>
              <a:ext uri="{FF2B5EF4-FFF2-40B4-BE49-F238E27FC236}">
                <a16:creationId xmlns:a16="http://schemas.microsoft.com/office/drawing/2014/main" id="{34028689-4F65-3632-21AE-30606FD13CE1}"/>
              </a:ext>
            </a:extLst>
          </p:cNvPr>
          <p:cNvGrpSpPr/>
          <p:nvPr/>
        </p:nvGrpSpPr>
        <p:grpSpPr>
          <a:xfrm>
            <a:off x="6589215" y="1123740"/>
            <a:ext cx="1434240" cy="424800"/>
            <a:chOff x="6589215" y="1123740"/>
            <a:chExt cx="1434240" cy="424800"/>
          </a:xfrm>
        </p:grpSpPr>
        <mc:AlternateContent xmlns:mc="http://schemas.openxmlformats.org/markup-compatibility/2006" xmlns:p14="http://schemas.microsoft.com/office/powerpoint/2010/main">
          <mc:Choice Requires="p14">
            <p:contentPart p14:bwMode="auto" r:id="rId57">
              <p14:nvContentPartPr>
                <p14:cNvPr id="38" name="Ink 37">
                  <a:extLst>
                    <a:ext uri="{FF2B5EF4-FFF2-40B4-BE49-F238E27FC236}">
                      <a16:creationId xmlns:a16="http://schemas.microsoft.com/office/drawing/2014/main" id="{B73D6477-357A-04BA-185F-4B9A1C307E87}"/>
                    </a:ext>
                  </a:extLst>
                </p14:cNvPr>
                <p14:cNvContentPartPr/>
                <p14:nvPr/>
              </p14:nvContentPartPr>
              <p14:xfrm>
                <a:off x="6589215" y="1237500"/>
                <a:ext cx="115560" cy="174240"/>
              </p14:xfrm>
            </p:contentPart>
          </mc:Choice>
          <mc:Fallback xmlns="">
            <p:pic>
              <p:nvPicPr>
                <p:cNvPr id="38" name="Ink 37">
                  <a:extLst>
                    <a:ext uri="{FF2B5EF4-FFF2-40B4-BE49-F238E27FC236}">
                      <a16:creationId xmlns:a16="http://schemas.microsoft.com/office/drawing/2014/main" id="{B73D6477-357A-04BA-185F-4B9A1C307E87}"/>
                    </a:ext>
                  </a:extLst>
                </p:cNvPr>
                <p:cNvPicPr/>
                <p:nvPr/>
              </p:nvPicPr>
              <p:blipFill>
                <a:blip r:embed="rId58"/>
                <a:stretch>
                  <a:fillRect/>
                </a:stretch>
              </p:blipFill>
              <p:spPr>
                <a:xfrm>
                  <a:off x="6580575" y="1228500"/>
                  <a:ext cx="13320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9" name="Ink 38">
                  <a:extLst>
                    <a:ext uri="{FF2B5EF4-FFF2-40B4-BE49-F238E27FC236}">
                      <a16:creationId xmlns:a16="http://schemas.microsoft.com/office/drawing/2014/main" id="{6B4671B4-FC83-99E3-6B15-682D10FF63A3}"/>
                    </a:ext>
                  </a:extLst>
                </p14:cNvPr>
                <p14:cNvContentPartPr/>
                <p14:nvPr/>
              </p14:nvContentPartPr>
              <p14:xfrm>
                <a:off x="6761295" y="1285740"/>
                <a:ext cx="70560" cy="126000"/>
              </p14:xfrm>
            </p:contentPart>
          </mc:Choice>
          <mc:Fallback xmlns="">
            <p:pic>
              <p:nvPicPr>
                <p:cNvPr id="39" name="Ink 38">
                  <a:extLst>
                    <a:ext uri="{FF2B5EF4-FFF2-40B4-BE49-F238E27FC236}">
                      <a16:creationId xmlns:a16="http://schemas.microsoft.com/office/drawing/2014/main" id="{6B4671B4-FC83-99E3-6B15-682D10FF63A3}"/>
                    </a:ext>
                  </a:extLst>
                </p:cNvPr>
                <p:cNvPicPr/>
                <p:nvPr/>
              </p:nvPicPr>
              <p:blipFill>
                <a:blip r:embed="rId60"/>
                <a:stretch>
                  <a:fillRect/>
                </a:stretch>
              </p:blipFill>
              <p:spPr>
                <a:xfrm>
                  <a:off x="6752295" y="1277100"/>
                  <a:ext cx="8820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0" name="Ink 39">
                  <a:extLst>
                    <a:ext uri="{FF2B5EF4-FFF2-40B4-BE49-F238E27FC236}">
                      <a16:creationId xmlns:a16="http://schemas.microsoft.com/office/drawing/2014/main" id="{0E549E8E-9023-6491-CA1F-D9037CCC23D6}"/>
                    </a:ext>
                  </a:extLst>
                </p14:cNvPr>
                <p14:cNvContentPartPr/>
                <p14:nvPr/>
              </p14:nvContentPartPr>
              <p14:xfrm>
                <a:off x="6886215" y="1232100"/>
                <a:ext cx="171360" cy="140400"/>
              </p14:xfrm>
            </p:contentPart>
          </mc:Choice>
          <mc:Fallback xmlns="">
            <p:pic>
              <p:nvPicPr>
                <p:cNvPr id="40" name="Ink 39">
                  <a:extLst>
                    <a:ext uri="{FF2B5EF4-FFF2-40B4-BE49-F238E27FC236}">
                      <a16:creationId xmlns:a16="http://schemas.microsoft.com/office/drawing/2014/main" id="{0E549E8E-9023-6491-CA1F-D9037CCC23D6}"/>
                    </a:ext>
                  </a:extLst>
                </p:cNvPr>
                <p:cNvPicPr/>
                <p:nvPr/>
              </p:nvPicPr>
              <p:blipFill>
                <a:blip r:embed="rId62"/>
                <a:stretch>
                  <a:fillRect/>
                </a:stretch>
              </p:blipFill>
              <p:spPr>
                <a:xfrm>
                  <a:off x="6877575" y="1223460"/>
                  <a:ext cx="18900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1" name="Ink 40">
                  <a:extLst>
                    <a:ext uri="{FF2B5EF4-FFF2-40B4-BE49-F238E27FC236}">
                      <a16:creationId xmlns:a16="http://schemas.microsoft.com/office/drawing/2014/main" id="{17437199-7E7B-C2F2-9840-96E04C45D1B7}"/>
                    </a:ext>
                  </a:extLst>
                </p14:cNvPr>
                <p14:cNvContentPartPr/>
                <p14:nvPr/>
              </p14:nvContentPartPr>
              <p14:xfrm>
                <a:off x="7095735" y="1247580"/>
                <a:ext cx="19440" cy="300960"/>
              </p14:xfrm>
            </p:contentPart>
          </mc:Choice>
          <mc:Fallback xmlns="">
            <p:pic>
              <p:nvPicPr>
                <p:cNvPr id="41" name="Ink 40">
                  <a:extLst>
                    <a:ext uri="{FF2B5EF4-FFF2-40B4-BE49-F238E27FC236}">
                      <a16:creationId xmlns:a16="http://schemas.microsoft.com/office/drawing/2014/main" id="{17437199-7E7B-C2F2-9840-96E04C45D1B7}"/>
                    </a:ext>
                  </a:extLst>
                </p:cNvPr>
                <p:cNvPicPr/>
                <p:nvPr/>
              </p:nvPicPr>
              <p:blipFill>
                <a:blip r:embed="rId64"/>
                <a:stretch>
                  <a:fillRect/>
                </a:stretch>
              </p:blipFill>
              <p:spPr>
                <a:xfrm>
                  <a:off x="7086735" y="1238580"/>
                  <a:ext cx="3708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2" name="Ink 41">
                  <a:extLst>
                    <a:ext uri="{FF2B5EF4-FFF2-40B4-BE49-F238E27FC236}">
                      <a16:creationId xmlns:a16="http://schemas.microsoft.com/office/drawing/2014/main" id="{0290FBE5-6763-62AF-153E-B87787BAAB7B}"/>
                    </a:ext>
                  </a:extLst>
                </p14:cNvPr>
                <p14:cNvContentPartPr/>
                <p14:nvPr/>
              </p14:nvContentPartPr>
              <p14:xfrm>
                <a:off x="7105815" y="1237860"/>
                <a:ext cx="87480" cy="135360"/>
              </p14:xfrm>
            </p:contentPart>
          </mc:Choice>
          <mc:Fallback xmlns="">
            <p:pic>
              <p:nvPicPr>
                <p:cNvPr id="42" name="Ink 41">
                  <a:extLst>
                    <a:ext uri="{FF2B5EF4-FFF2-40B4-BE49-F238E27FC236}">
                      <a16:creationId xmlns:a16="http://schemas.microsoft.com/office/drawing/2014/main" id="{0290FBE5-6763-62AF-153E-B87787BAAB7B}"/>
                    </a:ext>
                  </a:extLst>
                </p:cNvPr>
                <p:cNvPicPr/>
                <p:nvPr/>
              </p:nvPicPr>
              <p:blipFill>
                <a:blip r:embed="rId66"/>
                <a:stretch>
                  <a:fillRect/>
                </a:stretch>
              </p:blipFill>
              <p:spPr>
                <a:xfrm>
                  <a:off x="7096815" y="1228860"/>
                  <a:ext cx="10512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5" name="Ink 44">
                  <a:extLst>
                    <a:ext uri="{FF2B5EF4-FFF2-40B4-BE49-F238E27FC236}">
                      <a16:creationId xmlns:a16="http://schemas.microsoft.com/office/drawing/2014/main" id="{B4A2A52C-13C1-44C9-3E68-0BDED4F37B32}"/>
                    </a:ext>
                  </a:extLst>
                </p14:cNvPr>
                <p14:cNvContentPartPr/>
                <p14:nvPr/>
              </p14:nvContentPartPr>
              <p14:xfrm>
                <a:off x="7264935" y="1247580"/>
                <a:ext cx="99720" cy="145440"/>
              </p14:xfrm>
            </p:contentPart>
          </mc:Choice>
          <mc:Fallback xmlns="">
            <p:pic>
              <p:nvPicPr>
                <p:cNvPr id="45" name="Ink 44">
                  <a:extLst>
                    <a:ext uri="{FF2B5EF4-FFF2-40B4-BE49-F238E27FC236}">
                      <a16:creationId xmlns:a16="http://schemas.microsoft.com/office/drawing/2014/main" id="{B4A2A52C-13C1-44C9-3E68-0BDED4F37B32}"/>
                    </a:ext>
                  </a:extLst>
                </p:cNvPr>
                <p:cNvPicPr/>
                <p:nvPr/>
              </p:nvPicPr>
              <p:blipFill>
                <a:blip r:embed="rId68"/>
                <a:stretch>
                  <a:fillRect/>
                </a:stretch>
              </p:blipFill>
              <p:spPr>
                <a:xfrm>
                  <a:off x="7255935" y="1238580"/>
                  <a:ext cx="1173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6" name="Ink 45">
                  <a:extLst>
                    <a:ext uri="{FF2B5EF4-FFF2-40B4-BE49-F238E27FC236}">
                      <a16:creationId xmlns:a16="http://schemas.microsoft.com/office/drawing/2014/main" id="{F2D95EB7-D4F0-AB1B-21B7-4C908919703F}"/>
                    </a:ext>
                  </a:extLst>
                </p14:cNvPr>
                <p14:cNvContentPartPr/>
                <p14:nvPr/>
              </p14:nvContentPartPr>
              <p14:xfrm>
                <a:off x="7420095" y="1236060"/>
                <a:ext cx="165600" cy="159480"/>
              </p14:xfrm>
            </p:contentPart>
          </mc:Choice>
          <mc:Fallback xmlns="">
            <p:pic>
              <p:nvPicPr>
                <p:cNvPr id="46" name="Ink 45">
                  <a:extLst>
                    <a:ext uri="{FF2B5EF4-FFF2-40B4-BE49-F238E27FC236}">
                      <a16:creationId xmlns:a16="http://schemas.microsoft.com/office/drawing/2014/main" id="{F2D95EB7-D4F0-AB1B-21B7-4C908919703F}"/>
                    </a:ext>
                  </a:extLst>
                </p:cNvPr>
                <p:cNvPicPr/>
                <p:nvPr/>
              </p:nvPicPr>
              <p:blipFill>
                <a:blip r:embed="rId70"/>
                <a:stretch>
                  <a:fillRect/>
                </a:stretch>
              </p:blipFill>
              <p:spPr>
                <a:xfrm>
                  <a:off x="7411095" y="1227420"/>
                  <a:ext cx="18324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7" name="Ink 46">
                  <a:extLst>
                    <a:ext uri="{FF2B5EF4-FFF2-40B4-BE49-F238E27FC236}">
                      <a16:creationId xmlns:a16="http://schemas.microsoft.com/office/drawing/2014/main" id="{7B46E2F2-D349-E5A6-5EE5-497CCF09FDBC}"/>
                    </a:ext>
                  </a:extLst>
                </p14:cNvPr>
                <p14:cNvContentPartPr/>
                <p14:nvPr/>
              </p14:nvContentPartPr>
              <p14:xfrm>
                <a:off x="7646175" y="1227060"/>
                <a:ext cx="72360" cy="163440"/>
              </p14:xfrm>
            </p:contentPart>
          </mc:Choice>
          <mc:Fallback xmlns="">
            <p:pic>
              <p:nvPicPr>
                <p:cNvPr id="47" name="Ink 46">
                  <a:extLst>
                    <a:ext uri="{FF2B5EF4-FFF2-40B4-BE49-F238E27FC236}">
                      <a16:creationId xmlns:a16="http://schemas.microsoft.com/office/drawing/2014/main" id="{7B46E2F2-D349-E5A6-5EE5-497CCF09FDBC}"/>
                    </a:ext>
                  </a:extLst>
                </p:cNvPr>
                <p:cNvPicPr/>
                <p:nvPr/>
              </p:nvPicPr>
              <p:blipFill>
                <a:blip r:embed="rId72"/>
                <a:stretch>
                  <a:fillRect/>
                </a:stretch>
              </p:blipFill>
              <p:spPr>
                <a:xfrm>
                  <a:off x="7637175" y="1218060"/>
                  <a:ext cx="9000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8" name="Ink 47">
                  <a:extLst>
                    <a:ext uri="{FF2B5EF4-FFF2-40B4-BE49-F238E27FC236}">
                      <a16:creationId xmlns:a16="http://schemas.microsoft.com/office/drawing/2014/main" id="{9DF7F6DF-064F-A84F-327F-B09A63809D75}"/>
                    </a:ext>
                  </a:extLst>
                </p14:cNvPr>
                <p14:cNvContentPartPr/>
                <p14:nvPr/>
              </p14:nvContentPartPr>
              <p14:xfrm>
                <a:off x="7764255" y="1237860"/>
                <a:ext cx="94680" cy="132480"/>
              </p14:xfrm>
            </p:contentPart>
          </mc:Choice>
          <mc:Fallback xmlns="">
            <p:pic>
              <p:nvPicPr>
                <p:cNvPr id="48" name="Ink 47">
                  <a:extLst>
                    <a:ext uri="{FF2B5EF4-FFF2-40B4-BE49-F238E27FC236}">
                      <a16:creationId xmlns:a16="http://schemas.microsoft.com/office/drawing/2014/main" id="{9DF7F6DF-064F-A84F-327F-B09A63809D75}"/>
                    </a:ext>
                  </a:extLst>
                </p:cNvPr>
                <p:cNvPicPr/>
                <p:nvPr/>
              </p:nvPicPr>
              <p:blipFill>
                <a:blip r:embed="rId74"/>
                <a:stretch>
                  <a:fillRect/>
                </a:stretch>
              </p:blipFill>
              <p:spPr>
                <a:xfrm>
                  <a:off x="7755255" y="1228860"/>
                  <a:ext cx="11232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9" name="Ink 48">
                  <a:extLst>
                    <a:ext uri="{FF2B5EF4-FFF2-40B4-BE49-F238E27FC236}">
                      <a16:creationId xmlns:a16="http://schemas.microsoft.com/office/drawing/2014/main" id="{DEB5F7B0-5DCF-DD66-A444-5C5F7C328530}"/>
                    </a:ext>
                  </a:extLst>
                </p14:cNvPr>
                <p14:cNvContentPartPr/>
                <p14:nvPr/>
              </p14:nvContentPartPr>
              <p14:xfrm>
                <a:off x="7905015" y="1123740"/>
                <a:ext cx="95040" cy="258120"/>
              </p14:xfrm>
            </p:contentPart>
          </mc:Choice>
          <mc:Fallback xmlns="">
            <p:pic>
              <p:nvPicPr>
                <p:cNvPr id="49" name="Ink 48">
                  <a:extLst>
                    <a:ext uri="{FF2B5EF4-FFF2-40B4-BE49-F238E27FC236}">
                      <a16:creationId xmlns:a16="http://schemas.microsoft.com/office/drawing/2014/main" id="{DEB5F7B0-5DCF-DD66-A444-5C5F7C328530}"/>
                    </a:ext>
                  </a:extLst>
                </p:cNvPr>
                <p:cNvPicPr/>
                <p:nvPr/>
              </p:nvPicPr>
              <p:blipFill>
                <a:blip r:embed="rId76"/>
                <a:stretch>
                  <a:fillRect/>
                </a:stretch>
              </p:blipFill>
              <p:spPr>
                <a:xfrm>
                  <a:off x="7896015" y="1115100"/>
                  <a:ext cx="11268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0" name="Ink 49">
                  <a:extLst>
                    <a:ext uri="{FF2B5EF4-FFF2-40B4-BE49-F238E27FC236}">
                      <a16:creationId xmlns:a16="http://schemas.microsoft.com/office/drawing/2014/main" id="{0459A696-FA50-83D9-C50A-7314225E9C55}"/>
                    </a:ext>
                  </a:extLst>
                </p14:cNvPr>
                <p14:cNvContentPartPr/>
                <p14:nvPr/>
              </p14:nvContentPartPr>
              <p14:xfrm>
                <a:off x="7905375" y="1237860"/>
                <a:ext cx="46080" cy="10080"/>
              </p14:xfrm>
            </p:contentPart>
          </mc:Choice>
          <mc:Fallback xmlns="">
            <p:pic>
              <p:nvPicPr>
                <p:cNvPr id="50" name="Ink 49">
                  <a:extLst>
                    <a:ext uri="{FF2B5EF4-FFF2-40B4-BE49-F238E27FC236}">
                      <a16:creationId xmlns:a16="http://schemas.microsoft.com/office/drawing/2014/main" id="{0459A696-FA50-83D9-C50A-7314225E9C55}"/>
                    </a:ext>
                  </a:extLst>
                </p:cNvPr>
                <p:cNvPicPr/>
                <p:nvPr/>
              </p:nvPicPr>
              <p:blipFill>
                <a:blip r:embed="rId78"/>
                <a:stretch>
                  <a:fillRect/>
                </a:stretch>
              </p:blipFill>
              <p:spPr>
                <a:xfrm>
                  <a:off x="7896735" y="1228860"/>
                  <a:ext cx="6372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2" name="Ink 51">
                  <a:extLst>
                    <a:ext uri="{FF2B5EF4-FFF2-40B4-BE49-F238E27FC236}">
                      <a16:creationId xmlns:a16="http://schemas.microsoft.com/office/drawing/2014/main" id="{FA0D86B4-1E2A-0056-9C41-CAF7D4CBCE0C}"/>
                    </a:ext>
                  </a:extLst>
                </p14:cNvPr>
                <p14:cNvContentPartPr/>
                <p14:nvPr/>
              </p14:nvContentPartPr>
              <p14:xfrm>
                <a:off x="7896375" y="1218780"/>
                <a:ext cx="127080" cy="73080"/>
              </p14:xfrm>
            </p:contentPart>
          </mc:Choice>
          <mc:Fallback xmlns="">
            <p:pic>
              <p:nvPicPr>
                <p:cNvPr id="52" name="Ink 51">
                  <a:extLst>
                    <a:ext uri="{FF2B5EF4-FFF2-40B4-BE49-F238E27FC236}">
                      <a16:creationId xmlns:a16="http://schemas.microsoft.com/office/drawing/2014/main" id="{FA0D86B4-1E2A-0056-9C41-CAF7D4CBCE0C}"/>
                    </a:ext>
                  </a:extLst>
                </p:cNvPr>
                <p:cNvPicPr/>
                <p:nvPr/>
              </p:nvPicPr>
              <p:blipFill>
                <a:blip r:embed="rId80"/>
                <a:stretch>
                  <a:fillRect/>
                </a:stretch>
              </p:blipFill>
              <p:spPr>
                <a:xfrm>
                  <a:off x="7887375" y="1210140"/>
                  <a:ext cx="144720" cy="90720"/>
                </a:xfrm>
                <a:prstGeom prst="rect">
                  <a:avLst/>
                </a:prstGeom>
              </p:spPr>
            </p:pic>
          </mc:Fallback>
        </mc:AlternateContent>
      </p:grpSp>
    </p:spTree>
    <p:extLst>
      <p:ext uri="{BB962C8B-B14F-4D97-AF65-F5344CB8AC3E}">
        <p14:creationId xmlns:p14="http://schemas.microsoft.com/office/powerpoint/2010/main" val="862806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EB1F-6168-919A-CD4C-B1ADCA5A576E}"/>
              </a:ext>
            </a:extLst>
          </p:cNvPr>
          <p:cNvSpPr>
            <a:spLocks noGrp="1"/>
          </p:cNvSpPr>
          <p:nvPr>
            <p:ph type="title"/>
          </p:nvPr>
        </p:nvSpPr>
        <p:spPr/>
        <p:txBody>
          <a:bodyPr/>
          <a:lstStyle/>
          <a:p>
            <a:r>
              <a:rPr lang="en-US" b="1" dirty="0"/>
              <a:t>Loss Functions &amp; Optimization</a:t>
            </a:r>
            <a:endParaRPr lang="en-US" dirty="0"/>
          </a:p>
        </p:txBody>
      </p:sp>
      <p:sp>
        <p:nvSpPr>
          <p:cNvPr id="3" name="Content Placeholder 2">
            <a:extLst>
              <a:ext uri="{FF2B5EF4-FFF2-40B4-BE49-F238E27FC236}">
                <a16:creationId xmlns:a16="http://schemas.microsoft.com/office/drawing/2014/main" id="{04BD8996-DB91-B32B-37F8-1C63EA116B53}"/>
              </a:ext>
            </a:extLst>
          </p:cNvPr>
          <p:cNvSpPr>
            <a:spLocks noGrp="1"/>
          </p:cNvSpPr>
          <p:nvPr>
            <p:ph idx="1"/>
          </p:nvPr>
        </p:nvSpPr>
        <p:spPr/>
        <p:txBody>
          <a:bodyPr/>
          <a:lstStyle/>
          <a:p>
            <a:pPr marL="0" indent="0">
              <a:buNone/>
            </a:pPr>
            <a:r>
              <a:rPr lang="en-US" b="1" dirty="0"/>
              <a:t>Key Losses:</a:t>
            </a:r>
            <a:endParaRPr lang="en-US" dirty="0"/>
          </a:p>
          <a:p>
            <a:pPr marL="742950" lvl="1" indent="-285750">
              <a:buFont typeface="Arial" panose="020B0604020202020204" pitchFamily="34" charset="0"/>
              <a:buChar char="•"/>
            </a:pPr>
            <a:r>
              <a:rPr lang="en-US" b="1" dirty="0"/>
              <a:t>Contrastive Loss:</a:t>
            </a:r>
            <a:r>
              <a:rPr lang="en-US" dirty="0"/>
              <a:t> For disentangling trivial vs. causal features</a:t>
            </a:r>
          </a:p>
          <a:p>
            <a:pPr marL="742950" lvl="1" indent="-285750">
              <a:buFont typeface="Arial" panose="020B0604020202020204" pitchFamily="34" charset="0"/>
              <a:buChar char="•"/>
            </a:pPr>
            <a:r>
              <a:rPr lang="en-US" b="1" dirty="0"/>
              <a:t>Dynamic Loss:</a:t>
            </a:r>
            <a:r>
              <a:rPr lang="en-US" dirty="0"/>
              <a:t> To capture temporal evolution and enforce independence</a:t>
            </a:r>
          </a:p>
          <a:p>
            <a:pPr marL="742950" lvl="1" indent="-285750">
              <a:buFont typeface="Arial" panose="020B0604020202020204" pitchFamily="34" charset="0"/>
              <a:buChar char="•"/>
            </a:pPr>
            <a:r>
              <a:rPr lang="en-US" b="1" dirty="0"/>
              <a:t>Prediction Loss:</a:t>
            </a:r>
            <a:r>
              <a:rPr lang="en-US" dirty="0"/>
              <a:t> Ensures fidelity to the target </a:t>
            </a:r>
            <a:r>
              <a:rPr lang="en-US" dirty="0" err="1"/>
              <a:t>DyGNN</a:t>
            </a:r>
            <a:endParaRPr lang="en-US" dirty="0"/>
          </a:p>
          <a:p>
            <a:pPr marL="742950" lvl="1" indent="-285750">
              <a:buFont typeface="Arial" panose="020B0604020202020204" pitchFamily="34" charset="0"/>
              <a:buChar char="•"/>
            </a:pPr>
            <a:r>
              <a:rPr lang="en-US" b="1" dirty="0"/>
              <a:t>Sparsity Loss:</a:t>
            </a:r>
            <a:r>
              <a:rPr lang="en-US" dirty="0"/>
              <a:t> Promotes interpretability by focusing on key graph parts</a:t>
            </a:r>
          </a:p>
          <a:p>
            <a:pPr marL="0" indent="0">
              <a:buNone/>
            </a:pPr>
            <a:r>
              <a:rPr lang="en-US" b="1" dirty="0"/>
              <a:t>Joint Optimization:</a:t>
            </a:r>
            <a:r>
              <a:rPr lang="en-US" dirty="0"/>
              <a:t> Balances prediction performance with explanation quality</a:t>
            </a:r>
          </a:p>
          <a:p>
            <a:endParaRPr lang="en-US" dirty="0"/>
          </a:p>
        </p:txBody>
      </p:sp>
      <mc:AlternateContent xmlns:mc="http://schemas.openxmlformats.org/markup-compatibility/2006" xmlns:p14="http://schemas.microsoft.com/office/powerpoint/2010/main">
        <mc:Choice Requires="p14">
          <p:contentPart p14:bwMode="auto" r:id="rId2">
            <p14:nvContentPartPr>
              <p14:cNvPr id="45" name="Ink 44">
                <a:extLst>
                  <a:ext uri="{FF2B5EF4-FFF2-40B4-BE49-F238E27FC236}">
                    <a16:creationId xmlns:a16="http://schemas.microsoft.com/office/drawing/2014/main" id="{4BEDDD10-8234-3A24-6649-59125E3682BF}"/>
                  </a:ext>
                </a:extLst>
              </p14:cNvPr>
              <p14:cNvContentPartPr/>
              <p14:nvPr/>
            </p14:nvContentPartPr>
            <p14:xfrm>
              <a:off x="10034775" y="1697940"/>
              <a:ext cx="138960" cy="120240"/>
            </p14:xfrm>
          </p:contentPart>
        </mc:Choice>
        <mc:Fallback xmlns="">
          <p:pic>
            <p:nvPicPr>
              <p:cNvPr id="45" name="Ink 44">
                <a:extLst>
                  <a:ext uri="{FF2B5EF4-FFF2-40B4-BE49-F238E27FC236}">
                    <a16:creationId xmlns:a16="http://schemas.microsoft.com/office/drawing/2014/main" id="{4BEDDD10-8234-3A24-6649-59125E3682BF}"/>
                  </a:ext>
                </a:extLst>
              </p:cNvPr>
              <p:cNvPicPr/>
              <p:nvPr/>
            </p:nvPicPr>
            <p:blipFill>
              <a:blip r:embed="rId3"/>
              <a:stretch>
                <a:fillRect/>
              </a:stretch>
            </p:blipFill>
            <p:spPr>
              <a:xfrm>
                <a:off x="10025775" y="1688940"/>
                <a:ext cx="156600" cy="137880"/>
              </a:xfrm>
              <a:prstGeom prst="rect">
                <a:avLst/>
              </a:prstGeom>
            </p:spPr>
          </p:pic>
        </mc:Fallback>
      </mc:AlternateContent>
      <p:grpSp>
        <p:nvGrpSpPr>
          <p:cNvPr id="94" name="Group 93">
            <a:extLst>
              <a:ext uri="{FF2B5EF4-FFF2-40B4-BE49-F238E27FC236}">
                <a16:creationId xmlns:a16="http://schemas.microsoft.com/office/drawing/2014/main" id="{61F4360B-1C56-40DA-9FEA-D084F57D5B2D}"/>
              </a:ext>
            </a:extLst>
          </p:cNvPr>
          <p:cNvGrpSpPr/>
          <p:nvPr/>
        </p:nvGrpSpPr>
        <p:grpSpPr>
          <a:xfrm>
            <a:off x="6246855" y="942300"/>
            <a:ext cx="5397120" cy="1582920"/>
            <a:chOff x="6246855" y="942300"/>
            <a:chExt cx="5397120" cy="15829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DAFFA0C0-D57B-80CA-7E79-A252774F2C5C}"/>
                    </a:ext>
                  </a:extLst>
                </p14:cNvPr>
                <p14:cNvContentPartPr/>
                <p14:nvPr/>
              </p14:nvContentPartPr>
              <p14:xfrm>
                <a:off x="6246855" y="2150820"/>
                <a:ext cx="1033200" cy="374400"/>
              </p14:xfrm>
            </p:contentPart>
          </mc:Choice>
          <mc:Fallback xmlns="">
            <p:pic>
              <p:nvPicPr>
                <p:cNvPr id="4" name="Ink 3">
                  <a:extLst>
                    <a:ext uri="{FF2B5EF4-FFF2-40B4-BE49-F238E27FC236}">
                      <a16:creationId xmlns:a16="http://schemas.microsoft.com/office/drawing/2014/main" id="{DAFFA0C0-D57B-80CA-7E79-A252774F2C5C}"/>
                    </a:ext>
                  </a:extLst>
                </p:cNvPr>
                <p:cNvPicPr/>
                <p:nvPr/>
              </p:nvPicPr>
              <p:blipFill>
                <a:blip r:embed="rId5"/>
                <a:stretch>
                  <a:fillRect/>
                </a:stretch>
              </p:blipFill>
              <p:spPr>
                <a:xfrm>
                  <a:off x="6237855" y="2142180"/>
                  <a:ext cx="105084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ECDA87FB-2AD5-4BC7-A357-465C4DC8F3A3}"/>
                    </a:ext>
                  </a:extLst>
                </p14:cNvPr>
                <p14:cNvContentPartPr/>
                <p14:nvPr/>
              </p14:nvContentPartPr>
              <p14:xfrm>
                <a:off x="7134255" y="1750140"/>
                <a:ext cx="521280" cy="440640"/>
              </p14:xfrm>
            </p:contentPart>
          </mc:Choice>
          <mc:Fallback xmlns="">
            <p:pic>
              <p:nvPicPr>
                <p:cNvPr id="5" name="Ink 4">
                  <a:extLst>
                    <a:ext uri="{FF2B5EF4-FFF2-40B4-BE49-F238E27FC236}">
                      <a16:creationId xmlns:a16="http://schemas.microsoft.com/office/drawing/2014/main" id="{ECDA87FB-2AD5-4BC7-A357-465C4DC8F3A3}"/>
                    </a:ext>
                  </a:extLst>
                </p:cNvPr>
                <p:cNvPicPr/>
                <p:nvPr/>
              </p:nvPicPr>
              <p:blipFill>
                <a:blip r:embed="rId7"/>
                <a:stretch>
                  <a:fillRect/>
                </a:stretch>
              </p:blipFill>
              <p:spPr>
                <a:xfrm>
                  <a:off x="7125615" y="1741500"/>
                  <a:ext cx="538920"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1F435F7A-77DE-35E7-E465-48AB08FF1CBC}"/>
                    </a:ext>
                  </a:extLst>
                </p14:cNvPr>
                <p14:cNvContentPartPr/>
                <p14:nvPr/>
              </p14:nvContentPartPr>
              <p14:xfrm>
                <a:off x="7600815" y="1676340"/>
                <a:ext cx="84240" cy="138240"/>
              </p14:xfrm>
            </p:contentPart>
          </mc:Choice>
          <mc:Fallback xmlns="">
            <p:pic>
              <p:nvPicPr>
                <p:cNvPr id="6" name="Ink 5">
                  <a:extLst>
                    <a:ext uri="{FF2B5EF4-FFF2-40B4-BE49-F238E27FC236}">
                      <a16:creationId xmlns:a16="http://schemas.microsoft.com/office/drawing/2014/main" id="{1F435F7A-77DE-35E7-E465-48AB08FF1CBC}"/>
                    </a:ext>
                  </a:extLst>
                </p:cNvPr>
                <p:cNvPicPr/>
                <p:nvPr/>
              </p:nvPicPr>
              <p:blipFill>
                <a:blip r:embed="rId9"/>
                <a:stretch>
                  <a:fillRect/>
                </a:stretch>
              </p:blipFill>
              <p:spPr>
                <a:xfrm>
                  <a:off x="7592175" y="1667340"/>
                  <a:ext cx="1018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1F9CC05-85EA-BBF7-4BAC-EAEAC6855559}"/>
                    </a:ext>
                  </a:extLst>
                </p14:cNvPr>
                <p14:cNvContentPartPr/>
                <p14:nvPr/>
              </p14:nvContentPartPr>
              <p14:xfrm>
                <a:off x="7772175" y="1676340"/>
                <a:ext cx="45360" cy="136440"/>
              </p14:xfrm>
            </p:contentPart>
          </mc:Choice>
          <mc:Fallback xmlns="">
            <p:pic>
              <p:nvPicPr>
                <p:cNvPr id="7" name="Ink 6">
                  <a:extLst>
                    <a:ext uri="{FF2B5EF4-FFF2-40B4-BE49-F238E27FC236}">
                      <a16:creationId xmlns:a16="http://schemas.microsoft.com/office/drawing/2014/main" id="{41F9CC05-85EA-BBF7-4BAC-EAEAC6855559}"/>
                    </a:ext>
                  </a:extLst>
                </p:cNvPr>
                <p:cNvPicPr/>
                <p:nvPr/>
              </p:nvPicPr>
              <p:blipFill>
                <a:blip r:embed="rId11"/>
                <a:stretch>
                  <a:fillRect/>
                </a:stretch>
              </p:blipFill>
              <p:spPr>
                <a:xfrm>
                  <a:off x="7763175" y="1667340"/>
                  <a:ext cx="6300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D4E9801-2D58-8D52-B425-4E18BDBB26FA}"/>
                    </a:ext>
                  </a:extLst>
                </p14:cNvPr>
                <p14:cNvContentPartPr/>
                <p14:nvPr/>
              </p14:nvContentPartPr>
              <p14:xfrm>
                <a:off x="7743375" y="1571580"/>
                <a:ext cx="360" cy="360"/>
              </p14:xfrm>
            </p:contentPart>
          </mc:Choice>
          <mc:Fallback xmlns="">
            <p:pic>
              <p:nvPicPr>
                <p:cNvPr id="8" name="Ink 7">
                  <a:extLst>
                    <a:ext uri="{FF2B5EF4-FFF2-40B4-BE49-F238E27FC236}">
                      <a16:creationId xmlns:a16="http://schemas.microsoft.com/office/drawing/2014/main" id="{3D4E9801-2D58-8D52-B425-4E18BDBB26FA}"/>
                    </a:ext>
                  </a:extLst>
                </p:cNvPr>
                <p:cNvPicPr/>
                <p:nvPr/>
              </p:nvPicPr>
              <p:blipFill>
                <a:blip r:embed="rId13"/>
                <a:stretch>
                  <a:fillRect/>
                </a:stretch>
              </p:blipFill>
              <p:spPr>
                <a:xfrm>
                  <a:off x="7734735" y="15625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68E5DB9E-E8BB-D407-EA85-2645B6D169E0}"/>
                    </a:ext>
                  </a:extLst>
                </p14:cNvPr>
                <p14:cNvContentPartPr/>
                <p14:nvPr/>
              </p14:nvContentPartPr>
              <p14:xfrm>
                <a:off x="7915095" y="1590300"/>
                <a:ext cx="127440" cy="203040"/>
              </p14:xfrm>
            </p:contentPart>
          </mc:Choice>
          <mc:Fallback xmlns="">
            <p:pic>
              <p:nvPicPr>
                <p:cNvPr id="9" name="Ink 8">
                  <a:extLst>
                    <a:ext uri="{FF2B5EF4-FFF2-40B4-BE49-F238E27FC236}">
                      <a16:creationId xmlns:a16="http://schemas.microsoft.com/office/drawing/2014/main" id="{68E5DB9E-E8BB-D407-EA85-2645B6D169E0}"/>
                    </a:ext>
                  </a:extLst>
                </p:cNvPr>
                <p:cNvPicPr/>
                <p:nvPr/>
              </p:nvPicPr>
              <p:blipFill>
                <a:blip r:embed="rId15"/>
                <a:stretch>
                  <a:fillRect/>
                </a:stretch>
              </p:blipFill>
              <p:spPr>
                <a:xfrm>
                  <a:off x="7906455" y="1581660"/>
                  <a:ext cx="1450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E2128187-A6A3-6796-60B3-73D8409EFD8E}"/>
                    </a:ext>
                  </a:extLst>
                </p14:cNvPr>
                <p14:cNvContentPartPr/>
                <p14:nvPr/>
              </p14:nvContentPartPr>
              <p14:xfrm>
                <a:off x="7905375" y="1652220"/>
                <a:ext cx="71280" cy="52920"/>
              </p14:xfrm>
            </p:contentPart>
          </mc:Choice>
          <mc:Fallback xmlns="">
            <p:pic>
              <p:nvPicPr>
                <p:cNvPr id="11" name="Ink 10">
                  <a:extLst>
                    <a:ext uri="{FF2B5EF4-FFF2-40B4-BE49-F238E27FC236}">
                      <a16:creationId xmlns:a16="http://schemas.microsoft.com/office/drawing/2014/main" id="{E2128187-A6A3-6796-60B3-73D8409EFD8E}"/>
                    </a:ext>
                  </a:extLst>
                </p:cNvPr>
                <p:cNvPicPr/>
                <p:nvPr/>
              </p:nvPicPr>
              <p:blipFill>
                <a:blip r:embed="rId17"/>
                <a:stretch>
                  <a:fillRect/>
                </a:stretch>
              </p:blipFill>
              <p:spPr>
                <a:xfrm>
                  <a:off x="7896735" y="1643580"/>
                  <a:ext cx="8892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25B277A2-3E9F-CC7E-5F8B-4A01D4F53108}"/>
                    </a:ext>
                  </a:extLst>
                </p14:cNvPr>
                <p14:cNvContentPartPr/>
                <p14:nvPr/>
              </p14:nvContentPartPr>
              <p14:xfrm>
                <a:off x="8112375" y="1600020"/>
                <a:ext cx="98640" cy="153720"/>
              </p14:xfrm>
            </p:contentPart>
          </mc:Choice>
          <mc:Fallback xmlns="">
            <p:pic>
              <p:nvPicPr>
                <p:cNvPr id="12" name="Ink 11">
                  <a:extLst>
                    <a:ext uri="{FF2B5EF4-FFF2-40B4-BE49-F238E27FC236}">
                      <a16:creationId xmlns:a16="http://schemas.microsoft.com/office/drawing/2014/main" id="{25B277A2-3E9F-CC7E-5F8B-4A01D4F53108}"/>
                    </a:ext>
                  </a:extLst>
                </p:cNvPr>
                <p:cNvPicPr/>
                <p:nvPr/>
              </p:nvPicPr>
              <p:blipFill>
                <a:blip r:embed="rId19"/>
                <a:stretch>
                  <a:fillRect/>
                </a:stretch>
              </p:blipFill>
              <p:spPr>
                <a:xfrm>
                  <a:off x="8103375" y="1591380"/>
                  <a:ext cx="11628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BFB7C5F1-A637-5644-9005-D67F2FD9BD51}"/>
                    </a:ext>
                  </a:extLst>
                </p14:cNvPr>
                <p14:cNvContentPartPr/>
                <p14:nvPr/>
              </p14:nvContentPartPr>
              <p14:xfrm>
                <a:off x="8367975" y="1609020"/>
                <a:ext cx="234360" cy="249840"/>
              </p14:xfrm>
            </p:contentPart>
          </mc:Choice>
          <mc:Fallback xmlns="">
            <p:pic>
              <p:nvPicPr>
                <p:cNvPr id="14" name="Ink 13">
                  <a:extLst>
                    <a:ext uri="{FF2B5EF4-FFF2-40B4-BE49-F238E27FC236}">
                      <a16:creationId xmlns:a16="http://schemas.microsoft.com/office/drawing/2014/main" id="{BFB7C5F1-A637-5644-9005-D67F2FD9BD51}"/>
                    </a:ext>
                  </a:extLst>
                </p:cNvPr>
                <p:cNvPicPr/>
                <p:nvPr/>
              </p:nvPicPr>
              <p:blipFill>
                <a:blip r:embed="rId21"/>
                <a:stretch>
                  <a:fillRect/>
                </a:stretch>
              </p:blipFill>
              <p:spPr>
                <a:xfrm>
                  <a:off x="8359335" y="1600380"/>
                  <a:ext cx="25200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9ABAE8D5-36C3-D893-DB2E-2BC9949360FB}"/>
                    </a:ext>
                  </a:extLst>
                </p14:cNvPr>
                <p14:cNvContentPartPr/>
                <p14:nvPr/>
              </p14:nvContentPartPr>
              <p14:xfrm>
                <a:off x="8629695" y="1513260"/>
                <a:ext cx="131760" cy="124200"/>
              </p14:xfrm>
            </p:contentPart>
          </mc:Choice>
          <mc:Fallback xmlns="">
            <p:pic>
              <p:nvPicPr>
                <p:cNvPr id="15" name="Ink 14">
                  <a:extLst>
                    <a:ext uri="{FF2B5EF4-FFF2-40B4-BE49-F238E27FC236}">
                      <a16:creationId xmlns:a16="http://schemas.microsoft.com/office/drawing/2014/main" id="{9ABAE8D5-36C3-D893-DB2E-2BC9949360FB}"/>
                    </a:ext>
                  </a:extLst>
                </p:cNvPr>
                <p:cNvPicPr/>
                <p:nvPr/>
              </p:nvPicPr>
              <p:blipFill>
                <a:blip r:embed="rId23"/>
                <a:stretch>
                  <a:fillRect/>
                </a:stretch>
              </p:blipFill>
              <p:spPr>
                <a:xfrm>
                  <a:off x="8620695" y="1504260"/>
                  <a:ext cx="14940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4E85F433-7EF7-5112-0533-C2313A5FB0E4}"/>
                    </a:ext>
                  </a:extLst>
                </p14:cNvPr>
                <p14:cNvContentPartPr/>
                <p14:nvPr/>
              </p14:nvContentPartPr>
              <p14:xfrm>
                <a:off x="8848935" y="1514340"/>
                <a:ext cx="87480" cy="103680"/>
              </p14:xfrm>
            </p:contentPart>
          </mc:Choice>
          <mc:Fallback xmlns="">
            <p:pic>
              <p:nvPicPr>
                <p:cNvPr id="16" name="Ink 15">
                  <a:extLst>
                    <a:ext uri="{FF2B5EF4-FFF2-40B4-BE49-F238E27FC236}">
                      <a16:creationId xmlns:a16="http://schemas.microsoft.com/office/drawing/2014/main" id="{4E85F433-7EF7-5112-0533-C2313A5FB0E4}"/>
                    </a:ext>
                  </a:extLst>
                </p:cNvPr>
                <p:cNvPicPr/>
                <p:nvPr/>
              </p:nvPicPr>
              <p:blipFill>
                <a:blip r:embed="rId25"/>
                <a:stretch>
                  <a:fillRect/>
                </a:stretch>
              </p:blipFill>
              <p:spPr>
                <a:xfrm>
                  <a:off x="8839935" y="1505340"/>
                  <a:ext cx="10512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D9ABEC68-382E-0A38-2E3A-B88C11AD8091}"/>
                    </a:ext>
                  </a:extLst>
                </p14:cNvPr>
                <p14:cNvContentPartPr/>
                <p14:nvPr/>
              </p14:nvContentPartPr>
              <p14:xfrm>
                <a:off x="8877015" y="1504620"/>
                <a:ext cx="82800" cy="78840"/>
              </p14:xfrm>
            </p:contentPart>
          </mc:Choice>
          <mc:Fallback xmlns="">
            <p:pic>
              <p:nvPicPr>
                <p:cNvPr id="17" name="Ink 16">
                  <a:extLst>
                    <a:ext uri="{FF2B5EF4-FFF2-40B4-BE49-F238E27FC236}">
                      <a16:creationId xmlns:a16="http://schemas.microsoft.com/office/drawing/2014/main" id="{D9ABEC68-382E-0A38-2E3A-B88C11AD8091}"/>
                    </a:ext>
                  </a:extLst>
                </p:cNvPr>
                <p:cNvPicPr/>
                <p:nvPr/>
              </p:nvPicPr>
              <p:blipFill>
                <a:blip r:embed="rId27"/>
                <a:stretch>
                  <a:fillRect/>
                </a:stretch>
              </p:blipFill>
              <p:spPr>
                <a:xfrm>
                  <a:off x="8868015" y="1495620"/>
                  <a:ext cx="10044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4D049BF2-E4D5-5037-14E7-C9564ECD816A}"/>
                    </a:ext>
                  </a:extLst>
                </p14:cNvPr>
                <p14:cNvContentPartPr/>
                <p14:nvPr/>
              </p14:nvContentPartPr>
              <p14:xfrm>
                <a:off x="8962695" y="1466820"/>
                <a:ext cx="136440" cy="236160"/>
              </p14:xfrm>
            </p:contentPart>
          </mc:Choice>
          <mc:Fallback xmlns="">
            <p:pic>
              <p:nvPicPr>
                <p:cNvPr id="18" name="Ink 17">
                  <a:extLst>
                    <a:ext uri="{FF2B5EF4-FFF2-40B4-BE49-F238E27FC236}">
                      <a16:creationId xmlns:a16="http://schemas.microsoft.com/office/drawing/2014/main" id="{4D049BF2-E4D5-5037-14E7-C9564ECD816A}"/>
                    </a:ext>
                  </a:extLst>
                </p:cNvPr>
                <p:cNvPicPr/>
                <p:nvPr/>
              </p:nvPicPr>
              <p:blipFill>
                <a:blip r:embed="rId29"/>
                <a:stretch>
                  <a:fillRect/>
                </a:stretch>
              </p:blipFill>
              <p:spPr>
                <a:xfrm>
                  <a:off x="8954055" y="1457820"/>
                  <a:ext cx="1540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8DFD0F26-F95D-B8AA-328C-4054B61E3013}"/>
                    </a:ext>
                  </a:extLst>
                </p14:cNvPr>
                <p14:cNvContentPartPr/>
                <p14:nvPr/>
              </p14:nvContentPartPr>
              <p14:xfrm>
                <a:off x="8962695" y="1420020"/>
                <a:ext cx="117360" cy="93600"/>
              </p14:xfrm>
            </p:contentPart>
          </mc:Choice>
          <mc:Fallback xmlns="">
            <p:pic>
              <p:nvPicPr>
                <p:cNvPr id="19" name="Ink 18">
                  <a:extLst>
                    <a:ext uri="{FF2B5EF4-FFF2-40B4-BE49-F238E27FC236}">
                      <a16:creationId xmlns:a16="http://schemas.microsoft.com/office/drawing/2014/main" id="{8DFD0F26-F95D-B8AA-328C-4054B61E3013}"/>
                    </a:ext>
                  </a:extLst>
                </p:cNvPr>
                <p:cNvPicPr/>
                <p:nvPr/>
              </p:nvPicPr>
              <p:blipFill>
                <a:blip r:embed="rId31"/>
                <a:stretch>
                  <a:fillRect/>
                </a:stretch>
              </p:blipFill>
              <p:spPr>
                <a:xfrm>
                  <a:off x="8954055" y="1411380"/>
                  <a:ext cx="13500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C8C6741A-3436-7D7D-CFD4-684F68DD1510}"/>
                    </a:ext>
                  </a:extLst>
                </p14:cNvPr>
                <p14:cNvContentPartPr/>
                <p14:nvPr/>
              </p14:nvContentPartPr>
              <p14:xfrm>
                <a:off x="9086535" y="1190340"/>
                <a:ext cx="134280" cy="275760"/>
              </p14:xfrm>
            </p:contentPart>
          </mc:Choice>
          <mc:Fallback xmlns="">
            <p:pic>
              <p:nvPicPr>
                <p:cNvPr id="20" name="Ink 19">
                  <a:extLst>
                    <a:ext uri="{FF2B5EF4-FFF2-40B4-BE49-F238E27FC236}">
                      <a16:creationId xmlns:a16="http://schemas.microsoft.com/office/drawing/2014/main" id="{C8C6741A-3436-7D7D-CFD4-684F68DD1510}"/>
                    </a:ext>
                  </a:extLst>
                </p:cNvPr>
                <p:cNvPicPr/>
                <p:nvPr/>
              </p:nvPicPr>
              <p:blipFill>
                <a:blip r:embed="rId33"/>
                <a:stretch>
                  <a:fillRect/>
                </a:stretch>
              </p:blipFill>
              <p:spPr>
                <a:xfrm>
                  <a:off x="9077535" y="1181340"/>
                  <a:ext cx="15192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615E8A6A-FC06-B5A2-7EBD-ACEAF70DF833}"/>
                    </a:ext>
                  </a:extLst>
                </p14:cNvPr>
                <p14:cNvContentPartPr/>
                <p14:nvPr/>
              </p14:nvContentPartPr>
              <p14:xfrm>
                <a:off x="10160775" y="1066500"/>
                <a:ext cx="222840" cy="286920"/>
              </p14:xfrm>
            </p:contentPart>
          </mc:Choice>
          <mc:Fallback xmlns="">
            <p:pic>
              <p:nvPicPr>
                <p:cNvPr id="27" name="Ink 26">
                  <a:extLst>
                    <a:ext uri="{FF2B5EF4-FFF2-40B4-BE49-F238E27FC236}">
                      <a16:creationId xmlns:a16="http://schemas.microsoft.com/office/drawing/2014/main" id="{615E8A6A-FC06-B5A2-7EBD-ACEAF70DF833}"/>
                    </a:ext>
                  </a:extLst>
                </p:cNvPr>
                <p:cNvPicPr/>
                <p:nvPr/>
              </p:nvPicPr>
              <p:blipFill>
                <a:blip r:embed="rId35"/>
                <a:stretch>
                  <a:fillRect/>
                </a:stretch>
              </p:blipFill>
              <p:spPr>
                <a:xfrm>
                  <a:off x="10152135" y="1057860"/>
                  <a:ext cx="24048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8" name="Ink 27">
                  <a:extLst>
                    <a:ext uri="{FF2B5EF4-FFF2-40B4-BE49-F238E27FC236}">
                      <a16:creationId xmlns:a16="http://schemas.microsoft.com/office/drawing/2014/main" id="{2AF9E512-A588-AF5F-A12D-0761D05D07C9}"/>
                    </a:ext>
                  </a:extLst>
                </p14:cNvPr>
                <p14:cNvContentPartPr/>
                <p14:nvPr/>
              </p14:nvContentPartPr>
              <p14:xfrm>
                <a:off x="10466055" y="1237860"/>
                <a:ext cx="96480" cy="98280"/>
              </p14:xfrm>
            </p:contentPart>
          </mc:Choice>
          <mc:Fallback xmlns="">
            <p:pic>
              <p:nvPicPr>
                <p:cNvPr id="28" name="Ink 27">
                  <a:extLst>
                    <a:ext uri="{FF2B5EF4-FFF2-40B4-BE49-F238E27FC236}">
                      <a16:creationId xmlns:a16="http://schemas.microsoft.com/office/drawing/2014/main" id="{2AF9E512-A588-AF5F-A12D-0761D05D07C9}"/>
                    </a:ext>
                  </a:extLst>
                </p:cNvPr>
                <p:cNvPicPr/>
                <p:nvPr/>
              </p:nvPicPr>
              <p:blipFill>
                <a:blip r:embed="rId37"/>
                <a:stretch>
                  <a:fillRect/>
                </a:stretch>
              </p:blipFill>
              <p:spPr>
                <a:xfrm>
                  <a:off x="10457055" y="1228860"/>
                  <a:ext cx="11412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9" name="Ink 28">
                  <a:extLst>
                    <a:ext uri="{FF2B5EF4-FFF2-40B4-BE49-F238E27FC236}">
                      <a16:creationId xmlns:a16="http://schemas.microsoft.com/office/drawing/2014/main" id="{027927F8-3A38-8703-F0F6-DAF5A5E33FC4}"/>
                    </a:ext>
                  </a:extLst>
                </p14:cNvPr>
                <p14:cNvContentPartPr/>
                <p14:nvPr/>
              </p14:nvContentPartPr>
              <p14:xfrm>
                <a:off x="10534815" y="1209780"/>
                <a:ext cx="63000" cy="136080"/>
              </p14:xfrm>
            </p:contentPart>
          </mc:Choice>
          <mc:Fallback xmlns="">
            <p:pic>
              <p:nvPicPr>
                <p:cNvPr id="29" name="Ink 28">
                  <a:extLst>
                    <a:ext uri="{FF2B5EF4-FFF2-40B4-BE49-F238E27FC236}">
                      <a16:creationId xmlns:a16="http://schemas.microsoft.com/office/drawing/2014/main" id="{027927F8-3A38-8703-F0F6-DAF5A5E33FC4}"/>
                    </a:ext>
                  </a:extLst>
                </p:cNvPr>
                <p:cNvPicPr/>
                <p:nvPr/>
              </p:nvPicPr>
              <p:blipFill>
                <a:blip r:embed="rId39"/>
                <a:stretch>
                  <a:fillRect/>
                </a:stretch>
              </p:blipFill>
              <p:spPr>
                <a:xfrm>
                  <a:off x="10525815" y="1200780"/>
                  <a:ext cx="8064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0" name="Ink 29">
                  <a:extLst>
                    <a:ext uri="{FF2B5EF4-FFF2-40B4-BE49-F238E27FC236}">
                      <a16:creationId xmlns:a16="http://schemas.microsoft.com/office/drawing/2014/main" id="{9154CD4E-5A79-5D64-D263-973D41A65CDB}"/>
                    </a:ext>
                  </a:extLst>
                </p14:cNvPr>
                <p14:cNvContentPartPr/>
                <p14:nvPr/>
              </p14:nvContentPartPr>
              <p14:xfrm>
                <a:off x="10629855" y="1228500"/>
                <a:ext cx="161640" cy="104760"/>
              </p14:xfrm>
            </p:contentPart>
          </mc:Choice>
          <mc:Fallback xmlns="">
            <p:pic>
              <p:nvPicPr>
                <p:cNvPr id="30" name="Ink 29">
                  <a:extLst>
                    <a:ext uri="{FF2B5EF4-FFF2-40B4-BE49-F238E27FC236}">
                      <a16:creationId xmlns:a16="http://schemas.microsoft.com/office/drawing/2014/main" id="{9154CD4E-5A79-5D64-D263-973D41A65CDB}"/>
                    </a:ext>
                  </a:extLst>
                </p:cNvPr>
                <p:cNvPicPr/>
                <p:nvPr/>
              </p:nvPicPr>
              <p:blipFill>
                <a:blip r:embed="rId41"/>
                <a:stretch>
                  <a:fillRect/>
                </a:stretch>
              </p:blipFill>
              <p:spPr>
                <a:xfrm>
                  <a:off x="10620855" y="1219860"/>
                  <a:ext cx="17928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1" name="Ink 30">
                  <a:extLst>
                    <a:ext uri="{FF2B5EF4-FFF2-40B4-BE49-F238E27FC236}">
                      <a16:creationId xmlns:a16="http://schemas.microsoft.com/office/drawing/2014/main" id="{3B021C75-28B2-5F37-F946-8498D167C940}"/>
                    </a:ext>
                  </a:extLst>
                </p14:cNvPr>
                <p14:cNvContentPartPr/>
                <p14:nvPr/>
              </p14:nvContentPartPr>
              <p14:xfrm>
                <a:off x="10826415" y="1188180"/>
                <a:ext cx="165600" cy="129600"/>
              </p14:xfrm>
            </p:contentPart>
          </mc:Choice>
          <mc:Fallback xmlns="">
            <p:pic>
              <p:nvPicPr>
                <p:cNvPr id="31" name="Ink 30">
                  <a:extLst>
                    <a:ext uri="{FF2B5EF4-FFF2-40B4-BE49-F238E27FC236}">
                      <a16:creationId xmlns:a16="http://schemas.microsoft.com/office/drawing/2014/main" id="{3B021C75-28B2-5F37-F946-8498D167C940}"/>
                    </a:ext>
                  </a:extLst>
                </p:cNvPr>
                <p:cNvPicPr/>
                <p:nvPr/>
              </p:nvPicPr>
              <p:blipFill>
                <a:blip r:embed="rId43"/>
                <a:stretch>
                  <a:fillRect/>
                </a:stretch>
              </p:blipFill>
              <p:spPr>
                <a:xfrm>
                  <a:off x="10817415" y="1179540"/>
                  <a:ext cx="1832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5" name="Ink 34">
                  <a:extLst>
                    <a:ext uri="{FF2B5EF4-FFF2-40B4-BE49-F238E27FC236}">
                      <a16:creationId xmlns:a16="http://schemas.microsoft.com/office/drawing/2014/main" id="{01725600-A08D-80E5-AF69-661DC0DCDF0F}"/>
                    </a:ext>
                  </a:extLst>
                </p14:cNvPr>
                <p14:cNvContentPartPr/>
                <p14:nvPr/>
              </p14:nvContentPartPr>
              <p14:xfrm>
                <a:off x="8048655" y="1962540"/>
                <a:ext cx="466920" cy="181440"/>
              </p14:xfrm>
            </p:contentPart>
          </mc:Choice>
          <mc:Fallback xmlns="">
            <p:pic>
              <p:nvPicPr>
                <p:cNvPr id="35" name="Ink 34">
                  <a:extLst>
                    <a:ext uri="{FF2B5EF4-FFF2-40B4-BE49-F238E27FC236}">
                      <a16:creationId xmlns:a16="http://schemas.microsoft.com/office/drawing/2014/main" id="{01725600-A08D-80E5-AF69-661DC0DCDF0F}"/>
                    </a:ext>
                  </a:extLst>
                </p:cNvPr>
                <p:cNvPicPr/>
                <p:nvPr/>
              </p:nvPicPr>
              <p:blipFill>
                <a:blip r:embed="rId45"/>
                <a:stretch>
                  <a:fillRect/>
                </a:stretch>
              </p:blipFill>
              <p:spPr>
                <a:xfrm>
                  <a:off x="8039655" y="1953540"/>
                  <a:ext cx="4845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6" name="Ink 35">
                  <a:extLst>
                    <a:ext uri="{FF2B5EF4-FFF2-40B4-BE49-F238E27FC236}">
                      <a16:creationId xmlns:a16="http://schemas.microsoft.com/office/drawing/2014/main" id="{6E47E630-E259-B203-90E8-7FB8C12C105B}"/>
                    </a:ext>
                  </a:extLst>
                </p14:cNvPr>
                <p14:cNvContentPartPr/>
                <p14:nvPr/>
              </p14:nvContentPartPr>
              <p14:xfrm>
                <a:off x="8547615" y="1943100"/>
                <a:ext cx="226440" cy="142560"/>
              </p14:xfrm>
            </p:contentPart>
          </mc:Choice>
          <mc:Fallback xmlns="">
            <p:pic>
              <p:nvPicPr>
                <p:cNvPr id="36" name="Ink 35">
                  <a:extLst>
                    <a:ext uri="{FF2B5EF4-FFF2-40B4-BE49-F238E27FC236}">
                      <a16:creationId xmlns:a16="http://schemas.microsoft.com/office/drawing/2014/main" id="{6E47E630-E259-B203-90E8-7FB8C12C105B}"/>
                    </a:ext>
                  </a:extLst>
                </p:cNvPr>
                <p:cNvPicPr/>
                <p:nvPr/>
              </p:nvPicPr>
              <p:blipFill>
                <a:blip r:embed="rId47"/>
                <a:stretch>
                  <a:fillRect/>
                </a:stretch>
              </p:blipFill>
              <p:spPr>
                <a:xfrm>
                  <a:off x="8538615" y="1934100"/>
                  <a:ext cx="24408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7" name="Ink 36">
                  <a:extLst>
                    <a:ext uri="{FF2B5EF4-FFF2-40B4-BE49-F238E27FC236}">
                      <a16:creationId xmlns:a16="http://schemas.microsoft.com/office/drawing/2014/main" id="{03FD8CE4-49C8-11F8-9A43-CC01903F3FD6}"/>
                    </a:ext>
                  </a:extLst>
                </p14:cNvPr>
                <p14:cNvContentPartPr/>
                <p14:nvPr/>
              </p14:nvContentPartPr>
              <p14:xfrm>
                <a:off x="8686935" y="1876140"/>
                <a:ext cx="114840" cy="193680"/>
              </p14:xfrm>
            </p:contentPart>
          </mc:Choice>
          <mc:Fallback xmlns="">
            <p:pic>
              <p:nvPicPr>
                <p:cNvPr id="37" name="Ink 36">
                  <a:extLst>
                    <a:ext uri="{FF2B5EF4-FFF2-40B4-BE49-F238E27FC236}">
                      <a16:creationId xmlns:a16="http://schemas.microsoft.com/office/drawing/2014/main" id="{03FD8CE4-49C8-11F8-9A43-CC01903F3FD6}"/>
                    </a:ext>
                  </a:extLst>
                </p:cNvPr>
                <p:cNvPicPr/>
                <p:nvPr/>
              </p:nvPicPr>
              <p:blipFill>
                <a:blip r:embed="rId49"/>
                <a:stretch>
                  <a:fillRect/>
                </a:stretch>
              </p:blipFill>
              <p:spPr>
                <a:xfrm>
                  <a:off x="8677935" y="1867140"/>
                  <a:ext cx="13248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8" name="Ink 37">
                  <a:extLst>
                    <a:ext uri="{FF2B5EF4-FFF2-40B4-BE49-F238E27FC236}">
                      <a16:creationId xmlns:a16="http://schemas.microsoft.com/office/drawing/2014/main" id="{0AB2CA05-55B6-AE58-84F6-EA266EE9E248}"/>
                    </a:ext>
                  </a:extLst>
                </p14:cNvPr>
                <p14:cNvContentPartPr/>
                <p14:nvPr/>
              </p14:nvContentPartPr>
              <p14:xfrm>
                <a:off x="8820135" y="1895580"/>
                <a:ext cx="200880" cy="141840"/>
              </p14:xfrm>
            </p:contentPart>
          </mc:Choice>
          <mc:Fallback xmlns="">
            <p:pic>
              <p:nvPicPr>
                <p:cNvPr id="38" name="Ink 37">
                  <a:extLst>
                    <a:ext uri="{FF2B5EF4-FFF2-40B4-BE49-F238E27FC236}">
                      <a16:creationId xmlns:a16="http://schemas.microsoft.com/office/drawing/2014/main" id="{0AB2CA05-55B6-AE58-84F6-EA266EE9E248}"/>
                    </a:ext>
                  </a:extLst>
                </p:cNvPr>
                <p:cNvPicPr/>
                <p:nvPr/>
              </p:nvPicPr>
              <p:blipFill>
                <a:blip r:embed="rId51"/>
                <a:stretch>
                  <a:fillRect/>
                </a:stretch>
              </p:blipFill>
              <p:spPr>
                <a:xfrm>
                  <a:off x="8811495" y="1886580"/>
                  <a:ext cx="2185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9" name="Ink 38">
                  <a:extLst>
                    <a:ext uri="{FF2B5EF4-FFF2-40B4-BE49-F238E27FC236}">
                      <a16:creationId xmlns:a16="http://schemas.microsoft.com/office/drawing/2014/main" id="{A1E56F94-584B-D857-0FC5-C3E8DCA7A8D7}"/>
                    </a:ext>
                  </a:extLst>
                </p14:cNvPr>
                <p14:cNvContentPartPr/>
                <p14:nvPr/>
              </p14:nvContentPartPr>
              <p14:xfrm>
                <a:off x="8861535" y="1885860"/>
                <a:ext cx="197280" cy="189000"/>
              </p14:xfrm>
            </p:contentPart>
          </mc:Choice>
          <mc:Fallback xmlns="">
            <p:pic>
              <p:nvPicPr>
                <p:cNvPr id="39" name="Ink 38">
                  <a:extLst>
                    <a:ext uri="{FF2B5EF4-FFF2-40B4-BE49-F238E27FC236}">
                      <a16:creationId xmlns:a16="http://schemas.microsoft.com/office/drawing/2014/main" id="{A1E56F94-584B-D857-0FC5-C3E8DCA7A8D7}"/>
                    </a:ext>
                  </a:extLst>
                </p:cNvPr>
                <p:cNvPicPr/>
                <p:nvPr/>
              </p:nvPicPr>
              <p:blipFill>
                <a:blip r:embed="rId53"/>
                <a:stretch>
                  <a:fillRect/>
                </a:stretch>
              </p:blipFill>
              <p:spPr>
                <a:xfrm>
                  <a:off x="8852535" y="1876860"/>
                  <a:ext cx="21492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1" name="Ink 40">
                  <a:extLst>
                    <a:ext uri="{FF2B5EF4-FFF2-40B4-BE49-F238E27FC236}">
                      <a16:creationId xmlns:a16="http://schemas.microsoft.com/office/drawing/2014/main" id="{C84B2FD7-C073-0FF3-B553-054E50863F1B}"/>
                    </a:ext>
                  </a:extLst>
                </p14:cNvPr>
                <p14:cNvContentPartPr/>
                <p14:nvPr/>
              </p14:nvContentPartPr>
              <p14:xfrm>
                <a:off x="9292815" y="1742220"/>
                <a:ext cx="165240" cy="163800"/>
              </p14:xfrm>
            </p:contentPart>
          </mc:Choice>
          <mc:Fallback xmlns="">
            <p:pic>
              <p:nvPicPr>
                <p:cNvPr id="41" name="Ink 40">
                  <a:extLst>
                    <a:ext uri="{FF2B5EF4-FFF2-40B4-BE49-F238E27FC236}">
                      <a16:creationId xmlns:a16="http://schemas.microsoft.com/office/drawing/2014/main" id="{C84B2FD7-C073-0FF3-B553-054E50863F1B}"/>
                    </a:ext>
                  </a:extLst>
                </p:cNvPr>
                <p:cNvPicPr/>
                <p:nvPr/>
              </p:nvPicPr>
              <p:blipFill>
                <a:blip r:embed="rId55"/>
                <a:stretch>
                  <a:fillRect/>
                </a:stretch>
              </p:blipFill>
              <p:spPr>
                <a:xfrm>
                  <a:off x="9284175" y="1733580"/>
                  <a:ext cx="18288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2" name="Ink 41">
                  <a:extLst>
                    <a:ext uri="{FF2B5EF4-FFF2-40B4-BE49-F238E27FC236}">
                      <a16:creationId xmlns:a16="http://schemas.microsoft.com/office/drawing/2014/main" id="{81A42AF5-041F-7F7D-88D3-D47318F8E6E2}"/>
                    </a:ext>
                  </a:extLst>
                </p14:cNvPr>
                <p14:cNvContentPartPr/>
                <p14:nvPr/>
              </p14:nvContentPartPr>
              <p14:xfrm>
                <a:off x="9534735" y="1751580"/>
                <a:ext cx="150480" cy="132120"/>
              </p14:xfrm>
            </p:contentPart>
          </mc:Choice>
          <mc:Fallback xmlns="">
            <p:pic>
              <p:nvPicPr>
                <p:cNvPr id="42" name="Ink 41">
                  <a:extLst>
                    <a:ext uri="{FF2B5EF4-FFF2-40B4-BE49-F238E27FC236}">
                      <a16:creationId xmlns:a16="http://schemas.microsoft.com/office/drawing/2014/main" id="{81A42AF5-041F-7F7D-88D3-D47318F8E6E2}"/>
                    </a:ext>
                  </a:extLst>
                </p:cNvPr>
                <p:cNvPicPr/>
                <p:nvPr/>
              </p:nvPicPr>
              <p:blipFill>
                <a:blip r:embed="rId57"/>
                <a:stretch>
                  <a:fillRect/>
                </a:stretch>
              </p:blipFill>
              <p:spPr>
                <a:xfrm>
                  <a:off x="9525735" y="1742940"/>
                  <a:ext cx="1681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3" name="Ink 42">
                  <a:extLst>
                    <a:ext uri="{FF2B5EF4-FFF2-40B4-BE49-F238E27FC236}">
                      <a16:creationId xmlns:a16="http://schemas.microsoft.com/office/drawing/2014/main" id="{CF90E53A-A7E4-0661-390E-30D47AB9C52E}"/>
                    </a:ext>
                  </a:extLst>
                </p14:cNvPr>
                <p14:cNvContentPartPr/>
                <p14:nvPr/>
              </p14:nvContentPartPr>
              <p14:xfrm>
                <a:off x="9724815" y="1718460"/>
                <a:ext cx="284760" cy="116640"/>
              </p14:xfrm>
            </p:contentPart>
          </mc:Choice>
          <mc:Fallback xmlns="">
            <p:pic>
              <p:nvPicPr>
                <p:cNvPr id="43" name="Ink 42">
                  <a:extLst>
                    <a:ext uri="{FF2B5EF4-FFF2-40B4-BE49-F238E27FC236}">
                      <a16:creationId xmlns:a16="http://schemas.microsoft.com/office/drawing/2014/main" id="{CF90E53A-A7E4-0661-390E-30D47AB9C52E}"/>
                    </a:ext>
                  </a:extLst>
                </p:cNvPr>
                <p:cNvPicPr/>
                <p:nvPr/>
              </p:nvPicPr>
              <p:blipFill>
                <a:blip r:embed="rId59"/>
                <a:stretch>
                  <a:fillRect/>
                </a:stretch>
              </p:blipFill>
              <p:spPr>
                <a:xfrm>
                  <a:off x="9715815" y="1709820"/>
                  <a:ext cx="30240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6" name="Ink 45">
                  <a:extLst>
                    <a:ext uri="{FF2B5EF4-FFF2-40B4-BE49-F238E27FC236}">
                      <a16:creationId xmlns:a16="http://schemas.microsoft.com/office/drawing/2014/main" id="{B140A170-4109-8740-19F4-06651B9AA9B2}"/>
                    </a:ext>
                  </a:extLst>
                </p14:cNvPr>
                <p14:cNvContentPartPr/>
                <p14:nvPr/>
              </p14:nvContentPartPr>
              <p14:xfrm>
                <a:off x="10163295" y="1647540"/>
                <a:ext cx="38520" cy="141840"/>
              </p14:xfrm>
            </p:contentPart>
          </mc:Choice>
          <mc:Fallback xmlns="">
            <p:pic>
              <p:nvPicPr>
                <p:cNvPr id="46" name="Ink 45">
                  <a:extLst>
                    <a:ext uri="{FF2B5EF4-FFF2-40B4-BE49-F238E27FC236}">
                      <a16:creationId xmlns:a16="http://schemas.microsoft.com/office/drawing/2014/main" id="{B140A170-4109-8740-19F4-06651B9AA9B2}"/>
                    </a:ext>
                  </a:extLst>
                </p:cNvPr>
                <p:cNvPicPr/>
                <p:nvPr/>
              </p:nvPicPr>
              <p:blipFill>
                <a:blip r:embed="rId61"/>
                <a:stretch>
                  <a:fillRect/>
                </a:stretch>
              </p:blipFill>
              <p:spPr>
                <a:xfrm>
                  <a:off x="10154295" y="1638900"/>
                  <a:ext cx="5616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7" name="Ink 46">
                  <a:extLst>
                    <a:ext uri="{FF2B5EF4-FFF2-40B4-BE49-F238E27FC236}">
                      <a16:creationId xmlns:a16="http://schemas.microsoft.com/office/drawing/2014/main" id="{3867D519-8855-D916-8C7A-F492F2497876}"/>
                    </a:ext>
                  </a:extLst>
                </p14:cNvPr>
                <p14:cNvContentPartPr/>
                <p14:nvPr/>
              </p14:nvContentPartPr>
              <p14:xfrm>
                <a:off x="10258335" y="1628820"/>
                <a:ext cx="143280" cy="109800"/>
              </p14:xfrm>
            </p:contentPart>
          </mc:Choice>
          <mc:Fallback xmlns="">
            <p:pic>
              <p:nvPicPr>
                <p:cNvPr id="47" name="Ink 46">
                  <a:extLst>
                    <a:ext uri="{FF2B5EF4-FFF2-40B4-BE49-F238E27FC236}">
                      <a16:creationId xmlns:a16="http://schemas.microsoft.com/office/drawing/2014/main" id="{3867D519-8855-D916-8C7A-F492F2497876}"/>
                    </a:ext>
                  </a:extLst>
                </p:cNvPr>
                <p:cNvPicPr/>
                <p:nvPr/>
              </p:nvPicPr>
              <p:blipFill>
                <a:blip r:embed="rId63"/>
                <a:stretch>
                  <a:fillRect/>
                </a:stretch>
              </p:blipFill>
              <p:spPr>
                <a:xfrm>
                  <a:off x="10249335" y="1619820"/>
                  <a:ext cx="16092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8" name="Ink 47">
                  <a:extLst>
                    <a:ext uri="{FF2B5EF4-FFF2-40B4-BE49-F238E27FC236}">
                      <a16:creationId xmlns:a16="http://schemas.microsoft.com/office/drawing/2014/main" id="{0A96C2C4-0065-BA38-3DF3-E44E5ACDECF8}"/>
                    </a:ext>
                  </a:extLst>
                </p14:cNvPr>
                <p14:cNvContentPartPr/>
                <p14:nvPr/>
              </p14:nvContentPartPr>
              <p14:xfrm>
                <a:off x="10457415" y="1514340"/>
                <a:ext cx="78840" cy="200160"/>
              </p14:xfrm>
            </p:contentPart>
          </mc:Choice>
          <mc:Fallback xmlns="">
            <p:pic>
              <p:nvPicPr>
                <p:cNvPr id="48" name="Ink 47">
                  <a:extLst>
                    <a:ext uri="{FF2B5EF4-FFF2-40B4-BE49-F238E27FC236}">
                      <a16:creationId xmlns:a16="http://schemas.microsoft.com/office/drawing/2014/main" id="{0A96C2C4-0065-BA38-3DF3-E44E5ACDECF8}"/>
                    </a:ext>
                  </a:extLst>
                </p:cNvPr>
                <p:cNvPicPr/>
                <p:nvPr/>
              </p:nvPicPr>
              <p:blipFill>
                <a:blip r:embed="rId65"/>
                <a:stretch>
                  <a:fillRect/>
                </a:stretch>
              </p:blipFill>
              <p:spPr>
                <a:xfrm>
                  <a:off x="10448775" y="1505340"/>
                  <a:ext cx="9648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9" name="Ink 48">
                  <a:extLst>
                    <a:ext uri="{FF2B5EF4-FFF2-40B4-BE49-F238E27FC236}">
                      <a16:creationId xmlns:a16="http://schemas.microsoft.com/office/drawing/2014/main" id="{14A96549-0722-A179-4DC3-BBCFEC9C8702}"/>
                    </a:ext>
                  </a:extLst>
                </p14:cNvPr>
                <p14:cNvContentPartPr/>
                <p14:nvPr/>
              </p14:nvContentPartPr>
              <p14:xfrm>
                <a:off x="10448775" y="1589580"/>
                <a:ext cx="74520" cy="29880"/>
              </p14:xfrm>
            </p:contentPart>
          </mc:Choice>
          <mc:Fallback xmlns="">
            <p:pic>
              <p:nvPicPr>
                <p:cNvPr id="49" name="Ink 48">
                  <a:extLst>
                    <a:ext uri="{FF2B5EF4-FFF2-40B4-BE49-F238E27FC236}">
                      <a16:creationId xmlns:a16="http://schemas.microsoft.com/office/drawing/2014/main" id="{14A96549-0722-A179-4DC3-BBCFEC9C8702}"/>
                    </a:ext>
                  </a:extLst>
                </p:cNvPr>
                <p:cNvPicPr/>
                <p:nvPr/>
              </p:nvPicPr>
              <p:blipFill>
                <a:blip r:embed="rId67"/>
                <a:stretch>
                  <a:fillRect/>
                </a:stretch>
              </p:blipFill>
              <p:spPr>
                <a:xfrm>
                  <a:off x="10440135" y="1580940"/>
                  <a:ext cx="9216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0" name="Ink 49">
                  <a:extLst>
                    <a:ext uri="{FF2B5EF4-FFF2-40B4-BE49-F238E27FC236}">
                      <a16:creationId xmlns:a16="http://schemas.microsoft.com/office/drawing/2014/main" id="{B6A5A7C6-3460-75E0-7824-9F01306C65DB}"/>
                    </a:ext>
                  </a:extLst>
                </p14:cNvPr>
                <p14:cNvContentPartPr/>
                <p14:nvPr/>
              </p14:nvContentPartPr>
              <p14:xfrm>
                <a:off x="10610775" y="1580580"/>
                <a:ext cx="10080" cy="123480"/>
              </p14:xfrm>
            </p:contentPart>
          </mc:Choice>
          <mc:Fallback xmlns="">
            <p:pic>
              <p:nvPicPr>
                <p:cNvPr id="50" name="Ink 49">
                  <a:extLst>
                    <a:ext uri="{FF2B5EF4-FFF2-40B4-BE49-F238E27FC236}">
                      <a16:creationId xmlns:a16="http://schemas.microsoft.com/office/drawing/2014/main" id="{B6A5A7C6-3460-75E0-7824-9F01306C65DB}"/>
                    </a:ext>
                  </a:extLst>
                </p:cNvPr>
                <p:cNvPicPr/>
                <p:nvPr/>
              </p:nvPicPr>
              <p:blipFill>
                <a:blip r:embed="rId69"/>
                <a:stretch>
                  <a:fillRect/>
                </a:stretch>
              </p:blipFill>
              <p:spPr>
                <a:xfrm>
                  <a:off x="10602135" y="1571940"/>
                  <a:ext cx="2772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1" name="Ink 50">
                  <a:extLst>
                    <a:ext uri="{FF2B5EF4-FFF2-40B4-BE49-F238E27FC236}">
                      <a16:creationId xmlns:a16="http://schemas.microsoft.com/office/drawing/2014/main" id="{A8D3A26C-F7C7-44F7-304A-BB240A04CF49}"/>
                    </a:ext>
                  </a:extLst>
                </p14:cNvPr>
                <p14:cNvContentPartPr/>
                <p14:nvPr/>
              </p14:nvContentPartPr>
              <p14:xfrm>
                <a:off x="10601055" y="1504620"/>
                <a:ext cx="360" cy="360"/>
              </p14:xfrm>
            </p:contentPart>
          </mc:Choice>
          <mc:Fallback xmlns="">
            <p:pic>
              <p:nvPicPr>
                <p:cNvPr id="51" name="Ink 50">
                  <a:extLst>
                    <a:ext uri="{FF2B5EF4-FFF2-40B4-BE49-F238E27FC236}">
                      <a16:creationId xmlns:a16="http://schemas.microsoft.com/office/drawing/2014/main" id="{A8D3A26C-F7C7-44F7-304A-BB240A04CF49}"/>
                    </a:ext>
                  </a:extLst>
                </p:cNvPr>
                <p:cNvPicPr/>
                <p:nvPr/>
              </p:nvPicPr>
              <p:blipFill>
                <a:blip r:embed="rId13"/>
                <a:stretch>
                  <a:fillRect/>
                </a:stretch>
              </p:blipFill>
              <p:spPr>
                <a:xfrm>
                  <a:off x="10592415" y="14956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2" name="Ink 51">
                  <a:extLst>
                    <a:ext uri="{FF2B5EF4-FFF2-40B4-BE49-F238E27FC236}">
                      <a16:creationId xmlns:a16="http://schemas.microsoft.com/office/drawing/2014/main" id="{6700A39F-773A-E70F-CFCF-FE75678F29B1}"/>
                    </a:ext>
                  </a:extLst>
                </p14:cNvPr>
                <p14:cNvContentPartPr/>
                <p14:nvPr/>
              </p14:nvContentPartPr>
              <p14:xfrm>
                <a:off x="10704735" y="1542780"/>
                <a:ext cx="156240" cy="145080"/>
              </p14:xfrm>
            </p:contentPart>
          </mc:Choice>
          <mc:Fallback xmlns="">
            <p:pic>
              <p:nvPicPr>
                <p:cNvPr id="52" name="Ink 51">
                  <a:extLst>
                    <a:ext uri="{FF2B5EF4-FFF2-40B4-BE49-F238E27FC236}">
                      <a16:creationId xmlns:a16="http://schemas.microsoft.com/office/drawing/2014/main" id="{6700A39F-773A-E70F-CFCF-FE75678F29B1}"/>
                    </a:ext>
                  </a:extLst>
                </p:cNvPr>
                <p:cNvPicPr/>
                <p:nvPr/>
              </p:nvPicPr>
              <p:blipFill>
                <a:blip r:embed="rId72"/>
                <a:stretch>
                  <a:fillRect/>
                </a:stretch>
              </p:blipFill>
              <p:spPr>
                <a:xfrm>
                  <a:off x="10696095" y="1534140"/>
                  <a:ext cx="17388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5" name="Ink 54">
                  <a:extLst>
                    <a:ext uri="{FF2B5EF4-FFF2-40B4-BE49-F238E27FC236}">
                      <a16:creationId xmlns:a16="http://schemas.microsoft.com/office/drawing/2014/main" id="{5CB77D7C-C913-9DF7-49AE-13A7E8DA36EB}"/>
                    </a:ext>
                  </a:extLst>
                </p14:cNvPr>
                <p14:cNvContentPartPr/>
                <p14:nvPr/>
              </p14:nvContentPartPr>
              <p14:xfrm>
                <a:off x="9175095" y="2133540"/>
                <a:ext cx="302040" cy="161640"/>
              </p14:xfrm>
            </p:contentPart>
          </mc:Choice>
          <mc:Fallback xmlns="">
            <p:pic>
              <p:nvPicPr>
                <p:cNvPr id="55" name="Ink 54">
                  <a:extLst>
                    <a:ext uri="{FF2B5EF4-FFF2-40B4-BE49-F238E27FC236}">
                      <a16:creationId xmlns:a16="http://schemas.microsoft.com/office/drawing/2014/main" id="{5CB77D7C-C913-9DF7-49AE-13A7E8DA36EB}"/>
                    </a:ext>
                  </a:extLst>
                </p:cNvPr>
                <p:cNvPicPr/>
                <p:nvPr/>
              </p:nvPicPr>
              <p:blipFill>
                <a:blip r:embed="rId74"/>
                <a:stretch>
                  <a:fillRect/>
                </a:stretch>
              </p:blipFill>
              <p:spPr>
                <a:xfrm>
                  <a:off x="9166455" y="2124900"/>
                  <a:ext cx="31968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6" name="Ink 55">
                  <a:extLst>
                    <a:ext uri="{FF2B5EF4-FFF2-40B4-BE49-F238E27FC236}">
                      <a16:creationId xmlns:a16="http://schemas.microsoft.com/office/drawing/2014/main" id="{FCB2E075-EF9D-E32C-33E6-A64818519DFE}"/>
                    </a:ext>
                  </a:extLst>
                </p14:cNvPr>
                <p14:cNvContentPartPr/>
                <p14:nvPr/>
              </p14:nvContentPartPr>
              <p14:xfrm>
                <a:off x="9236295" y="2095380"/>
                <a:ext cx="117360" cy="34560"/>
              </p14:xfrm>
            </p:contentPart>
          </mc:Choice>
          <mc:Fallback xmlns="">
            <p:pic>
              <p:nvPicPr>
                <p:cNvPr id="56" name="Ink 55">
                  <a:extLst>
                    <a:ext uri="{FF2B5EF4-FFF2-40B4-BE49-F238E27FC236}">
                      <a16:creationId xmlns:a16="http://schemas.microsoft.com/office/drawing/2014/main" id="{FCB2E075-EF9D-E32C-33E6-A64818519DFE}"/>
                    </a:ext>
                  </a:extLst>
                </p:cNvPr>
                <p:cNvPicPr/>
                <p:nvPr/>
              </p:nvPicPr>
              <p:blipFill>
                <a:blip r:embed="rId76"/>
                <a:stretch>
                  <a:fillRect/>
                </a:stretch>
              </p:blipFill>
              <p:spPr>
                <a:xfrm>
                  <a:off x="9227295" y="2086380"/>
                  <a:ext cx="13500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7" name="Ink 56">
                  <a:extLst>
                    <a:ext uri="{FF2B5EF4-FFF2-40B4-BE49-F238E27FC236}">
                      <a16:creationId xmlns:a16="http://schemas.microsoft.com/office/drawing/2014/main" id="{F8A76D1D-7370-E385-8238-5845117DD7B0}"/>
                    </a:ext>
                  </a:extLst>
                </p14:cNvPr>
                <p14:cNvContentPartPr/>
                <p14:nvPr/>
              </p14:nvContentPartPr>
              <p14:xfrm>
                <a:off x="9496215" y="2076300"/>
                <a:ext cx="37800" cy="159120"/>
              </p14:xfrm>
            </p:contentPart>
          </mc:Choice>
          <mc:Fallback xmlns="">
            <p:pic>
              <p:nvPicPr>
                <p:cNvPr id="57" name="Ink 56">
                  <a:extLst>
                    <a:ext uri="{FF2B5EF4-FFF2-40B4-BE49-F238E27FC236}">
                      <a16:creationId xmlns:a16="http://schemas.microsoft.com/office/drawing/2014/main" id="{F8A76D1D-7370-E385-8238-5845117DD7B0}"/>
                    </a:ext>
                  </a:extLst>
                </p:cNvPr>
                <p:cNvPicPr/>
                <p:nvPr/>
              </p:nvPicPr>
              <p:blipFill>
                <a:blip r:embed="rId78"/>
                <a:stretch>
                  <a:fillRect/>
                </a:stretch>
              </p:blipFill>
              <p:spPr>
                <a:xfrm>
                  <a:off x="9487575" y="2067660"/>
                  <a:ext cx="554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8" name="Ink 57">
                  <a:extLst>
                    <a:ext uri="{FF2B5EF4-FFF2-40B4-BE49-F238E27FC236}">
                      <a16:creationId xmlns:a16="http://schemas.microsoft.com/office/drawing/2014/main" id="{1B31E701-BE77-DF05-61E1-638A4F044D35}"/>
                    </a:ext>
                  </a:extLst>
                </p14:cNvPr>
                <p14:cNvContentPartPr/>
                <p14:nvPr/>
              </p14:nvContentPartPr>
              <p14:xfrm>
                <a:off x="9486495" y="1980900"/>
                <a:ext cx="360" cy="360"/>
              </p14:xfrm>
            </p:contentPart>
          </mc:Choice>
          <mc:Fallback xmlns="">
            <p:pic>
              <p:nvPicPr>
                <p:cNvPr id="58" name="Ink 57">
                  <a:extLst>
                    <a:ext uri="{FF2B5EF4-FFF2-40B4-BE49-F238E27FC236}">
                      <a16:creationId xmlns:a16="http://schemas.microsoft.com/office/drawing/2014/main" id="{1B31E701-BE77-DF05-61E1-638A4F044D35}"/>
                    </a:ext>
                  </a:extLst>
                </p:cNvPr>
                <p:cNvPicPr/>
                <p:nvPr/>
              </p:nvPicPr>
              <p:blipFill>
                <a:blip r:embed="rId13"/>
                <a:stretch>
                  <a:fillRect/>
                </a:stretch>
              </p:blipFill>
              <p:spPr>
                <a:xfrm>
                  <a:off x="9477855" y="19719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0" name="Ink 59">
                  <a:extLst>
                    <a:ext uri="{FF2B5EF4-FFF2-40B4-BE49-F238E27FC236}">
                      <a16:creationId xmlns:a16="http://schemas.microsoft.com/office/drawing/2014/main" id="{416484E2-EC23-F544-9379-F3EDDAF23DC2}"/>
                    </a:ext>
                  </a:extLst>
                </p14:cNvPr>
                <p14:cNvContentPartPr/>
                <p14:nvPr/>
              </p14:nvContentPartPr>
              <p14:xfrm>
                <a:off x="9214335" y="2123820"/>
                <a:ext cx="40320" cy="59040"/>
              </p14:xfrm>
            </p:contentPart>
          </mc:Choice>
          <mc:Fallback xmlns="">
            <p:pic>
              <p:nvPicPr>
                <p:cNvPr id="60" name="Ink 59">
                  <a:extLst>
                    <a:ext uri="{FF2B5EF4-FFF2-40B4-BE49-F238E27FC236}">
                      <a16:creationId xmlns:a16="http://schemas.microsoft.com/office/drawing/2014/main" id="{416484E2-EC23-F544-9379-F3EDDAF23DC2}"/>
                    </a:ext>
                  </a:extLst>
                </p:cNvPr>
                <p:cNvPicPr/>
                <p:nvPr/>
              </p:nvPicPr>
              <p:blipFill>
                <a:blip r:embed="rId81"/>
                <a:stretch>
                  <a:fillRect/>
                </a:stretch>
              </p:blipFill>
              <p:spPr>
                <a:xfrm>
                  <a:off x="9205695" y="2115180"/>
                  <a:ext cx="579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2" name="Ink 61">
                  <a:extLst>
                    <a:ext uri="{FF2B5EF4-FFF2-40B4-BE49-F238E27FC236}">
                      <a16:creationId xmlns:a16="http://schemas.microsoft.com/office/drawing/2014/main" id="{186CE8F7-ADF1-0A01-230C-EC58B9BC7741}"/>
                    </a:ext>
                  </a:extLst>
                </p14:cNvPr>
                <p14:cNvContentPartPr/>
                <p14:nvPr/>
              </p14:nvContentPartPr>
              <p14:xfrm>
                <a:off x="9553455" y="2030220"/>
                <a:ext cx="296280" cy="171360"/>
              </p14:xfrm>
            </p:contentPart>
          </mc:Choice>
          <mc:Fallback xmlns="">
            <p:pic>
              <p:nvPicPr>
                <p:cNvPr id="62" name="Ink 61">
                  <a:extLst>
                    <a:ext uri="{FF2B5EF4-FFF2-40B4-BE49-F238E27FC236}">
                      <a16:creationId xmlns:a16="http://schemas.microsoft.com/office/drawing/2014/main" id="{186CE8F7-ADF1-0A01-230C-EC58B9BC7741}"/>
                    </a:ext>
                  </a:extLst>
                </p:cNvPr>
                <p:cNvPicPr/>
                <p:nvPr/>
              </p:nvPicPr>
              <p:blipFill>
                <a:blip r:embed="rId83"/>
                <a:stretch>
                  <a:fillRect/>
                </a:stretch>
              </p:blipFill>
              <p:spPr>
                <a:xfrm>
                  <a:off x="9544815" y="2021220"/>
                  <a:ext cx="3139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4" name="Ink 63">
                  <a:extLst>
                    <a:ext uri="{FF2B5EF4-FFF2-40B4-BE49-F238E27FC236}">
                      <a16:creationId xmlns:a16="http://schemas.microsoft.com/office/drawing/2014/main" id="{37F798AD-4E59-9998-AF42-443A753B4A6F}"/>
                    </a:ext>
                  </a:extLst>
                </p14:cNvPr>
                <p14:cNvContentPartPr/>
                <p14:nvPr/>
              </p14:nvContentPartPr>
              <p14:xfrm>
                <a:off x="9905535" y="2028420"/>
                <a:ext cx="43560" cy="130320"/>
              </p14:xfrm>
            </p:contentPart>
          </mc:Choice>
          <mc:Fallback xmlns="">
            <p:pic>
              <p:nvPicPr>
                <p:cNvPr id="64" name="Ink 63">
                  <a:extLst>
                    <a:ext uri="{FF2B5EF4-FFF2-40B4-BE49-F238E27FC236}">
                      <a16:creationId xmlns:a16="http://schemas.microsoft.com/office/drawing/2014/main" id="{37F798AD-4E59-9998-AF42-443A753B4A6F}"/>
                    </a:ext>
                  </a:extLst>
                </p:cNvPr>
                <p:cNvPicPr/>
                <p:nvPr/>
              </p:nvPicPr>
              <p:blipFill>
                <a:blip r:embed="rId85"/>
                <a:stretch>
                  <a:fillRect/>
                </a:stretch>
              </p:blipFill>
              <p:spPr>
                <a:xfrm>
                  <a:off x="9896895" y="2019420"/>
                  <a:ext cx="6120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5" name="Ink 64">
                  <a:extLst>
                    <a:ext uri="{FF2B5EF4-FFF2-40B4-BE49-F238E27FC236}">
                      <a16:creationId xmlns:a16="http://schemas.microsoft.com/office/drawing/2014/main" id="{DD6B8924-A997-568C-C538-20C66B4E056B}"/>
                    </a:ext>
                  </a:extLst>
                </p14:cNvPr>
                <p14:cNvContentPartPr/>
                <p14:nvPr/>
              </p14:nvContentPartPr>
              <p14:xfrm>
                <a:off x="9858015" y="1933380"/>
                <a:ext cx="360" cy="17640"/>
              </p14:xfrm>
            </p:contentPart>
          </mc:Choice>
          <mc:Fallback xmlns="">
            <p:pic>
              <p:nvPicPr>
                <p:cNvPr id="65" name="Ink 64">
                  <a:extLst>
                    <a:ext uri="{FF2B5EF4-FFF2-40B4-BE49-F238E27FC236}">
                      <a16:creationId xmlns:a16="http://schemas.microsoft.com/office/drawing/2014/main" id="{DD6B8924-A997-568C-C538-20C66B4E056B}"/>
                    </a:ext>
                  </a:extLst>
                </p:cNvPr>
                <p:cNvPicPr/>
                <p:nvPr/>
              </p:nvPicPr>
              <p:blipFill>
                <a:blip r:embed="rId87"/>
                <a:stretch>
                  <a:fillRect/>
                </a:stretch>
              </p:blipFill>
              <p:spPr>
                <a:xfrm>
                  <a:off x="9849375" y="1924380"/>
                  <a:ext cx="1800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6" name="Ink 65">
                  <a:extLst>
                    <a:ext uri="{FF2B5EF4-FFF2-40B4-BE49-F238E27FC236}">
                      <a16:creationId xmlns:a16="http://schemas.microsoft.com/office/drawing/2014/main" id="{6B74C31E-9846-E660-B019-878431DAB332}"/>
                    </a:ext>
                  </a:extLst>
                </p14:cNvPr>
                <p14:cNvContentPartPr/>
                <p14:nvPr/>
              </p14:nvContentPartPr>
              <p14:xfrm>
                <a:off x="9982215" y="1933380"/>
                <a:ext cx="91800" cy="250560"/>
              </p14:xfrm>
            </p:contentPart>
          </mc:Choice>
          <mc:Fallback xmlns="">
            <p:pic>
              <p:nvPicPr>
                <p:cNvPr id="66" name="Ink 65">
                  <a:extLst>
                    <a:ext uri="{FF2B5EF4-FFF2-40B4-BE49-F238E27FC236}">
                      <a16:creationId xmlns:a16="http://schemas.microsoft.com/office/drawing/2014/main" id="{6B74C31E-9846-E660-B019-878431DAB332}"/>
                    </a:ext>
                  </a:extLst>
                </p:cNvPr>
                <p:cNvPicPr/>
                <p:nvPr/>
              </p:nvPicPr>
              <p:blipFill>
                <a:blip r:embed="rId89"/>
                <a:stretch>
                  <a:fillRect/>
                </a:stretch>
              </p:blipFill>
              <p:spPr>
                <a:xfrm>
                  <a:off x="9973575" y="1924380"/>
                  <a:ext cx="10944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7" name="Ink 66">
                  <a:extLst>
                    <a:ext uri="{FF2B5EF4-FFF2-40B4-BE49-F238E27FC236}">
                      <a16:creationId xmlns:a16="http://schemas.microsoft.com/office/drawing/2014/main" id="{1A8C6922-330A-0170-ABEA-626732487012}"/>
                    </a:ext>
                  </a:extLst>
                </p14:cNvPr>
                <p14:cNvContentPartPr/>
                <p14:nvPr/>
              </p14:nvContentPartPr>
              <p14:xfrm>
                <a:off x="10114335" y="2038140"/>
                <a:ext cx="127440" cy="102960"/>
              </p14:xfrm>
            </p:contentPart>
          </mc:Choice>
          <mc:Fallback xmlns="">
            <p:pic>
              <p:nvPicPr>
                <p:cNvPr id="67" name="Ink 66">
                  <a:extLst>
                    <a:ext uri="{FF2B5EF4-FFF2-40B4-BE49-F238E27FC236}">
                      <a16:creationId xmlns:a16="http://schemas.microsoft.com/office/drawing/2014/main" id="{1A8C6922-330A-0170-ABEA-626732487012}"/>
                    </a:ext>
                  </a:extLst>
                </p:cNvPr>
                <p:cNvPicPr/>
                <p:nvPr/>
              </p:nvPicPr>
              <p:blipFill>
                <a:blip r:embed="rId91"/>
                <a:stretch>
                  <a:fillRect/>
                </a:stretch>
              </p:blipFill>
              <p:spPr>
                <a:xfrm>
                  <a:off x="10105335" y="2029140"/>
                  <a:ext cx="14508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8" name="Ink 67">
                  <a:extLst>
                    <a:ext uri="{FF2B5EF4-FFF2-40B4-BE49-F238E27FC236}">
                      <a16:creationId xmlns:a16="http://schemas.microsoft.com/office/drawing/2014/main" id="{F1872D64-A149-5AE1-AE94-188D8BC540FB}"/>
                    </a:ext>
                  </a:extLst>
                </p14:cNvPr>
                <p14:cNvContentPartPr/>
                <p14:nvPr/>
              </p14:nvContentPartPr>
              <p14:xfrm>
                <a:off x="10191735" y="2028420"/>
                <a:ext cx="81000" cy="90720"/>
              </p14:xfrm>
            </p:contentPart>
          </mc:Choice>
          <mc:Fallback xmlns="">
            <p:pic>
              <p:nvPicPr>
                <p:cNvPr id="68" name="Ink 67">
                  <a:extLst>
                    <a:ext uri="{FF2B5EF4-FFF2-40B4-BE49-F238E27FC236}">
                      <a16:creationId xmlns:a16="http://schemas.microsoft.com/office/drawing/2014/main" id="{F1872D64-A149-5AE1-AE94-188D8BC540FB}"/>
                    </a:ext>
                  </a:extLst>
                </p:cNvPr>
                <p:cNvPicPr/>
                <p:nvPr/>
              </p:nvPicPr>
              <p:blipFill>
                <a:blip r:embed="rId93"/>
                <a:stretch>
                  <a:fillRect/>
                </a:stretch>
              </p:blipFill>
              <p:spPr>
                <a:xfrm>
                  <a:off x="10183095" y="2019420"/>
                  <a:ext cx="9864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9" name="Ink 68">
                  <a:extLst>
                    <a:ext uri="{FF2B5EF4-FFF2-40B4-BE49-F238E27FC236}">
                      <a16:creationId xmlns:a16="http://schemas.microsoft.com/office/drawing/2014/main" id="{C6512A05-CBA0-EAE7-786A-2E82642CDCF4}"/>
                    </a:ext>
                  </a:extLst>
                </p14:cNvPr>
                <p14:cNvContentPartPr/>
                <p14:nvPr/>
              </p14:nvContentPartPr>
              <p14:xfrm>
                <a:off x="10296855" y="1979820"/>
                <a:ext cx="122400" cy="111240"/>
              </p14:xfrm>
            </p:contentPart>
          </mc:Choice>
          <mc:Fallback xmlns="">
            <p:pic>
              <p:nvPicPr>
                <p:cNvPr id="69" name="Ink 68">
                  <a:extLst>
                    <a:ext uri="{FF2B5EF4-FFF2-40B4-BE49-F238E27FC236}">
                      <a16:creationId xmlns:a16="http://schemas.microsoft.com/office/drawing/2014/main" id="{C6512A05-CBA0-EAE7-786A-2E82642CDCF4}"/>
                    </a:ext>
                  </a:extLst>
                </p:cNvPr>
                <p:cNvPicPr/>
                <p:nvPr/>
              </p:nvPicPr>
              <p:blipFill>
                <a:blip r:embed="rId95"/>
                <a:stretch>
                  <a:fillRect/>
                </a:stretch>
              </p:blipFill>
              <p:spPr>
                <a:xfrm>
                  <a:off x="10288215" y="1970820"/>
                  <a:ext cx="14004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0" name="Ink 69">
                  <a:extLst>
                    <a:ext uri="{FF2B5EF4-FFF2-40B4-BE49-F238E27FC236}">
                      <a16:creationId xmlns:a16="http://schemas.microsoft.com/office/drawing/2014/main" id="{15060C92-CA76-BA2D-8ABD-87178F0C24CA}"/>
                    </a:ext>
                  </a:extLst>
                </p14:cNvPr>
                <p14:cNvContentPartPr/>
                <p14:nvPr/>
              </p14:nvContentPartPr>
              <p14:xfrm>
                <a:off x="10477575" y="1961820"/>
                <a:ext cx="35640" cy="98280"/>
              </p14:xfrm>
            </p:contentPart>
          </mc:Choice>
          <mc:Fallback xmlns="">
            <p:pic>
              <p:nvPicPr>
                <p:cNvPr id="70" name="Ink 69">
                  <a:extLst>
                    <a:ext uri="{FF2B5EF4-FFF2-40B4-BE49-F238E27FC236}">
                      <a16:creationId xmlns:a16="http://schemas.microsoft.com/office/drawing/2014/main" id="{15060C92-CA76-BA2D-8ABD-87178F0C24CA}"/>
                    </a:ext>
                  </a:extLst>
                </p:cNvPr>
                <p:cNvPicPr/>
                <p:nvPr/>
              </p:nvPicPr>
              <p:blipFill>
                <a:blip r:embed="rId97"/>
                <a:stretch>
                  <a:fillRect/>
                </a:stretch>
              </p:blipFill>
              <p:spPr>
                <a:xfrm>
                  <a:off x="10468575" y="1953180"/>
                  <a:ext cx="5328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1" name="Ink 70">
                  <a:extLst>
                    <a:ext uri="{FF2B5EF4-FFF2-40B4-BE49-F238E27FC236}">
                      <a16:creationId xmlns:a16="http://schemas.microsoft.com/office/drawing/2014/main" id="{1834C96A-8856-7530-4B01-F92779C12C94}"/>
                    </a:ext>
                  </a:extLst>
                </p14:cNvPr>
                <p14:cNvContentPartPr/>
                <p14:nvPr/>
              </p14:nvContentPartPr>
              <p14:xfrm>
                <a:off x="10448775" y="1895580"/>
                <a:ext cx="360" cy="360"/>
              </p14:xfrm>
            </p:contentPart>
          </mc:Choice>
          <mc:Fallback xmlns="">
            <p:pic>
              <p:nvPicPr>
                <p:cNvPr id="71" name="Ink 70">
                  <a:extLst>
                    <a:ext uri="{FF2B5EF4-FFF2-40B4-BE49-F238E27FC236}">
                      <a16:creationId xmlns:a16="http://schemas.microsoft.com/office/drawing/2014/main" id="{1834C96A-8856-7530-4B01-F92779C12C94}"/>
                    </a:ext>
                  </a:extLst>
                </p:cNvPr>
                <p:cNvPicPr/>
                <p:nvPr/>
              </p:nvPicPr>
              <p:blipFill>
                <a:blip r:embed="rId13"/>
                <a:stretch>
                  <a:fillRect/>
                </a:stretch>
              </p:blipFill>
              <p:spPr>
                <a:xfrm>
                  <a:off x="10440135" y="18865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2" name="Ink 71">
                  <a:extLst>
                    <a:ext uri="{FF2B5EF4-FFF2-40B4-BE49-F238E27FC236}">
                      <a16:creationId xmlns:a16="http://schemas.microsoft.com/office/drawing/2014/main" id="{E5D19294-9486-5260-DC21-B4495411F8B2}"/>
                    </a:ext>
                  </a:extLst>
                </p14:cNvPr>
                <p14:cNvContentPartPr/>
                <p14:nvPr/>
              </p14:nvContentPartPr>
              <p14:xfrm>
                <a:off x="10542735" y="1809540"/>
                <a:ext cx="111240" cy="202680"/>
              </p14:xfrm>
            </p:contentPart>
          </mc:Choice>
          <mc:Fallback xmlns="">
            <p:pic>
              <p:nvPicPr>
                <p:cNvPr id="72" name="Ink 71">
                  <a:extLst>
                    <a:ext uri="{FF2B5EF4-FFF2-40B4-BE49-F238E27FC236}">
                      <a16:creationId xmlns:a16="http://schemas.microsoft.com/office/drawing/2014/main" id="{E5D19294-9486-5260-DC21-B4495411F8B2}"/>
                    </a:ext>
                  </a:extLst>
                </p:cNvPr>
                <p:cNvPicPr/>
                <p:nvPr/>
              </p:nvPicPr>
              <p:blipFill>
                <a:blip r:embed="rId100"/>
                <a:stretch>
                  <a:fillRect/>
                </a:stretch>
              </p:blipFill>
              <p:spPr>
                <a:xfrm>
                  <a:off x="10533735" y="1800900"/>
                  <a:ext cx="12888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4" name="Ink 73">
                  <a:extLst>
                    <a:ext uri="{FF2B5EF4-FFF2-40B4-BE49-F238E27FC236}">
                      <a16:creationId xmlns:a16="http://schemas.microsoft.com/office/drawing/2014/main" id="{AFE3C54A-4005-2011-49A6-C0DA417F1575}"/>
                    </a:ext>
                  </a:extLst>
                </p14:cNvPr>
                <p14:cNvContentPartPr/>
                <p14:nvPr/>
              </p14:nvContentPartPr>
              <p14:xfrm>
                <a:off x="10525095" y="1889460"/>
                <a:ext cx="131040" cy="6480"/>
              </p14:xfrm>
            </p:contentPart>
          </mc:Choice>
          <mc:Fallback xmlns="">
            <p:pic>
              <p:nvPicPr>
                <p:cNvPr id="74" name="Ink 73">
                  <a:extLst>
                    <a:ext uri="{FF2B5EF4-FFF2-40B4-BE49-F238E27FC236}">
                      <a16:creationId xmlns:a16="http://schemas.microsoft.com/office/drawing/2014/main" id="{AFE3C54A-4005-2011-49A6-C0DA417F1575}"/>
                    </a:ext>
                  </a:extLst>
                </p:cNvPr>
                <p:cNvPicPr/>
                <p:nvPr/>
              </p:nvPicPr>
              <p:blipFill>
                <a:blip r:embed="rId102"/>
                <a:stretch>
                  <a:fillRect/>
                </a:stretch>
              </p:blipFill>
              <p:spPr>
                <a:xfrm>
                  <a:off x="10516095" y="1880820"/>
                  <a:ext cx="14868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5" name="Ink 74">
                  <a:extLst>
                    <a:ext uri="{FF2B5EF4-FFF2-40B4-BE49-F238E27FC236}">
                      <a16:creationId xmlns:a16="http://schemas.microsoft.com/office/drawing/2014/main" id="{55AF555F-ED87-A410-7570-3551EAB36889}"/>
                    </a:ext>
                  </a:extLst>
                </p14:cNvPr>
                <p14:cNvContentPartPr/>
                <p14:nvPr/>
              </p14:nvContentPartPr>
              <p14:xfrm>
                <a:off x="10660095" y="1857060"/>
                <a:ext cx="189360" cy="252000"/>
              </p14:xfrm>
            </p:contentPart>
          </mc:Choice>
          <mc:Fallback xmlns="">
            <p:pic>
              <p:nvPicPr>
                <p:cNvPr id="75" name="Ink 74">
                  <a:extLst>
                    <a:ext uri="{FF2B5EF4-FFF2-40B4-BE49-F238E27FC236}">
                      <a16:creationId xmlns:a16="http://schemas.microsoft.com/office/drawing/2014/main" id="{55AF555F-ED87-A410-7570-3551EAB36889}"/>
                    </a:ext>
                  </a:extLst>
                </p:cNvPr>
                <p:cNvPicPr/>
                <p:nvPr/>
              </p:nvPicPr>
              <p:blipFill>
                <a:blip r:embed="rId104"/>
                <a:stretch>
                  <a:fillRect/>
                </a:stretch>
              </p:blipFill>
              <p:spPr>
                <a:xfrm>
                  <a:off x="10651095" y="1848420"/>
                  <a:ext cx="20700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6" name="Ink 75">
                  <a:extLst>
                    <a:ext uri="{FF2B5EF4-FFF2-40B4-BE49-F238E27FC236}">
                      <a16:creationId xmlns:a16="http://schemas.microsoft.com/office/drawing/2014/main" id="{3468DD9A-023A-B200-87F3-6FA8DF8623B7}"/>
                    </a:ext>
                  </a:extLst>
                </p14:cNvPr>
                <p14:cNvContentPartPr/>
                <p14:nvPr/>
              </p14:nvContentPartPr>
              <p14:xfrm>
                <a:off x="11020095" y="1818900"/>
                <a:ext cx="178200" cy="74160"/>
              </p14:xfrm>
            </p:contentPart>
          </mc:Choice>
          <mc:Fallback xmlns="">
            <p:pic>
              <p:nvPicPr>
                <p:cNvPr id="76" name="Ink 75">
                  <a:extLst>
                    <a:ext uri="{FF2B5EF4-FFF2-40B4-BE49-F238E27FC236}">
                      <a16:creationId xmlns:a16="http://schemas.microsoft.com/office/drawing/2014/main" id="{3468DD9A-023A-B200-87F3-6FA8DF8623B7}"/>
                    </a:ext>
                  </a:extLst>
                </p:cNvPr>
                <p:cNvPicPr/>
                <p:nvPr/>
              </p:nvPicPr>
              <p:blipFill>
                <a:blip r:embed="rId106"/>
                <a:stretch>
                  <a:fillRect/>
                </a:stretch>
              </p:blipFill>
              <p:spPr>
                <a:xfrm>
                  <a:off x="11011455" y="1809900"/>
                  <a:ext cx="19584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7" name="Ink 76">
                  <a:extLst>
                    <a:ext uri="{FF2B5EF4-FFF2-40B4-BE49-F238E27FC236}">
                      <a16:creationId xmlns:a16="http://schemas.microsoft.com/office/drawing/2014/main" id="{1168954F-7BD9-0685-6795-CF170E8656C1}"/>
                    </a:ext>
                  </a:extLst>
                </p14:cNvPr>
                <p14:cNvContentPartPr/>
                <p14:nvPr/>
              </p14:nvContentPartPr>
              <p14:xfrm>
                <a:off x="11285775" y="1571580"/>
                <a:ext cx="58680" cy="259920"/>
              </p14:xfrm>
            </p:contentPart>
          </mc:Choice>
          <mc:Fallback xmlns="">
            <p:pic>
              <p:nvPicPr>
                <p:cNvPr id="77" name="Ink 76">
                  <a:extLst>
                    <a:ext uri="{FF2B5EF4-FFF2-40B4-BE49-F238E27FC236}">
                      <a16:creationId xmlns:a16="http://schemas.microsoft.com/office/drawing/2014/main" id="{1168954F-7BD9-0685-6795-CF170E8656C1}"/>
                    </a:ext>
                  </a:extLst>
                </p:cNvPr>
                <p:cNvPicPr/>
                <p:nvPr/>
              </p:nvPicPr>
              <p:blipFill>
                <a:blip r:embed="rId108"/>
                <a:stretch>
                  <a:fillRect/>
                </a:stretch>
              </p:blipFill>
              <p:spPr>
                <a:xfrm>
                  <a:off x="11277135" y="1562580"/>
                  <a:ext cx="7632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80" name="Ink 79">
                  <a:extLst>
                    <a:ext uri="{FF2B5EF4-FFF2-40B4-BE49-F238E27FC236}">
                      <a16:creationId xmlns:a16="http://schemas.microsoft.com/office/drawing/2014/main" id="{B9686704-62AF-F3EB-5BA6-E62193AE7C82}"/>
                    </a:ext>
                  </a:extLst>
                </p14:cNvPr>
                <p14:cNvContentPartPr/>
                <p14:nvPr/>
              </p14:nvContentPartPr>
              <p14:xfrm>
                <a:off x="11400255" y="1589940"/>
                <a:ext cx="243720" cy="259920"/>
              </p14:xfrm>
            </p:contentPart>
          </mc:Choice>
          <mc:Fallback xmlns="">
            <p:pic>
              <p:nvPicPr>
                <p:cNvPr id="80" name="Ink 79">
                  <a:extLst>
                    <a:ext uri="{FF2B5EF4-FFF2-40B4-BE49-F238E27FC236}">
                      <a16:creationId xmlns:a16="http://schemas.microsoft.com/office/drawing/2014/main" id="{B9686704-62AF-F3EB-5BA6-E62193AE7C82}"/>
                    </a:ext>
                  </a:extLst>
                </p:cNvPr>
                <p:cNvPicPr/>
                <p:nvPr/>
              </p:nvPicPr>
              <p:blipFill>
                <a:blip r:embed="rId110"/>
                <a:stretch>
                  <a:fillRect/>
                </a:stretch>
              </p:blipFill>
              <p:spPr>
                <a:xfrm>
                  <a:off x="11391615" y="1581300"/>
                  <a:ext cx="26136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1" name="Ink 80">
                  <a:extLst>
                    <a:ext uri="{FF2B5EF4-FFF2-40B4-BE49-F238E27FC236}">
                      <a16:creationId xmlns:a16="http://schemas.microsoft.com/office/drawing/2014/main" id="{DCE33819-36B8-C3A0-71FF-48009D7C8C9B}"/>
                    </a:ext>
                  </a:extLst>
                </p14:cNvPr>
                <p14:cNvContentPartPr/>
                <p14:nvPr/>
              </p14:nvContentPartPr>
              <p14:xfrm>
                <a:off x="11172375" y="1733580"/>
                <a:ext cx="22680" cy="100800"/>
              </p14:xfrm>
            </p:contentPart>
          </mc:Choice>
          <mc:Fallback xmlns="">
            <p:pic>
              <p:nvPicPr>
                <p:cNvPr id="81" name="Ink 80">
                  <a:extLst>
                    <a:ext uri="{FF2B5EF4-FFF2-40B4-BE49-F238E27FC236}">
                      <a16:creationId xmlns:a16="http://schemas.microsoft.com/office/drawing/2014/main" id="{DCE33819-36B8-C3A0-71FF-48009D7C8C9B}"/>
                    </a:ext>
                  </a:extLst>
                </p:cNvPr>
                <p:cNvPicPr/>
                <p:nvPr/>
              </p:nvPicPr>
              <p:blipFill>
                <a:blip r:embed="rId112"/>
                <a:stretch>
                  <a:fillRect/>
                </a:stretch>
              </p:blipFill>
              <p:spPr>
                <a:xfrm>
                  <a:off x="11163735" y="1724580"/>
                  <a:ext cx="4032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3" name="Ink 82">
                  <a:extLst>
                    <a:ext uri="{FF2B5EF4-FFF2-40B4-BE49-F238E27FC236}">
                      <a16:creationId xmlns:a16="http://schemas.microsoft.com/office/drawing/2014/main" id="{5B93D066-5516-BCAF-B1A5-C7898F061FD2}"/>
                    </a:ext>
                  </a:extLst>
                </p14:cNvPr>
                <p14:cNvContentPartPr/>
                <p14:nvPr/>
              </p14:nvContentPartPr>
              <p14:xfrm>
                <a:off x="7686495" y="1295100"/>
                <a:ext cx="332640" cy="144360"/>
              </p14:xfrm>
            </p:contentPart>
          </mc:Choice>
          <mc:Fallback xmlns="">
            <p:pic>
              <p:nvPicPr>
                <p:cNvPr id="83" name="Ink 82">
                  <a:extLst>
                    <a:ext uri="{FF2B5EF4-FFF2-40B4-BE49-F238E27FC236}">
                      <a16:creationId xmlns:a16="http://schemas.microsoft.com/office/drawing/2014/main" id="{5B93D066-5516-BCAF-B1A5-C7898F061FD2}"/>
                    </a:ext>
                  </a:extLst>
                </p:cNvPr>
                <p:cNvPicPr/>
                <p:nvPr/>
              </p:nvPicPr>
              <p:blipFill>
                <a:blip r:embed="rId114"/>
                <a:stretch>
                  <a:fillRect/>
                </a:stretch>
              </p:blipFill>
              <p:spPr>
                <a:xfrm>
                  <a:off x="7677495" y="1286100"/>
                  <a:ext cx="35028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4" name="Ink 83">
                  <a:extLst>
                    <a:ext uri="{FF2B5EF4-FFF2-40B4-BE49-F238E27FC236}">
                      <a16:creationId xmlns:a16="http://schemas.microsoft.com/office/drawing/2014/main" id="{67629F28-D99E-1932-3CA4-24E9D051F963}"/>
                    </a:ext>
                  </a:extLst>
                </p14:cNvPr>
                <p14:cNvContentPartPr/>
                <p14:nvPr/>
              </p14:nvContentPartPr>
              <p14:xfrm>
                <a:off x="7924815" y="1257300"/>
                <a:ext cx="149040" cy="156240"/>
              </p14:xfrm>
            </p:contentPart>
          </mc:Choice>
          <mc:Fallback xmlns="">
            <p:pic>
              <p:nvPicPr>
                <p:cNvPr id="84" name="Ink 83">
                  <a:extLst>
                    <a:ext uri="{FF2B5EF4-FFF2-40B4-BE49-F238E27FC236}">
                      <a16:creationId xmlns:a16="http://schemas.microsoft.com/office/drawing/2014/main" id="{67629F28-D99E-1932-3CA4-24E9D051F963}"/>
                    </a:ext>
                  </a:extLst>
                </p:cNvPr>
                <p:cNvPicPr/>
                <p:nvPr/>
              </p:nvPicPr>
              <p:blipFill>
                <a:blip r:embed="rId116"/>
                <a:stretch>
                  <a:fillRect/>
                </a:stretch>
              </p:blipFill>
              <p:spPr>
                <a:xfrm>
                  <a:off x="7916175" y="1248300"/>
                  <a:ext cx="16668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5" name="Ink 84">
                  <a:extLst>
                    <a:ext uri="{FF2B5EF4-FFF2-40B4-BE49-F238E27FC236}">
                      <a16:creationId xmlns:a16="http://schemas.microsoft.com/office/drawing/2014/main" id="{6BC721E4-D98A-1E88-787B-D4C2E3F037F5}"/>
                    </a:ext>
                  </a:extLst>
                </p14:cNvPr>
                <p14:cNvContentPartPr/>
                <p14:nvPr/>
              </p14:nvContentPartPr>
              <p14:xfrm>
                <a:off x="8077095" y="1257300"/>
                <a:ext cx="100800" cy="122760"/>
              </p14:xfrm>
            </p:contentPart>
          </mc:Choice>
          <mc:Fallback xmlns="">
            <p:pic>
              <p:nvPicPr>
                <p:cNvPr id="85" name="Ink 84">
                  <a:extLst>
                    <a:ext uri="{FF2B5EF4-FFF2-40B4-BE49-F238E27FC236}">
                      <a16:creationId xmlns:a16="http://schemas.microsoft.com/office/drawing/2014/main" id="{6BC721E4-D98A-1E88-787B-D4C2E3F037F5}"/>
                    </a:ext>
                  </a:extLst>
                </p:cNvPr>
                <p:cNvPicPr/>
                <p:nvPr/>
              </p:nvPicPr>
              <p:blipFill>
                <a:blip r:embed="rId118"/>
                <a:stretch>
                  <a:fillRect/>
                </a:stretch>
              </p:blipFill>
              <p:spPr>
                <a:xfrm>
                  <a:off x="8068455" y="1248300"/>
                  <a:ext cx="1184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6" name="Ink 85">
                  <a:extLst>
                    <a:ext uri="{FF2B5EF4-FFF2-40B4-BE49-F238E27FC236}">
                      <a16:creationId xmlns:a16="http://schemas.microsoft.com/office/drawing/2014/main" id="{2BB8CAF5-D88D-1773-4D12-F95DBA801E57}"/>
                    </a:ext>
                  </a:extLst>
                </p14:cNvPr>
                <p14:cNvContentPartPr/>
                <p14:nvPr/>
              </p14:nvContentPartPr>
              <p14:xfrm>
                <a:off x="8105895" y="1161540"/>
                <a:ext cx="360" cy="360"/>
              </p14:xfrm>
            </p:contentPart>
          </mc:Choice>
          <mc:Fallback xmlns="">
            <p:pic>
              <p:nvPicPr>
                <p:cNvPr id="86" name="Ink 85">
                  <a:extLst>
                    <a:ext uri="{FF2B5EF4-FFF2-40B4-BE49-F238E27FC236}">
                      <a16:creationId xmlns:a16="http://schemas.microsoft.com/office/drawing/2014/main" id="{2BB8CAF5-D88D-1773-4D12-F95DBA801E57}"/>
                    </a:ext>
                  </a:extLst>
                </p:cNvPr>
                <p:cNvPicPr/>
                <p:nvPr/>
              </p:nvPicPr>
              <p:blipFill>
                <a:blip r:embed="rId13"/>
                <a:stretch>
                  <a:fillRect/>
                </a:stretch>
              </p:blipFill>
              <p:spPr>
                <a:xfrm>
                  <a:off x="8096895" y="11529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7" name="Ink 86">
                  <a:extLst>
                    <a:ext uri="{FF2B5EF4-FFF2-40B4-BE49-F238E27FC236}">
                      <a16:creationId xmlns:a16="http://schemas.microsoft.com/office/drawing/2014/main" id="{ED0B0C39-FE26-3284-BF22-4FC0DF867291}"/>
                    </a:ext>
                  </a:extLst>
                </p14:cNvPr>
                <p14:cNvContentPartPr/>
                <p14:nvPr/>
              </p14:nvContentPartPr>
              <p14:xfrm>
                <a:off x="8210655" y="1188900"/>
                <a:ext cx="315000" cy="132840"/>
              </p14:xfrm>
            </p:contentPart>
          </mc:Choice>
          <mc:Fallback xmlns="">
            <p:pic>
              <p:nvPicPr>
                <p:cNvPr id="87" name="Ink 86">
                  <a:extLst>
                    <a:ext uri="{FF2B5EF4-FFF2-40B4-BE49-F238E27FC236}">
                      <a16:creationId xmlns:a16="http://schemas.microsoft.com/office/drawing/2014/main" id="{ED0B0C39-FE26-3284-BF22-4FC0DF867291}"/>
                    </a:ext>
                  </a:extLst>
                </p:cNvPr>
                <p:cNvPicPr/>
                <p:nvPr/>
              </p:nvPicPr>
              <p:blipFill>
                <a:blip r:embed="rId121"/>
                <a:stretch>
                  <a:fillRect/>
                </a:stretch>
              </p:blipFill>
              <p:spPr>
                <a:xfrm>
                  <a:off x="8201655" y="1179900"/>
                  <a:ext cx="3326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9" name="Ink 88">
                  <a:extLst>
                    <a:ext uri="{FF2B5EF4-FFF2-40B4-BE49-F238E27FC236}">
                      <a16:creationId xmlns:a16="http://schemas.microsoft.com/office/drawing/2014/main" id="{9237A892-6102-52B2-F520-7020CB83F54B}"/>
                    </a:ext>
                  </a:extLst>
                </p14:cNvPr>
                <p14:cNvContentPartPr/>
                <p14:nvPr/>
              </p14:nvContentPartPr>
              <p14:xfrm>
                <a:off x="8664615" y="942300"/>
                <a:ext cx="136440" cy="280080"/>
              </p14:xfrm>
            </p:contentPart>
          </mc:Choice>
          <mc:Fallback xmlns="">
            <p:pic>
              <p:nvPicPr>
                <p:cNvPr id="89" name="Ink 88">
                  <a:extLst>
                    <a:ext uri="{FF2B5EF4-FFF2-40B4-BE49-F238E27FC236}">
                      <a16:creationId xmlns:a16="http://schemas.microsoft.com/office/drawing/2014/main" id="{9237A892-6102-52B2-F520-7020CB83F54B}"/>
                    </a:ext>
                  </a:extLst>
                </p:cNvPr>
                <p:cNvPicPr/>
                <p:nvPr/>
              </p:nvPicPr>
              <p:blipFill>
                <a:blip r:embed="rId123"/>
                <a:stretch>
                  <a:fillRect/>
                </a:stretch>
              </p:blipFill>
              <p:spPr>
                <a:xfrm>
                  <a:off x="8655615" y="933300"/>
                  <a:ext cx="1540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0" name="Ink 89">
                  <a:extLst>
                    <a:ext uri="{FF2B5EF4-FFF2-40B4-BE49-F238E27FC236}">
                      <a16:creationId xmlns:a16="http://schemas.microsoft.com/office/drawing/2014/main" id="{D825629E-BE9B-D487-7A99-45FA839CD108}"/>
                    </a:ext>
                  </a:extLst>
                </p14:cNvPr>
                <p14:cNvContentPartPr/>
                <p14:nvPr/>
              </p14:nvContentPartPr>
              <p14:xfrm>
                <a:off x="8619975" y="1047780"/>
                <a:ext cx="111600" cy="360"/>
              </p14:xfrm>
            </p:contentPart>
          </mc:Choice>
          <mc:Fallback xmlns="">
            <p:pic>
              <p:nvPicPr>
                <p:cNvPr id="90" name="Ink 89">
                  <a:extLst>
                    <a:ext uri="{FF2B5EF4-FFF2-40B4-BE49-F238E27FC236}">
                      <a16:creationId xmlns:a16="http://schemas.microsoft.com/office/drawing/2014/main" id="{D825629E-BE9B-D487-7A99-45FA839CD108}"/>
                    </a:ext>
                  </a:extLst>
                </p:cNvPr>
                <p:cNvPicPr/>
                <p:nvPr/>
              </p:nvPicPr>
              <p:blipFill>
                <a:blip r:embed="rId125"/>
                <a:stretch>
                  <a:fillRect/>
                </a:stretch>
              </p:blipFill>
              <p:spPr>
                <a:xfrm>
                  <a:off x="8610975" y="1038780"/>
                  <a:ext cx="129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1" name="Ink 90">
                  <a:extLst>
                    <a:ext uri="{FF2B5EF4-FFF2-40B4-BE49-F238E27FC236}">
                      <a16:creationId xmlns:a16="http://schemas.microsoft.com/office/drawing/2014/main" id="{4676D967-0631-B620-91A4-7AF4FFD476DB}"/>
                    </a:ext>
                  </a:extLst>
                </p14:cNvPr>
                <p14:cNvContentPartPr/>
                <p14:nvPr/>
              </p14:nvContentPartPr>
              <p14:xfrm>
                <a:off x="8772615" y="1076220"/>
                <a:ext cx="105840" cy="96840"/>
              </p14:xfrm>
            </p:contentPart>
          </mc:Choice>
          <mc:Fallback xmlns="">
            <p:pic>
              <p:nvPicPr>
                <p:cNvPr id="91" name="Ink 90">
                  <a:extLst>
                    <a:ext uri="{FF2B5EF4-FFF2-40B4-BE49-F238E27FC236}">
                      <a16:creationId xmlns:a16="http://schemas.microsoft.com/office/drawing/2014/main" id="{4676D967-0631-B620-91A4-7AF4FFD476DB}"/>
                    </a:ext>
                  </a:extLst>
                </p:cNvPr>
                <p:cNvPicPr/>
                <p:nvPr/>
              </p:nvPicPr>
              <p:blipFill>
                <a:blip r:embed="rId127"/>
                <a:stretch>
                  <a:fillRect/>
                </a:stretch>
              </p:blipFill>
              <p:spPr>
                <a:xfrm>
                  <a:off x="8763975" y="1067580"/>
                  <a:ext cx="12348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3" name="Ink 92">
                  <a:extLst>
                    <a:ext uri="{FF2B5EF4-FFF2-40B4-BE49-F238E27FC236}">
                      <a16:creationId xmlns:a16="http://schemas.microsoft.com/office/drawing/2014/main" id="{BBA04590-AA32-C61B-2937-CADE4F89CEA7}"/>
                    </a:ext>
                  </a:extLst>
                </p14:cNvPr>
                <p14:cNvContentPartPr/>
                <p14:nvPr/>
              </p14:nvContentPartPr>
              <p14:xfrm>
                <a:off x="8905455" y="969660"/>
                <a:ext cx="149040" cy="167400"/>
              </p14:xfrm>
            </p:contentPart>
          </mc:Choice>
          <mc:Fallback xmlns="">
            <p:pic>
              <p:nvPicPr>
                <p:cNvPr id="93" name="Ink 92">
                  <a:extLst>
                    <a:ext uri="{FF2B5EF4-FFF2-40B4-BE49-F238E27FC236}">
                      <a16:creationId xmlns:a16="http://schemas.microsoft.com/office/drawing/2014/main" id="{BBA04590-AA32-C61B-2937-CADE4F89CEA7}"/>
                    </a:ext>
                  </a:extLst>
                </p:cNvPr>
                <p:cNvPicPr/>
                <p:nvPr/>
              </p:nvPicPr>
              <p:blipFill>
                <a:blip r:embed="rId129"/>
                <a:stretch>
                  <a:fillRect/>
                </a:stretch>
              </p:blipFill>
              <p:spPr>
                <a:xfrm>
                  <a:off x="8896815" y="960660"/>
                  <a:ext cx="166680" cy="185040"/>
                </a:xfrm>
                <a:prstGeom prst="rect">
                  <a:avLst/>
                </a:prstGeom>
              </p:spPr>
            </p:pic>
          </mc:Fallback>
        </mc:AlternateContent>
      </p:grpSp>
      <p:grpSp>
        <p:nvGrpSpPr>
          <p:cNvPr id="98" name="Group 97">
            <a:extLst>
              <a:ext uri="{FF2B5EF4-FFF2-40B4-BE49-F238E27FC236}">
                <a16:creationId xmlns:a16="http://schemas.microsoft.com/office/drawing/2014/main" id="{59A29939-13C8-B226-8CEF-33B462A4B728}"/>
              </a:ext>
            </a:extLst>
          </p:cNvPr>
          <p:cNvGrpSpPr/>
          <p:nvPr/>
        </p:nvGrpSpPr>
        <p:grpSpPr>
          <a:xfrm>
            <a:off x="9438975" y="1257300"/>
            <a:ext cx="276840" cy="182880"/>
            <a:chOff x="9438975" y="1257300"/>
            <a:chExt cx="276840" cy="182880"/>
          </a:xfrm>
        </p:grpSpPr>
        <mc:AlternateContent xmlns:mc="http://schemas.openxmlformats.org/markup-compatibility/2006" xmlns:p14="http://schemas.microsoft.com/office/powerpoint/2010/main">
          <mc:Choice Requires="p14">
            <p:contentPart p14:bwMode="auto" r:id="rId130">
              <p14:nvContentPartPr>
                <p14:cNvPr id="95" name="Ink 94">
                  <a:extLst>
                    <a:ext uri="{FF2B5EF4-FFF2-40B4-BE49-F238E27FC236}">
                      <a16:creationId xmlns:a16="http://schemas.microsoft.com/office/drawing/2014/main" id="{6F195F11-3A40-3F61-88C8-C780AC81EEF9}"/>
                    </a:ext>
                  </a:extLst>
                </p14:cNvPr>
                <p14:cNvContentPartPr/>
                <p14:nvPr/>
              </p14:nvContentPartPr>
              <p14:xfrm>
                <a:off x="9455895" y="1257300"/>
                <a:ext cx="71280" cy="182880"/>
              </p14:xfrm>
            </p:contentPart>
          </mc:Choice>
          <mc:Fallback xmlns="">
            <p:pic>
              <p:nvPicPr>
                <p:cNvPr id="95" name="Ink 94">
                  <a:extLst>
                    <a:ext uri="{FF2B5EF4-FFF2-40B4-BE49-F238E27FC236}">
                      <a16:creationId xmlns:a16="http://schemas.microsoft.com/office/drawing/2014/main" id="{6F195F11-3A40-3F61-88C8-C780AC81EEF9}"/>
                    </a:ext>
                  </a:extLst>
                </p:cNvPr>
                <p:cNvPicPr/>
                <p:nvPr/>
              </p:nvPicPr>
              <p:blipFill>
                <a:blip r:embed="rId131"/>
                <a:stretch>
                  <a:fillRect/>
                </a:stretch>
              </p:blipFill>
              <p:spPr>
                <a:xfrm>
                  <a:off x="9447255" y="1248300"/>
                  <a:ext cx="889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6" name="Ink 95">
                  <a:extLst>
                    <a:ext uri="{FF2B5EF4-FFF2-40B4-BE49-F238E27FC236}">
                      <a16:creationId xmlns:a16="http://schemas.microsoft.com/office/drawing/2014/main" id="{B7375766-1016-C1C4-3264-FD27B53EA94E}"/>
                    </a:ext>
                  </a:extLst>
                </p14:cNvPr>
                <p14:cNvContentPartPr/>
                <p14:nvPr/>
              </p14:nvContentPartPr>
              <p14:xfrm>
                <a:off x="9438975" y="1326780"/>
                <a:ext cx="69480" cy="54720"/>
              </p14:xfrm>
            </p:contentPart>
          </mc:Choice>
          <mc:Fallback xmlns="">
            <p:pic>
              <p:nvPicPr>
                <p:cNvPr id="96" name="Ink 95">
                  <a:extLst>
                    <a:ext uri="{FF2B5EF4-FFF2-40B4-BE49-F238E27FC236}">
                      <a16:creationId xmlns:a16="http://schemas.microsoft.com/office/drawing/2014/main" id="{B7375766-1016-C1C4-3264-FD27B53EA94E}"/>
                    </a:ext>
                  </a:extLst>
                </p:cNvPr>
                <p:cNvPicPr/>
                <p:nvPr/>
              </p:nvPicPr>
              <p:blipFill>
                <a:blip r:embed="rId133"/>
                <a:stretch>
                  <a:fillRect/>
                </a:stretch>
              </p:blipFill>
              <p:spPr>
                <a:xfrm>
                  <a:off x="9430335" y="1317780"/>
                  <a:ext cx="8712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7" name="Ink 96">
                  <a:extLst>
                    <a:ext uri="{FF2B5EF4-FFF2-40B4-BE49-F238E27FC236}">
                      <a16:creationId xmlns:a16="http://schemas.microsoft.com/office/drawing/2014/main" id="{83A0C5C3-7953-17EB-A187-4C55276FFD4F}"/>
                    </a:ext>
                  </a:extLst>
                </p14:cNvPr>
                <p14:cNvContentPartPr/>
                <p14:nvPr/>
              </p14:nvContentPartPr>
              <p14:xfrm>
                <a:off x="9630135" y="1285740"/>
                <a:ext cx="85680" cy="154440"/>
              </p14:xfrm>
            </p:contentPart>
          </mc:Choice>
          <mc:Fallback xmlns="">
            <p:pic>
              <p:nvPicPr>
                <p:cNvPr id="97" name="Ink 96">
                  <a:extLst>
                    <a:ext uri="{FF2B5EF4-FFF2-40B4-BE49-F238E27FC236}">
                      <a16:creationId xmlns:a16="http://schemas.microsoft.com/office/drawing/2014/main" id="{83A0C5C3-7953-17EB-A187-4C55276FFD4F}"/>
                    </a:ext>
                  </a:extLst>
                </p:cNvPr>
                <p:cNvPicPr/>
                <p:nvPr/>
              </p:nvPicPr>
              <p:blipFill>
                <a:blip r:embed="rId135"/>
                <a:stretch>
                  <a:fillRect/>
                </a:stretch>
              </p:blipFill>
              <p:spPr>
                <a:xfrm>
                  <a:off x="9621495" y="1277100"/>
                  <a:ext cx="103320" cy="172080"/>
                </a:xfrm>
                <a:prstGeom prst="rect">
                  <a:avLst/>
                </a:prstGeom>
              </p:spPr>
            </p:pic>
          </mc:Fallback>
        </mc:AlternateContent>
      </p:grpSp>
    </p:spTree>
    <p:extLst>
      <p:ext uri="{BB962C8B-B14F-4D97-AF65-F5344CB8AC3E}">
        <p14:creationId xmlns:p14="http://schemas.microsoft.com/office/powerpoint/2010/main" val="1460881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11A4B-2D73-FC80-0CED-01E5CA015640}"/>
              </a:ext>
            </a:extLst>
          </p:cNvPr>
          <p:cNvSpPr>
            <a:spLocks noGrp="1"/>
          </p:cNvSpPr>
          <p:nvPr>
            <p:ph type="title"/>
          </p:nvPr>
        </p:nvSpPr>
        <p:spPr/>
        <p:txBody>
          <a:bodyPr/>
          <a:lstStyle/>
          <a:p>
            <a:r>
              <a:rPr lang="en-US" b="1" dirty="0"/>
              <a:t>Experimental Setup</a:t>
            </a:r>
            <a:endParaRPr lang="en-US" dirty="0"/>
          </a:p>
        </p:txBody>
      </p:sp>
      <p:sp>
        <p:nvSpPr>
          <p:cNvPr id="3" name="Content Placeholder 2">
            <a:extLst>
              <a:ext uri="{FF2B5EF4-FFF2-40B4-BE49-F238E27FC236}">
                <a16:creationId xmlns:a16="http://schemas.microsoft.com/office/drawing/2014/main" id="{E1E53B5A-EAEF-F8E5-1F1C-ACDE4C494AB5}"/>
              </a:ext>
            </a:extLst>
          </p:cNvPr>
          <p:cNvSpPr>
            <a:spLocks noGrp="1"/>
          </p:cNvSpPr>
          <p:nvPr>
            <p:ph idx="1"/>
          </p:nvPr>
        </p:nvSpPr>
        <p:spPr/>
        <p:txBody>
          <a:bodyPr/>
          <a:lstStyle/>
          <a:p>
            <a:pPr>
              <a:buFont typeface="Arial" panose="020B0604020202020204" pitchFamily="34" charset="0"/>
              <a:buChar char="•"/>
            </a:pPr>
            <a:r>
              <a:rPr lang="en-US" b="1" dirty="0"/>
              <a:t>Datasets:</a:t>
            </a:r>
            <a:endParaRPr lang="en-US" dirty="0"/>
          </a:p>
          <a:p>
            <a:pPr marL="742950" lvl="1" indent="-285750">
              <a:buFont typeface="Arial" panose="020B0604020202020204" pitchFamily="34" charset="0"/>
              <a:buChar char="•"/>
            </a:pPr>
            <a:r>
              <a:rPr lang="en-US" dirty="0"/>
              <a:t>Synthetic dynamic graphs (designed for interpretability tasks)</a:t>
            </a:r>
          </a:p>
          <a:p>
            <a:pPr marL="742950" lvl="1" indent="-285750">
              <a:buFont typeface="Arial" panose="020B0604020202020204" pitchFamily="34" charset="0"/>
              <a:buChar char="•"/>
            </a:pPr>
            <a:r>
              <a:rPr lang="en-US" dirty="0"/>
              <a:t>Real-world dynamic datasets</a:t>
            </a:r>
          </a:p>
          <a:p>
            <a:pPr>
              <a:buFont typeface="Arial" panose="020B0604020202020204" pitchFamily="34" charset="0"/>
              <a:buChar char="•"/>
            </a:pPr>
            <a:r>
              <a:rPr lang="en-US" b="1" dirty="0"/>
              <a:t>Evaluation Metrics:</a:t>
            </a:r>
            <a:endParaRPr lang="en-US" dirty="0"/>
          </a:p>
          <a:p>
            <a:pPr marL="742950" lvl="1" indent="-285750">
              <a:buFont typeface="Arial" panose="020B0604020202020204" pitchFamily="34" charset="0"/>
              <a:buChar char="•"/>
            </a:pPr>
            <a:r>
              <a:rPr lang="en-US" dirty="0"/>
              <a:t>Fidelity of explanations pertains to the accuracy of the explanations provided by target methods. To gauge this, compare the predicted labels of explanatory subgraphs with the predicted labels of the original graphs as generated by the target model.</a:t>
            </a:r>
          </a:p>
          <a:p>
            <a:pPr marL="742950" lvl="1" indent="-285750">
              <a:buFont typeface="Arial" panose="020B0604020202020204" pitchFamily="34" charset="0"/>
              <a:buChar char="•"/>
            </a:pPr>
            <a:r>
              <a:rPr lang="en-US" dirty="0"/>
              <a:t>Interpretability (clarity of spatial and temporal masks)</a:t>
            </a:r>
          </a:p>
          <a:p>
            <a:pPr>
              <a:buFont typeface="Arial" panose="020B0604020202020204" pitchFamily="34" charset="0"/>
              <a:buChar char="•"/>
            </a:pPr>
            <a:r>
              <a:rPr lang="en-US" b="1" dirty="0"/>
              <a:t>Baselines:</a:t>
            </a:r>
            <a:r>
              <a:rPr lang="en-US" dirty="0"/>
              <a:t> Comparisons with existing static-graph explainers</a:t>
            </a:r>
          </a:p>
          <a:p>
            <a:endParaRPr lang="en-US" dirty="0"/>
          </a:p>
        </p:txBody>
      </p:sp>
    </p:spTree>
    <p:extLst>
      <p:ext uri="{BB962C8B-B14F-4D97-AF65-F5344CB8AC3E}">
        <p14:creationId xmlns:p14="http://schemas.microsoft.com/office/powerpoint/2010/main" val="514742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5BD204-A7DA-94C7-DCED-C04C90178C48}"/>
              </a:ext>
            </a:extLst>
          </p:cNvPr>
          <p:cNvPicPr>
            <a:picLocks noChangeAspect="1"/>
          </p:cNvPicPr>
          <p:nvPr/>
        </p:nvPicPr>
        <p:blipFill>
          <a:blip r:embed="rId2"/>
          <a:stretch>
            <a:fillRect/>
          </a:stretch>
        </p:blipFill>
        <p:spPr>
          <a:xfrm>
            <a:off x="1522310" y="1187895"/>
            <a:ext cx="9147379" cy="5197707"/>
          </a:xfrm>
          <a:prstGeom prst="rect">
            <a:avLst/>
          </a:prstGeom>
        </p:spPr>
      </p:pic>
      <p:sp>
        <p:nvSpPr>
          <p:cNvPr id="6" name="Title 1">
            <a:extLst>
              <a:ext uri="{FF2B5EF4-FFF2-40B4-BE49-F238E27FC236}">
                <a16:creationId xmlns:a16="http://schemas.microsoft.com/office/drawing/2014/main" id="{2CD519EC-AC4C-5396-BC3C-046A65F3C9F1}"/>
              </a:ext>
            </a:extLst>
          </p:cNvPr>
          <p:cNvSpPr>
            <a:spLocks noGrp="1"/>
          </p:cNvSpPr>
          <p:nvPr>
            <p:ph type="title"/>
          </p:nvPr>
        </p:nvSpPr>
        <p:spPr>
          <a:xfrm>
            <a:off x="612775" y="549275"/>
            <a:ext cx="10653713" cy="1131888"/>
          </a:xfrm>
        </p:spPr>
        <p:txBody>
          <a:bodyPr/>
          <a:lstStyle/>
          <a:p>
            <a:r>
              <a:rPr lang="en-US" b="1" dirty="0"/>
              <a:t>Results &amp; Performance</a:t>
            </a:r>
            <a:endParaRPr lang="en-US" dirty="0"/>
          </a:p>
        </p:txBody>
      </p:sp>
      <p:grpSp>
        <p:nvGrpSpPr>
          <p:cNvPr id="39" name="Group 38">
            <a:extLst>
              <a:ext uri="{FF2B5EF4-FFF2-40B4-BE49-F238E27FC236}">
                <a16:creationId xmlns:a16="http://schemas.microsoft.com/office/drawing/2014/main" id="{7E25E464-4EB6-BB19-ED92-FFE268F2BAC3}"/>
              </a:ext>
            </a:extLst>
          </p:cNvPr>
          <p:cNvGrpSpPr/>
          <p:nvPr/>
        </p:nvGrpSpPr>
        <p:grpSpPr>
          <a:xfrm>
            <a:off x="6943620" y="190260"/>
            <a:ext cx="2687400" cy="1829160"/>
            <a:chOff x="6943620" y="190260"/>
            <a:chExt cx="2687400" cy="1829160"/>
          </a:xfrm>
        </p:grpSpPr>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82D4AA4C-D891-06AC-C84C-C2F6ADB5AA58}"/>
                    </a:ext>
                  </a:extLst>
                </p14:cNvPr>
                <p14:cNvContentPartPr/>
                <p14:nvPr/>
              </p14:nvContentPartPr>
              <p14:xfrm>
                <a:off x="7134060" y="835740"/>
                <a:ext cx="466200" cy="1183680"/>
              </p14:xfrm>
            </p:contentPart>
          </mc:Choice>
          <mc:Fallback xmlns="">
            <p:pic>
              <p:nvPicPr>
                <p:cNvPr id="7" name="Ink 6">
                  <a:extLst>
                    <a:ext uri="{FF2B5EF4-FFF2-40B4-BE49-F238E27FC236}">
                      <a16:creationId xmlns:a16="http://schemas.microsoft.com/office/drawing/2014/main" id="{82D4AA4C-D891-06AC-C84C-C2F6ADB5AA58}"/>
                    </a:ext>
                  </a:extLst>
                </p:cNvPr>
                <p:cNvPicPr/>
                <p:nvPr/>
              </p:nvPicPr>
              <p:blipFill>
                <a:blip r:embed="rId4"/>
                <a:stretch>
                  <a:fillRect/>
                </a:stretch>
              </p:blipFill>
              <p:spPr>
                <a:xfrm>
                  <a:off x="7125420" y="827100"/>
                  <a:ext cx="483840" cy="1201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06D1C4AA-27CC-7D71-D7D0-15F2CF085914}"/>
                    </a:ext>
                  </a:extLst>
                </p14:cNvPr>
                <p14:cNvContentPartPr/>
                <p14:nvPr/>
              </p14:nvContentPartPr>
              <p14:xfrm>
                <a:off x="6943620" y="561780"/>
                <a:ext cx="27360" cy="189000"/>
              </p14:xfrm>
            </p:contentPart>
          </mc:Choice>
          <mc:Fallback xmlns="">
            <p:pic>
              <p:nvPicPr>
                <p:cNvPr id="8" name="Ink 7">
                  <a:extLst>
                    <a:ext uri="{FF2B5EF4-FFF2-40B4-BE49-F238E27FC236}">
                      <a16:creationId xmlns:a16="http://schemas.microsoft.com/office/drawing/2014/main" id="{06D1C4AA-27CC-7D71-D7D0-15F2CF085914}"/>
                    </a:ext>
                  </a:extLst>
                </p:cNvPr>
                <p:cNvPicPr/>
                <p:nvPr/>
              </p:nvPicPr>
              <p:blipFill>
                <a:blip r:embed="rId6"/>
                <a:stretch>
                  <a:fillRect/>
                </a:stretch>
              </p:blipFill>
              <p:spPr>
                <a:xfrm>
                  <a:off x="6934620" y="552780"/>
                  <a:ext cx="4500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7DD37B9-BF2B-1089-077A-92E535A695D6}"/>
                    </a:ext>
                  </a:extLst>
                </p14:cNvPr>
                <p14:cNvContentPartPr/>
                <p14:nvPr/>
              </p14:nvContentPartPr>
              <p14:xfrm>
                <a:off x="6972060" y="512820"/>
                <a:ext cx="203040" cy="269640"/>
              </p14:xfrm>
            </p:contentPart>
          </mc:Choice>
          <mc:Fallback xmlns="">
            <p:pic>
              <p:nvPicPr>
                <p:cNvPr id="9" name="Ink 8">
                  <a:extLst>
                    <a:ext uri="{FF2B5EF4-FFF2-40B4-BE49-F238E27FC236}">
                      <a16:creationId xmlns:a16="http://schemas.microsoft.com/office/drawing/2014/main" id="{07DD37B9-BF2B-1089-077A-92E535A695D6}"/>
                    </a:ext>
                  </a:extLst>
                </p:cNvPr>
                <p:cNvPicPr/>
                <p:nvPr/>
              </p:nvPicPr>
              <p:blipFill>
                <a:blip r:embed="rId8"/>
                <a:stretch>
                  <a:fillRect/>
                </a:stretch>
              </p:blipFill>
              <p:spPr>
                <a:xfrm>
                  <a:off x="6963420" y="504180"/>
                  <a:ext cx="22068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5B2A97A8-5E53-0C41-000D-4DE60403D68B}"/>
                    </a:ext>
                  </a:extLst>
                </p14:cNvPr>
                <p14:cNvContentPartPr/>
                <p14:nvPr/>
              </p14:nvContentPartPr>
              <p14:xfrm>
                <a:off x="7271220" y="666540"/>
                <a:ext cx="6120" cy="98640"/>
              </p14:xfrm>
            </p:contentPart>
          </mc:Choice>
          <mc:Fallback xmlns="">
            <p:pic>
              <p:nvPicPr>
                <p:cNvPr id="10" name="Ink 9">
                  <a:extLst>
                    <a:ext uri="{FF2B5EF4-FFF2-40B4-BE49-F238E27FC236}">
                      <a16:creationId xmlns:a16="http://schemas.microsoft.com/office/drawing/2014/main" id="{5B2A97A8-5E53-0C41-000D-4DE60403D68B}"/>
                    </a:ext>
                  </a:extLst>
                </p:cNvPr>
                <p:cNvPicPr/>
                <p:nvPr/>
              </p:nvPicPr>
              <p:blipFill>
                <a:blip r:embed="rId10"/>
                <a:stretch>
                  <a:fillRect/>
                </a:stretch>
              </p:blipFill>
              <p:spPr>
                <a:xfrm>
                  <a:off x="7262220" y="657540"/>
                  <a:ext cx="2376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3FA81290-9409-47EC-FABC-1B035DFD3299}"/>
                    </a:ext>
                  </a:extLst>
                </p14:cNvPr>
                <p14:cNvContentPartPr/>
                <p14:nvPr/>
              </p14:nvContentPartPr>
              <p14:xfrm>
                <a:off x="7305420" y="514260"/>
                <a:ext cx="360" cy="360"/>
              </p14:xfrm>
            </p:contentPart>
          </mc:Choice>
          <mc:Fallback xmlns="">
            <p:pic>
              <p:nvPicPr>
                <p:cNvPr id="11" name="Ink 10">
                  <a:extLst>
                    <a:ext uri="{FF2B5EF4-FFF2-40B4-BE49-F238E27FC236}">
                      <a16:creationId xmlns:a16="http://schemas.microsoft.com/office/drawing/2014/main" id="{3FA81290-9409-47EC-FABC-1B035DFD3299}"/>
                    </a:ext>
                  </a:extLst>
                </p:cNvPr>
                <p:cNvPicPr/>
                <p:nvPr/>
              </p:nvPicPr>
              <p:blipFill>
                <a:blip r:embed="rId12"/>
                <a:stretch>
                  <a:fillRect/>
                </a:stretch>
              </p:blipFill>
              <p:spPr>
                <a:xfrm>
                  <a:off x="7296420" y="5052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CEA985EE-A1D7-F945-5A98-EABFF7AF3C65}"/>
                    </a:ext>
                  </a:extLst>
                </p14:cNvPr>
                <p14:cNvContentPartPr/>
                <p14:nvPr/>
              </p14:nvContentPartPr>
              <p14:xfrm>
                <a:off x="7361940" y="504540"/>
                <a:ext cx="152640" cy="250920"/>
              </p14:xfrm>
            </p:contentPart>
          </mc:Choice>
          <mc:Fallback xmlns="">
            <p:pic>
              <p:nvPicPr>
                <p:cNvPr id="12" name="Ink 11">
                  <a:extLst>
                    <a:ext uri="{FF2B5EF4-FFF2-40B4-BE49-F238E27FC236}">
                      <a16:creationId xmlns:a16="http://schemas.microsoft.com/office/drawing/2014/main" id="{CEA985EE-A1D7-F945-5A98-EABFF7AF3C65}"/>
                    </a:ext>
                  </a:extLst>
                </p:cNvPr>
                <p:cNvPicPr/>
                <p:nvPr/>
              </p:nvPicPr>
              <p:blipFill>
                <a:blip r:embed="rId14"/>
                <a:stretch>
                  <a:fillRect/>
                </a:stretch>
              </p:blipFill>
              <p:spPr>
                <a:xfrm>
                  <a:off x="7352940" y="495540"/>
                  <a:ext cx="17028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E5A31E2E-CB1E-DD89-D16C-F8730246E8FC}"/>
                    </a:ext>
                  </a:extLst>
                </p14:cNvPr>
                <p14:cNvContentPartPr/>
                <p14:nvPr/>
              </p14:nvContentPartPr>
              <p14:xfrm>
                <a:off x="7324860" y="619020"/>
                <a:ext cx="74880" cy="10440"/>
              </p14:xfrm>
            </p:contentPart>
          </mc:Choice>
          <mc:Fallback xmlns="">
            <p:pic>
              <p:nvPicPr>
                <p:cNvPr id="14" name="Ink 13">
                  <a:extLst>
                    <a:ext uri="{FF2B5EF4-FFF2-40B4-BE49-F238E27FC236}">
                      <a16:creationId xmlns:a16="http://schemas.microsoft.com/office/drawing/2014/main" id="{E5A31E2E-CB1E-DD89-D16C-F8730246E8FC}"/>
                    </a:ext>
                  </a:extLst>
                </p:cNvPr>
                <p:cNvPicPr/>
                <p:nvPr/>
              </p:nvPicPr>
              <p:blipFill>
                <a:blip r:embed="rId16"/>
                <a:stretch>
                  <a:fillRect/>
                </a:stretch>
              </p:blipFill>
              <p:spPr>
                <a:xfrm>
                  <a:off x="7315860" y="610020"/>
                  <a:ext cx="9252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46899E09-6297-1711-092F-3C4C60985C60}"/>
                    </a:ext>
                  </a:extLst>
                </p14:cNvPr>
                <p14:cNvContentPartPr/>
                <p14:nvPr/>
              </p14:nvContentPartPr>
              <p14:xfrm>
                <a:off x="7467060" y="580500"/>
                <a:ext cx="174600" cy="161280"/>
              </p14:xfrm>
            </p:contentPart>
          </mc:Choice>
          <mc:Fallback xmlns="">
            <p:pic>
              <p:nvPicPr>
                <p:cNvPr id="15" name="Ink 14">
                  <a:extLst>
                    <a:ext uri="{FF2B5EF4-FFF2-40B4-BE49-F238E27FC236}">
                      <a16:creationId xmlns:a16="http://schemas.microsoft.com/office/drawing/2014/main" id="{46899E09-6297-1711-092F-3C4C60985C60}"/>
                    </a:ext>
                  </a:extLst>
                </p:cNvPr>
                <p:cNvPicPr/>
                <p:nvPr/>
              </p:nvPicPr>
              <p:blipFill>
                <a:blip r:embed="rId18"/>
                <a:stretch>
                  <a:fillRect/>
                </a:stretch>
              </p:blipFill>
              <p:spPr>
                <a:xfrm>
                  <a:off x="7458060" y="571860"/>
                  <a:ext cx="19224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78EFDBD7-6989-7C1C-0738-73E14F7897EF}"/>
                    </a:ext>
                  </a:extLst>
                </p14:cNvPr>
                <p14:cNvContentPartPr/>
                <p14:nvPr/>
              </p14:nvContentPartPr>
              <p14:xfrm>
                <a:off x="7665420" y="541980"/>
                <a:ext cx="78840" cy="135360"/>
              </p14:xfrm>
            </p:contentPart>
          </mc:Choice>
          <mc:Fallback xmlns="">
            <p:pic>
              <p:nvPicPr>
                <p:cNvPr id="16" name="Ink 15">
                  <a:extLst>
                    <a:ext uri="{FF2B5EF4-FFF2-40B4-BE49-F238E27FC236}">
                      <a16:creationId xmlns:a16="http://schemas.microsoft.com/office/drawing/2014/main" id="{78EFDBD7-6989-7C1C-0738-73E14F7897EF}"/>
                    </a:ext>
                  </a:extLst>
                </p:cNvPr>
                <p:cNvPicPr/>
                <p:nvPr/>
              </p:nvPicPr>
              <p:blipFill>
                <a:blip r:embed="rId20"/>
                <a:stretch>
                  <a:fillRect/>
                </a:stretch>
              </p:blipFill>
              <p:spPr>
                <a:xfrm>
                  <a:off x="7656780" y="532980"/>
                  <a:ext cx="9648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D36623AB-887C-CC23-004C-55130B6FBCCF}"/>
                    </a:ext>
                  </a:extLst>
                </p14:cNvPr>
                <p14:cNvContentPartPr/>
                <p14:nvPr/>
              </p14:nvContentPartPr>
              <p14:xfrm>
                <a:off x="7762620" y="523980"/>
                <a:ext cx="29160" cy="84600"/>
              </p14:xfrm>
            </p:contentPart>
          </mc:Choice>
          <mc:Fallback xmlns="">
            <p:pic>
              <p:nvPicPr>
                <p:cNvPr id="17" name="Ink 16">
                  <a:extLst>
                    <a:ext uri="{FF2B5EF4-FFF2-40B4-BE49-F238E27FC236}">
                      <a16:creationId xmlns:a16="http://schemas.microsoft.com/office/drawing/2014/main" id="{D36623AB-887C-CC23-004C-55130B6FBCCF}"/>
                    </a:ext>
                  </a:extLst>
                </p:cNvPr>
                <p:cNvPicPr/>
                <p:nvPr/>
              </p:nvPicPr>
              <p:blipFill>
                <a:blip r:embed="rId22"/>
                <a:stretch>
                  <a:fillRect/>
                </a:stretch>
              </p:blipFill>
              <p:spPr>
                <a:xfrm>
                  <a:off x="7753980" y="514980"/>
                  <a:ext cx="4680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0A528B63-AD30-698F-9B31-46AB88B7F6D6}"/>
                    </a:ext>
                  </a:extLst>
                </p14:cNvPr>
                <p14:cNvContentPartPr/>
                <p14:nvPr/>
              </p14:nvContentPartPr>
              <p14:xfrm>
                <a:off x="7781700" y="390420"/>
                <a:ext cx="360" cy="360"/>
              </p14:xfrm>
            </p:contentPart>
          </mc:Choice>
          <mc:Fallback xmlns="">
            <p:pic>
              <p:nvPicPr>
                <p:cNvPr id="18" name="Ink 17">
                  <a:extLst>
                    <a:ext uri="{FF2B5EF4-FFF2-40B4-BE49-F238E27FC236}">
                      <a16:creationId xmlns:a16="http://schemas.microsoft.com/office/drawing/2014/main" id="{0A528B63-AD30-698F-9B31-46AB88B7F6D6}"/>
                    </a:ext>
                  </a:extLst>
                </p:cNvPr>
                <p:cNvPicPr/>
                <p:nvPr/>
              </p:nvPicPr>
              <p:blipFill>
                <a:blip r:embed="rId12"/>
                <a:stretch>
                  <a:fillRect/>
                </a:stretch>
              </p:blipFill>
              <p:spPr>
                <a:xfrm>
                  <a:off x="7772700" y="3817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F0B53530-6B2A-2652-53D4-3FCED2A7C663}"/>
                    </a:ext>
                  </a:extLst>
                </p14:cNvPr>
                <p14:cNvContentPartPr/>
                <p14:nvPr/>
              </p14:nvContentPartPr>
              <p14:xfrm>
                <a:off x="7819860" y="459180"/>
                <a:ext cx="113040" cy="184320"/>
              </p14:xfrm>
            </p:contentPart>
          </mc:Choice>
          <mc:Fallback xmlns="">
            <p:pic>
              <p:nvPicPr>
                <p:cNvPr id="19" name="Ink 18">
                  <a:extLst>
                    <a:ext uri="{FF2B5EF4-FFF2-40B4-BE49-F238E27FC236}">
                      <a16:creationId xmlns:a16="http://schemas.microsoft.com/office/drawing/2014/main" id="{F0B53530-6B2A-2652-53D4-3FCED2A7C663}"/>
                    </a:ext>
                  </a:extLst>
                </p:cNvPr>
                <p:cNvPicPr/>
                <p:nvPr/>
              </p:nvPicPr>
              <p:blipFill>
                <a:blip r:embed="rId25"/>
                <a:stretch>
                  <a:fillRect/>
                </a:stretch>
              </p:blipFill>
              <p:spPr>
                <a:xfrm>
                  <a:off x="7811220" y="450180"/>
                  <a:ext cx="13068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EA63975A-8A47-8B1D-9711-4E955348F671}"/>
                    </a:ext>
                  </a:extLst>
                </p14:cNvPr>
                <p14:cNvContentPartPr/>
                <p14:nvPr/>
              </p14:nvContentPartPr>
              <p14:xfrm>
                <a:off x="8112900" y="257220"/>
                <a:ext cx="138600" cy="256680"/>
              </p14:xfrm>
            </p:contentPart>
          </mc:Choice>
          <mc:Fallback xmlns="">
            <p:pic>
              <p:nvPicPr>
                <p:cNvPr id="21" name="Ink 20">
                  <a:extLst>
                    <a:ext uri="{FF2B5EF4-FFF2-40B4-BE49-F238E27FC236}">
                      <a16:creationId xmlns:a16="http://schemas.microsoft.com/office/drawing/2014/main" id="{EA63975A-8A47-8B1D-9711-4E955348F671}"/>
                    </a:ext>
                  </a:extLst>
                </p:cNvPr>
                <p:cNvPicPr/>
                <p:nvPr/>
              </p:nvPicPr>
              <p:blipFill>
                <a:blip r:embed="rId27"/>
                <a:stretch>
                  <a:fillRect/>
                </a:stretch>
              </p:blipFill>
              <p:spPr>
                <a:xfrm>
                  <a:off x="8104260" y="248220"/>
                  <a:ext cx="15624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3C12D250-983C-442F-A9D0-40CBDF41AC84}"/>
                    </a:ext>
                  </a:extLst>
                </p14:cNvPr>
                <p14:cNvContentPartPr/>
                <p14:nvPr/>
              </p14:nvContentPartPr>
              <p14:xfrm>
                <a:off x="8029380" y="308340"/>
                <a:ext cx="174600" cy="101520"/>
              </p14:xfrm>
            </p:contentPart>
          </mc:Choice>
          <mc:Fallback xmlns="">
            <p:pic>
              <p:nvPicPr>
                <p:cNvPr id="22" name="Ink 21">
                  <a:extLst>
                    <a:ext uri="{FF2B5EF4-FFF2-40B4-BE49-F238E27FC236}">
                      <a16:creationId xmlns:a16="http://schemas.microsoft.com/office/drawing/2014/main" id="{3C12D250-983C-442F-A9D0-40CBDF41AC84}"/>
                    </a:ext>
                  </a:extLst>
                </p:cNvPr>
                <p:cNvPicPr/>
                <p:nvPr/>
              </p:nvPicPr>
              <p:blipFill>
                <a:blip r:embed="rId29"/>
                <a:stretch>
                  <a:fillRect/>
                </a:stretch>
              </p:blipFill>
              <p:spPr>
                <a:xfrm>
                  <a:off x="8020740" y="299340"/>
                  <a:ext cx="19224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88B43146-9176-3F60-6CF7-4B9789317214}"/>
                    </a:ext>
                  </a:extLst>
                </p14:cNvPr>
                <p14:cNvContentPartPr/>
                <p14:nvPr/>
              </p14:nvContentPartPr>
              <p14:xfrm>
                <a:off x="8248980" y="390420"/>
                <a:ext cx="68400" cy="110880"/>
              </p14:xfrm>
            </p:contentPart>
          </mc:Choice>
          <mc:Fallback xmlns="">
            <p:pic>
              <p:nvPicPr>
                <p:cNvPr id="23" name="Ink 22">
                  <a:extLst>
                    <a:ext uri="{FF2B5EF4-FFF2-40B4-BE49-F238E27FC236}">
                      <a16:creationId xmlns:a16="http://schemas.microsoft.com/office/drawing/2014/main" id="{88B43146-9176-3F60-6CF7-4B9789317214}"/>
                    </a:ext>
                  </a:extLst>
                </p:cNvPr>
                <p:cNvPicPr/>
                <p:nvPr/>
              </p:nvPicPr>
              <p:blipFill>
                <a:blip r:embed="rId31"/>
                <a:stretch>
                  <a:fillRect/>
                </a:stretch>
              </p:blipFill>
              <p:spPr>
                <a:xfrm>
                  <a:off x="8239980" y="381780"/>
                  <a:ext cx="8604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68DDFCF1-4999-1998-0ED5-BC66863255E8}"/>
                    </a:ext>
                  </a:extLst>
                </p14:cNvPr>
                <p14:cNvContentPartPr/>
                <p14:nvPr/>
              </p14:nvContentPartPr>
              <p14:xfrm>
                <a:off x="8322780" y="323460"/>
                <a:ext cx="116280" cy="172080"/>
              </p14:xfrm>
            </p:contentPart>
          </mc:Choice>
          <mc:Fallback xmlns="">
            <p:pic>
              <p:nvPicPr>
                <p:cNvPr id="24" name="Ink 23">
                  <a:extLst>
                    <a:ext uri="{FF2B5EF4-FFF2-40B4-BE49-F238E27FC236}">
                      <a16:creationId xmlns:a16="http://schemas.microsoft.com/office/drawing/2014/main" id="{68DDFCF1-4999-1998-0ED5-BC66863255E8}"/>
                    </a:ext>
                  </a:extLst>
                </p:cNvPr>
                <p:cNvPicPr/>
                <p:nvPr/>
              </p:nvPicPr>
              <p:blipFill>
                <a:blip r:embed="rId33"/>
                <a:stretch>
                  <a:fillRect/>
                </a:stretch>
              </p:blipFill>
              <p:spPr>
                <a:xfrm>
                  <a:off x="8314140" y="314820"/>
                  <a:ext cx="13392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08667040-0FF7-BEC9-DE95-6F2BB92236E3}"/>
                    </a:ext>
                  </a:extLst>
                </p14:cNvPr>
                <p14:cNvContentPartPr/>
                <p14:nvPr/>
              </p14:nvContentPartPr>
              <p14:xfrm>
                <a:off x="8419980" y="313740"/>
                <a:ext cx="36000" cy="133920"/>
              </p14:xfrm>
            </p:contentPart>
          </mc:Choice>
          <mc:Fallback xmlns="">
            <p:pic>
              <p:nvPicPr>
                <p:cNvPr id="25" name="Ink 24">
                  <a:extLst>
                    <a:ext uri="{FF2B5EF4-FFF2-40B4-BE49-F238E27FC236}">
                      <a16:creationId xmlns:a16="http://schemas.microsoft.com/office/drawing/2014/main" id="{08667040-0FF7-BEC9-DE95-6F2BB92236E3}"/>
                    </a:ext>
                  </a:extLst>
                </p:cNvPr>
                <p:cNvPicPr/>
                <p:nvPr/>
              </p:nvPicPr>
              <p:blipFill>
                <a:blip r:embed="rId35"/>
                <a:stretch>
                  <a:fillRect/>
                </a:stretch>
              </p:blipFill>
              <p:spPr>
                <a:xfrm>
                  <a:off x="8410980" y="305100"/>
                  <a:ext cx="5364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65FC61D4-94CC-67C1-AA35-920AE937ACFB}"/>
                    </a:ext>
                  </a:extLst>
                </p14:cNvPr>
                <p14:cNvContentPartPr/>
                <p14:nvPr/>
              </p14:nvContentPartPr>
              <p14:xfrm>
                <a:off x="8505660" y="323460"/>
                <a:ext cx="124200" cy="113760"/>
              </p14:xfrm>
            </p:contentPart>
          </mc:Choice>
          <mc:Fallback xmlns="">
            <p:pic>
              <p:nvPicPr>
                <p:cNvPr id="26" name="Ink 25">
                  <a:extLst>
                    <a:ext uri="{FF2B5EF4-FFF2-40B4-BE49-F238E27FC236}">
                      <a16:creationId xmlns:a16="http://schemas.microsoft.com/office/drawing/2014/main" id="{65FC61D4-94CC-67C1-AA35-920AE937ACFB}"/>
                    </a:ext>
                  </a:extLst>
                </p:cNvPr>
                <p:cNvPicPr/>
                <p:nvPr/>
              </p:nvPicPr>
              <p:blipFill>
                <a:blip r:embed="rId37"/>
                <a:stretch>
                  <a:fillRect/>
                </a:stretch>
              </p:blipFill>
              <p:spPr>
                <a:xfrm>
                  <a:off x="8497020" y="314820"/>
                  <a:ext cx="14184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F73340CE-A086-93A1-D0A8-8403AD3F3D1E}"/>
                    </a:ext>
                  </a:extLst>
                </p14:cNvPr>
                <p14:cNvContentPartPr/>
                <p14:nvPr/>
              </p14:nvContentPartPr>
              <p14:xfrm>
                <a:off x="8695740" y="295020"/>
                <a:ext cx="57600" cy="162720"/>
              </p14:xfrm>
            </p:contentPart>
          </mc:Choice>
          <mc:Fallback xmlns="">
            <p:pic>
              <p:nvPicPr>
                <p:cNvPr id="28" name="Ink 27">
                  <a:extLst>
                    <a:ext uri="{FF2B5EF4-FFF2-40B4-BE49-F238E27FC236}">
                      <a16:creationId xmlns:a16="http://schemas.microsoft.com/office/drawing/2014/main" id="{F73340CE-A086-93A1-D0A8-8403AD3F3D1E}"/>
                    </a:ext>
                  </a:extLst>
                </p:cNvPr>
                <p:cNvPicPr/>
                <p:nvPr/>
              </p:nvPicPr>
              <p:blipFill>
                <a:blip r:embed="rId39"/>
                <a:stretch>
                  <a:fillRect/>
                </a:stretch>
              </p:blipFill>
              <p:spPr>
                <a:xfrm>
                  <a:off x="8686740" y="286020"/>
                  <a:ext cx="7524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5FB8E3DC-75FE-FF03-06B1-142C5951CE2D}"/>
                    </a:ext>
                  </a:extLst>
                </p14:cNvPr>
                <p14:cNvContentPartPr/>
                <p14:nvPr/>
              </p14:nvContentPartPr>
              <p14:xfrm>
                <a:off x="8828220" y="322020"/>
                <a:ext cx="108360" cy="117720"/>
              </p14:xfrm>
            </p:contentPart>
          </mc:Choice>
          <mc:Fallback xmlns="">
            <p:pic>
              <p:nvPicPr>
                <p:cNvPr id="29" name="Ink 28">
                  <a:extLst>
                    <a:ext uri="{FF2B5EF4-FFF2-40B4-BE49-F238E27FC236}">
                      <a16:creationId xmlns:a16="http://schemas.microsoft.com/office/drawing/2014/main" id="{5FB8E3DC-75FE-FF03-06B1-142C5951CE2D}"/>
                    </a:ext>
                  </a:extLst>
                </p:cNvPr>
                <p:cNvPicPr/>
                <p:nvPr/>
              </p:nvPicPr>
              <p:blipFill>
                <a:blip r:embed="rId41"/>
                <a:stretch>
                  <a:fillRect/>
                </a:stretch>
              </p:blipFill>
              <p:spPr>
                <a:xfrm>
                  <a:off x="8819580" y="313380"/>
                  <a:ext cx="12600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3238EB9C-DDDD-D32C-BBB9-DBF5A8563D7C}"/>
                    </a:ext>
                  </a:extLst>
                </p14:cNvPr>
                <p14:cNvContentPartPr/>
                <p14:nvPr/>
              </p14:nvContentPartPr>
              <p14:xfrm>
                <a:off x="8905980" y="304740"/>
                <a:ext cx="58680" cy="104400"/>
              </p14:xfrm>
            </p:contentPart>
          </mc:Choice>
          <mc:Fallback xmlns="">
            <p:pic>
              <p:nvPicPr>
                <p:cNvPr id="30" name="Ink 29">
                  <a:extLst>
                    <a:ext uri="{FF2B5EF4-FFF2-40B4-BE49-F238E27FC236}">
                      <a16:creationId xmlns:a16="http://schemas.microsoft.com/office/drawing/2014/main" id="{3238EB9C-DDDD-D32C-BBB9-DBF5A8563D7C}"/>
                    </a:ext>
                  </a:extLst>
                </p:cNvPr>
                <p:cNvPicPr/>
                <p:nvPr/>
              </p:nvPicPr>
              <p:blipFill>
                <a:blip r:embed="rId43"/>
                <a:stretch>
                  <a:fillRect/>
                </a:stretch>
              </p:blipFill>
              <p:spPr>
                <a:xfrm>
                  <a:off x="8896980" y="295740"/>
                  <a:ext cx="7632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35024047-B9FF-3E58-2590-2145104F1951}"/>
                    </a:ext>
                  </a:extLst>
                </p14:cNvPr>
                <p14:cNvContentPartPr/>
                <p14:nvPr/>
              </p14:nvContentPartPr>
              <p14:xfrm>
                <a:off x="9066180" y="304740"/>
                <a:ext cx="56520" cy="68760"/>
              </p14:xfrm>
            </p:contentPart>
          </mc:Choice>
          <mc:Fallback xmlns="">
            <p:pic>
              <p:nvPicPr>
                <p:cNvPr id="31" name="Ink 30">
                  <a:extLst>
                    <a:ext uri="{FF2B5EF4-FFF2-40B4-BE49-F238E27FC236}">
                      <a16:creationId xmlns:a16="http://schemas.microsoft.com/office/drawing/2014/main" id="{35024047-B9FF-3E58-2590-2145104F1951}"/>
                    </a:ext>
                  </a:extLst>
                </p:cNvPr>
                <p:cNvPicPr/>
                <p:nvPr/>
              </p:nvPicPr>
              <p:blipFill>
                <a:blip r:embed="rId45"/>
                <a:stretch>
                  <a:fillRect/>
                </a:stretch>
              </p:blipFill>
              <p:spPr>
                <a:xfrm>
                  <a:off x="9057180" y="295740"/>
                  <a:ext cx="7416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C8F24695-BF40-6F08-3BBC-9816D1490A24}"/>
                    </a:ext>
                  </a:extLst>
                </p14:cNvPr>
                <p14:cNvContentPartPr/>
                <p14:nvPr/>
              </p14:nvContentPartPr>
              <p14:xfrm>
                <a:off x="9219540" y="190260"/>
                <a:ext cx="55080" cy="192960"/>
              </p14:xfrm>
            </p:contentPart>
          </mc:Choice>
          <mc:Fallback xmlns="">
            <p:pic>
              <p:nvPicPr>
                <p:cNvPr id="32" name="Ink 31">
                  <a:extLst>
                    <a:ext uri="{FF2B5EF4-FFF2-40B4-BE49-F238E27FC236}">
                      <a16:creationId xmlns:a16="http://schemas.microsoft.com/office/drawing/2014/main" id="{C8F24695-BF40-6F08-3BBC-9816D1490A24}"/>
                    </a:ext>
                  </a:extLst>
                </p:cNvPr>
                <p:cNvPicPr/>
                <p:nvPr/>
              </p:nvPicPr>
              <p:blipFill>
                <a:blip r:embed="rId47"/>
                <a:stretch>
                  <a:fillRect/>
                </a:stretch>
              </p:blipFill>
              <p:spPr>
                <a:xfrm>
                  <a:off x="9210540" y="181260"/>
                  <a:ext cx="7272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3E3D503F-0B0B-A365-B216-428E87F12E35}"/>
                    </a:ext>
                  </a:extLst>
                </p14:cNvPr>
                <p14:cNvContentPartPr/>
                <p14:nvPr/>
              </p14:nvContentPartPr>
              <p14:xfrm>
                <a:off x="9181740" y="285660"/>
                <a:ext cx="75240" cy="10080"/>
              </p14:xfrm>
            </p:contentPart>
          </mc:Choice>
          <mc:Fallback xmlns="">
            <p:pic>
              <p:nvPicPr>
                <p:cNvPr id="33" name="Ink 32">
                  <a:extLst>
                    <a:ext uri="{FF2B5EF4-FFF2-40B4-BE49-F238E27FC236}">
                      <a16:creationId xmlns:a16="http://schemas.microsoft.com/office/drawing/2014/main" id="{3E3D503F-0B0B-A365-B216-428E87F12E35}"/>
                    </a:ext>
                  </a:extLst>
                </p:cNvPr>
                <p:cNvPicPr/>
                <p:nvPr/>
              </p:nvPicPr>
              <p:blipFill>
                <a:blip r:embed="rId49"/>
                <a:stretch>
                  <a:fillRect/>
                </a:stretch>
              </p:blipFill>
              <p:spPr>
                <a:xfrm>
                  <a:off x="9173100" y="277020"/>
                  <a:ext cx="9288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4" name="Ink 33">
                  <a:extLst>
                    <a:ext uri="{FF2B5EF4-FFF2-40B4-BE49-F238E27FC236}">
                      <a16:creationId xmlns:a16="http://schemas.microsoft.com/office/drawing/2014/main" id="{BB09B883-0B3F-9F40-A241-4D1AD396B3E7}"/>
                    </a:ext>
                  </a:extLst>
                </p14:cNvPr>
                <p14:cNvContentPartPr/>
                <p14:nvPr/>
              </p14:nvContentPartPr>
              <p14:xfrm>
                <a:off x="9296220" y="295020"/>
                <a:ext cx="360" cy="85320"/>
              </p14:xfrm>
            </p:contentPart>
          </mc:Choice>
          <mc:Fallback xmlns="">
            <p:pic>
              <p:nvPicPr>
                <p:cNvPr id="34" name="Ink 33">
                  <a:extLst>
                    <a:ext uri="{FF2B5EF4-FFF2-40B4-BE49-F238E27FC236}">
                      <a16:creationId xmlns:a16="http://schemas.microsoft.com/office/drawing/2014/main" id="{BB09B883-0B3F-9F40-A241-4D1AD396B3E7}"/>
                    </a:ext>
                  </a:extLst>
                </p:cNvPr>
                <p:cNvPicPr/>
                <p:nvPr/>
              </p:nvPicPr>
              <p:blipFill>
                <a:blip r:embed="rId51"/>
                <a:stretch>
                  <a:fillRect/>
                </a:stretch>
              </p:blipFill>
              <p:spPr>
                <a:xfrm>
                  <a:off x="9287580" y="286020"/>
                  <a:ext cx="180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5" name="Ink 34">
                  <a:extLst>
                    <a:ext uri="{FF2B5EF4-FFF2-40B4-BE49-F238E27FC236}">
                      <a16:creationId xmlns:a16="http://schemas.microsoft.com/office/drawing/2014/main" id="{5857E8BC-CFFD-EA97-0993-D0B9D0FFB9AD}"/>
                    </a:ext>
                  </a:extLst>
                </p14:cNvPr>
                <p14:cNvContentPartPr/>
                <p14:nvPr/>
              </p14:nvContentPartPr>
              <p14:xfrm>
                <a:off x="9305580" y="208980"/>
                <a:ext cx="360" cy="360"/>
              </p14:xfrm>
            </p:contentPart>
          </mc:Choice>
          <mc:Fallback xmlns="">
            <p:pic>
              <p:nvPicPr>
                <p:cNvPr id="35" name="Ink 34">
                  <a:extLst>
                    <a:ext uri="{FF2B5EF4-FFF2-40B4-BE49-F238E27FC236}">
                      <a16:creationId xmlns:a16="http://schemas.microsoft.com/office/drawing/2014/main" id="{5857E8BC-CFFD-EA97-0993-D0B9D0FFB9AD}"/>
                    </a:ext>
                  </a:extLst>
                </p:cNvPr>
                <p:cNvPicPr/>
                <p:nvPr/>
              </p:nvPicPr>
              <p:blipFill>
                <a:blip r:embed="rId12"/>
                <a:stretch>
                  <a:fillRect/>
                </a:stretch>
              </p:blipFill>
              <p:spPr>
                <a:xfrm>
                  <a:off x="9296580" y="2003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7" name="Ink 36">
                  <a:extLst>
                    <a:ext uri="{FF2B5EF4-FFF2-40B4-BE49-F238E27FC236}">
                      <a16:creationId xmlns:a16="http://schemas.microsoft.com/office/drawing/2014/main" id="{9F1D5FC5-00F8-752B-1D03-094899B193F9}"/>
                    </a:ext>
                  </a:extLst>
                </p14:cNvPr>
                <p14:cNvContentPartPr/>
                <p14:nvPr/>
              </p14:nvContentPartPr>
              <p14:xfrm>
                <a:off x="9360300" y="292500"/>
                <a:ext cx="88920" cy="148680"/>
              </p14:xfrm>
            </p:contentPart>
          </mc:Choice>
          <mc:Fallback xmlns="">
            <p:pic>
              <p:nvPicPr>
                <p:cNvPr id="37" name="Ink 36">
                  <a:extLst>
                    <a:ext uri="{FF2B5EF4-FFF2-40B4-BE49-F238E27FC236}">
                      <a16:creationId xmlns:a16="http://schemas.microsoft.com/office/drawing/2014/main" id="{9F1D5FC5-00F8-752B-1D03-094899B193F9}"/>
                    </a:ext>
                  </a:extLst>
                </p:cNvPr>
                <p:cNvPicPr/>
                <p:nvPr/>
              </p:nvPicPr>
              <p:blipFill>
                <a:blip r:embed="rId54"/>
                <a:stretch>
                  <a:fillRect/>
                </a:stretch>
              </p:blipFill>
              <p:spPr>
                <a:xfrm>
                  <a:off x="9351300" y="283500"/>
                  <a:ext cx="1065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8" name="Ink 37">
                  <a:extLst>
                    <a:ext uri="{FF2B5EF4-FFF2-40B4-BE49-F238E27FC236}">
                      <a16:creationId xmlns:a16="http://schemas.microsoft.com/office/drawing/2014/main" id="{99F5560C-B96F-EB62-2C3A-C2F1D34810F0}"/>
                    </a:ext>
                  </a:extLst>
                </p14:cNvPr>
                <p14:cNvContentPartPr/>
                <p14:nvPr/>
              </p14:nvContentPartPr>
              <p14:xfrm>
                <a:off x="9505380" y="285660"/>
                <a:ext cx="125640" cy="165960"/>
              </p14:xfrm>
            </p:contentPart>
          </mc:Choice>
          <mc:Fallback xmlns="">
            <p:pic>
              <p:nvPicPr>
                <p:cNvPr id="38" name="Ink 37">
                  <a:extLst>
                    <a:ext uri="{FF2B5EF4-FFF2-40B4-BE49-F238E27FC236}">
                      <a16:creationId xmlns:a16="http://schemas.microsoft.com/office/drawing/2014/main" id="{99F5560C-B96F-EB62-2C3A-C2F1D34810F0}"/>
                    </a:ext>
                  </a:extLst>
                </p:cNvPr>
                <p:cNvPicPr/>
                <p:nvPr/>
              </p:nvPicPr>
              <p:blipFill>
                <a:blip r:embed="rId56"/>
                <a:stretch>
                  <a:fillRect/>
                </a:stretch>
              </p:blipFill>
              <p:spPr>
                <a:xfrm>
                  <a:off x="9496740" y="277020"/>
                  <a:ext cx="143280" cy="183600"/>
                </a:xfrm>
                <a:prstGeom prst="rect">
                  <a:avLst/>
                </a:prstGeom>
              </p:spPr>
            </p:pic>
          </mc:Fallback>
        </mc:AlternateContent>
      </p:grpSp>
      <p:grpSp>
        <p:nvGrpSpPr>
          <p:cNvPr id="64" name="Group 63">
            <a:extLst>
              <a:ext uri="{FF2B5EF4-FFF2-40B4-BE49-F238E27FC236}">
                <a16:creationId xmlns:a16="http://schemas.microsoft.com/office/drawing/2014/main" id="{8005C0DE-7091-83A2-74D3-BA8278078F0E}"/>
              </a:ext>
            </a:extLst>
          </p:cNvPr>
          <p:cNvGrpSpPr/>
          <p:nvPr/>
        </p:nvGrpSpPr>
        <p:grpSpPr>
          <a:xfrm>
            <a:off x="9982020" y="552060"/>
            <a:ext cx="2069280" cy="1458000"/>
            <a:chOff x="9982020" y="552060"/>
            <a:chExt cx="2069280" cy="1458000"/>
          </a:xfrm>
        </p:grpSpPr>
        <mc:AlternateContent xmlns:mc="http://schemas.openxmlformats.org/markup-compatibility/2006" xmlns:p14="http://schemas.microsoft.com/office/powerpoint/2010/main">
          <mc:Choice Requires="p14">
            <p:contentPart p14:bwMode="auto" r:id="rId57">
              <p14:nvContentPartPr>
                <p14:cNvPr id="40" name="Ink 39">
                  <a:extLst>
                    <a:ext uri="{FF2B5EF4-FFF2-40B4-BE49-F238E27FC236}">
                      <a16:creationId xmlns:a16="http://schemas.microsoft.com/office/drawing/2014/main" id="{DD8100CE-8F16-1267-7108-33536D26EC2E}"/>
                    </a:ext>
                  </a:extLst>
                </p14:cNvPr>
                <p14:cNvContentPartPr/>
                <p14:nvPr/>
              </p14:nvContentPartPr>
              <p14:xfrm>
                <a:off x="9982020" y="1073700"/>
                <a:ext cx="616680" cy="936360"/>
              </p14:xfrm>
            </p:contentPart>
          </mc:Choice>
          <mc:Fallback xmlns="">
            <p:pic>
              <p:nvPicPr>
                <p:cNvPr id="40" name="Ink 39">
                  <a:extLst>
                    <a:ext uri="{FF2B5EF4-FFF2-40B4-BE49-F238E27FC236}">
                      <a16:creationId xmlns:a16="http://schemas.microsoft.com/office/drawing/2014/main" id="{DD8100CE-8F16-1267-7108-33536D26EC2E}"/>
                    </a:ext>
                  </a:extLst>
                </p:cNvPr>
                <p:cNvPicPr/>
                <p:nvPr/>
              </p:nvPicPr>
              <p:blipFill>
                <a:blip r:embed="rId58"/>
                <a:stretch>
                  <a:fillRect/>
                </a:stretch>
              </p:blipFill>
              <p:spPr>
                <a:xfrm>
                  <a:off x="9973380" y="1064700"/>
                  <a:ext cx="634320" cy="954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1" name="Ink 40">
                  <a:extLst>
                    <a:ext uri="{FF2B5EF4-FFF2-40B4-BE49-F238E27FC236}">
                      <a16:creationId xmlns:a16="http://schemas.microsoft.com/office/drawing/2014/main" id="{E194DA0E-5967-FCB8-D9CB-F77FC976040A}"/>
                    </a:ext>
                  </a:extLst>
                </p14:cNvPr>
                <p14:cNvContentPartPr/>
                <p14:nvPr/>
              </p14:nvContentPartPr>
              <p14:xfrm>
                <a:off x="10229340" y="818820"/>
                <a:ext cx="248040" cy="182880"/>
              </p14:xfrm>
            </p:contentPart>
          </mc:Choice>
          <mc:Fallback xmlns="">
            <p:pic>
              <p:nvPicPr>
                <p:cNvPr id="41" name="Ink 40">
                  <a:extLst>
                    <a:ext uri="{FF2B5EF4-FFF2-40B4-BE49-F238E27FC236}">
                      <a16:creationId xmlns:a16="http://schemas.microsoft.com/office/drawing/2014/main" id="{E194DA0E-5967-FCB8-D9CB-F77FC976040A}"/>
                    </a:ext>
                  </a:extLst>
                </p:cNvPr>
                <p:cNvPicPr/>
                <p:nvPr/>
              </p:nvPicPr>
              <p:blipFill>
                <a:blip r:embed="rId60"/>
                <a:stretch>
                  <a:fillRect/>
                </a:stretch>
              </p:blipFill>
              <p:spPr>
                <a:xfrm>
                  <a:off x="10220700" y="810180"/>
                  <a:ext cx="26568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2" name="Ink 41">
                  <a:extLst>
                    <a:ext uri="{FF2B5EF4-FFF2-40B4-BE49-F238E27FC236}">
                      <a16:creationId xmlns:a16="http://schemas.microsoft.com/office/drawing/2014/main" id="{4D632732-FBF1-0358-0C01-ABFC09FD6786}"/>
                    </a:ext>
                  </a:extLst>
                </p14:cNvPr>
                <p14:cNvContentPartPr/>
                <p14:nvPr/>
              </p14:nvContentPartPr>
              <p14:xfrm>
                <a:off x="10541460" y="713700"/>
                <a:ext cx="137160" cy="212760"/>
              </p14:xfrm>
            </p:contentPart>
          </mc:Choice>
          <mc:Fallback xmlns="">
            <p:pic>
              <p:nvPicPr>
                <p:cNvPr id="42" name="Ink 41">
                  <a:extLst>
                    <a:ext uri="{FF2B5EF4-FFF2-40B4-BE49-F238E27FC236}">
                      <a16:creationId xmlns:a16="http://schemas.microsoft.com/office/drawing/2014/main" id="{4D632732-FBF1-0358-0C01-ABFC09FD6786}"/>
                    </a:ext>
                  </a:extLst>
                </p:cNvPr>
                <p:cNvPicPr/>
                <p:nvPr/>
              </p:nvPicPr>
              <p:blipFill>
                <a:blip r:embed="rId62"/>
                <a:stretch>
                  <a:fillRect/>
                </a:stretch>
              </p:blipFill>
              <p:spPr>
                <a:xfrm>
                  <a:off x="10532820" y="704700"/>
                  <a:ext cx="15480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3" name="Ink 42">
                  <a:extLst>
                    <a:ext uri="{FF2B5EF4-FFF2-40B4-BE49-F238E27FC236}">
                      <a16:creationId xmlns:a16="http://schemas.microsoft.com/office/drawing/2014/main" id="{C5D829A4-A945-4529-C6AF-8F66F39FD7EF}"/>
                    </a:ext>
                  </a:extLst>
                </p14:cNvPr>
                <p14:cNvContentPartPr/>
                <p14:nvPr/>
              </p14:nvContentPartPr>
              <p14:xfrm>
                <a:off x="10725060" y="673380"/>
                <a:ext cx="212760" cy="170280"/>
              </p14:xfrm>
            </p:contentPart>
          </mc:Choice>
          <mc:Fallback xmlns="">
            <p:pic>
              <p:nvPicPr>
                <p:cNvPr id="43" name="Ink 42">
                  <a:extLst>
                    <a:ext uri="{FF2B5EF4-FFF2-40B4-BE49-F238E27FC236}">
                      <a16:creationId xmlns:a16="http://schemas.microsoft.com/office/drawing/2014/main" id="{C5D829A4-A945-4529-C6AF-8F66F39FD7EF}"/>
                    </a:ext>
                  </a:extLst>
                </p:cNvPr>
                <p:cNvPicPr/>
                <p:nvPr/>
              </p:nvPicPr>
              <p:blipFill>
                <a:blip r:embed="rId64"/>
                <a:stretch>
                  <a:fillRect/>
                </a:stretch>
              </p:blipFill>
              <p:spPr>
                <a:xfrm>
                  <a:off x="10716420" y="664740"/>
                  <a:ext cx="2304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4" name="Ink 43">
                  <a:extLst>
                    <a:ext uri="{FF2B5EF4-FFF2-40B4-BE49-F238E27FC236}">
                      <a16:creationId xmlns:a16="http://schemas.microsoft.com/office/drawing/2014/main" id="{2060EF53-9BB2-6B24-E3DC-133D221796F2}"/>
                    </a:ext>
                  </a:extLst>
                </p14:cNvPr>
                <p14:cNvContentPartPr/>
                <p14:nvPr/>
              </p14:nvContentPartPr>
              <p14:xfrm>
                <a:off x="10933860" y="647820"/>
                <a:ext cx="105840" cy="189720"/>
              </p14:xfrm>
            </p:contentPart>
          </mc:Choice>
          <mc:Fallback xmlns="">
            <p:pic>
              <p:nvPicPr>
                <p:cNvPr id="44" name="Ink 43">
                  <a:extLst>
                    <a:ext uri="{FF2B5EF4-FFF2-40B4-BE49-F238E27FC236}">
                      <a16:creationId xmlns:a16="http://schemas.microsoft.com/office/drawing/2014/main" id="{2060EF53-9BB2-6B24-E3DC-133D221796F2}"/>
                    </a:ext>
                  </a:extLst>
                </p:cNvPr>
                <p:cNvPicPr/>
                <p:nvPr/>
              </p:nvPicPr>
              <p:blipFill>
                <a:blip r:embed="rId66"/>
                <a:stretch>
                  <a:fillRect/>
                </a:stretch>
              </p:blipFill>
              <p:spPr>
                <a:xfrm>
                  <a:off x="10925220" y="639180"/>
                  <a:ext cx="12348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6" name="Ink 45">
                  <a:extLst>
                    <a:ext uri="{FF2B5EF4-FFF2-40B4-BE49-F238E27FC236}">
                      <a16:creationId xmlns:a16="http://schemas.microsoft.com/office/drawing/2014/main" id="{510BB727-5141-84F0-F183-764ABF1DD979}"/>
                    </a:ext>
                  </a:extLst>
                </p14:cNvPr>
                <p14:cNvContentPartPr/>
                <p14:nvPr/>
              </p14:nvContentPartPr>
              <p14:xfrm>
                <a:off x="11099100" y="657180"/>
                <a:ext cx="169560" cy="191520"/>
              </p14:xfrm>
            </p:contentPart>
          </mc:Choice>
          <mc:Fallback xmlns="">
            <p:pic>
              <p:nvPicPr>
                <p:cNvPr id="46" name="Ink 45">
                  <a:extLst>
                    <a:ext uri="{FF2B5EF4-FFF2-40B4-BE49-F238E27FC236}">
                      <a16:creationId xmlns:a16="http://schemas.microsoft.com/office/drawing/2014/main" id="{510BB727-5141-84F0-F183-764ABF1DD979}"/>
                    </a:ext>
                  </a:extLst>
                </p:cNvPr>
                <p:cNvPicPr/>
                <p:nvPr/>
              </p:nvPicPr>
              <p:blipFill>
                <a:blip r:embed="rId68"/>
                <a:stretch>
                  <a:fillRect/>
                </a:stretch>
              </p:blipFill>
              <p:spPr>
                <a:xfrm>
                  <a:off x="11090100" y="648180"/>
                  <a:ext cx="18720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7" name="Ink 46">
                  <a:extLst>
                    <a:ext uri="{FF2B5EF4-FFF2-40B4-BE49-F238E27FC236}">
                      <a16:creationId xmlns:a16="http://schemas.microsoft.com/office/drawing/2014/main" id="{6CC31B81-7B7F-29BD-0660-1ABED07FDBA6}"/>
                    </a:ext>
                  </a:extLst>
                </p14:cNvPr>
                <p14:cNvContentPartPr/>
                <p14:nvPr/>
              </p14:nvContentPartPr>
              <p14:xfrm>
                <a:off x="11353620" y="682380"/>
                <a:ext cx="26280" cy="115560"/>
              </p14:xfrm>
            </p:contentPart>
          </mc:Choice>
          <mc:Fallback xmlns="">
            <p:pic>
              <p:nvPicPr>
                <p:cNvPr id="47" name="Ink 46">
                  <a:extLst>
                    <a:ext uri="{FF2B5EF4-FFF2-40B4-BE49-F238E27FC236}">
                      <a16:creationId xmlns:a16="http://schemas.microsoft.com/office/drawing/2014/main" id="{6CC31B81-7B7F-29BD-0660-1ABED07FDBA6}"/>
                    </a:ext>
                  </a:extLst>
                </p:cNvPr>
                <p:cNvPicPr/>
                <p:nvPr/>
              </p:nvPicPr>
              <p:blipFill>
                <a:blip r:embed="rId70"/>
                <a:stretch>
                  <a:fillRect/>
                </a:stretch>
              </p:blipFill>
              <p:spPr>
                <a:xfrm>
                  <a:off x="11344620" y="673380"/>
                  <a:ext cx="439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8" name="Ink 47">
                  <a:extLst>
                    <a:ext uri="{FF2B5EF4-FFF2-40B4-BE49-F238E27FC236}">
                      <a16:creationId xmlns:a16="http://schemas.microsoft.com/office/drawing/2014/main" id="{4EF45E9D-CA79-7C21-B956-A29B6435DED7}"/>
                    </a:ext>
                  </a:extLst>
                </p14:cNvPr>
                <p14:cNvContentPartPr/>
                <p14:nvPr/>
              </p14:nvContentPartPr>
              <p14:xfrm>
                <a:off x="11447580" y="580500"/>
                <a:ext cx="49320" cy="239400"/>
              </p14:xfrm>
            </p:contentPart>
          </mc:Choice>
          <mc:Fallback xmlns="">
            <p:pic>
              <p:nvPicPr>
                <p:cNvPr id="48" name="Ink 47">
                  <a:extLst>
                    <a:ext uri="{FF2B5EF4-FFF2-40B4-BE49-F238E27FC236}">
                      <a16:creationId xmlns:a16="http://schemas.microsoft.com/office/drawing/2014/main" id="{4EF45E9D-CA79-7C21-B956-A29B6435DED7}"/>
                    </a:ext>
                  </a:extLst>
                </p:cNvPr>
                <p:cNvPicPr/>
                <p:nvPr/>
              </p:nvPicPr>
              <p:blipFill>
                <a:blip r:embed="rId72"/>
                <a:stretch>
                  <a:fillRect/>
                </a:stretch>
              </p:blipFill>
              <p:spPr>
                <a:xfrm>
                  <a:off x="11438580" y="571860"/>
                  <a:ext cx="6696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9" name="Ink 48">
                  <a:extLst>
                    <a:ext uri="{FF2B5EF4-FFF2-40B4-BE49-F238E27FC236}">
                      <a16:creationId xmlns:a16="http://schemas.microsoft.com/office/drawing/2014/main" id="{85753F0C-3350-AD2C-E982-F52A2343C833}"/>
                    </a:ext>
                  </a:extLst>
                </p14:cNvPr>
                <p14:cNvContentPartPr/>
                <p14:nvPr/>
              </p14:nvContentPartPr>
              <p14:xfrm>
                <a:off x="11439660" y="637740"/>
                <a:ext cx="87120" cy="56520"/>
              </p14:xfrm>
            </p:contentPart>
          </mc:Choice>
          <mc:Fallback xmlns="">
            <p:pic>
              <p:nvPicPr>
                <p:cNvPr id="49" name="Ink 48">
                  <a:extLst>
                    <a:ext uri="{FF2B5EF4-FFF2-40B4-BE49-F238E27FC236}">
                      <a16:creationId xmlns:a16="http://schemas.microsoft.com/office/drawing/2014/main" id="{85753F0C-3350-AD2C-E982-F52A2343C833}"/>
                    </a:ext>
                  </a:extLst>
                </p:cNvPr>
                <p:cNvPicPr/>
                <p:nvPr/>
              </p:nvPicPr>
              <p:blipFill>
                <a:blip r:embed="rId74"/>
                <a:stretch>
                  <a:fillRect/>
                </a:stretch>
              </p:blipFill>
              <p:spPr>
                <a:xfrm>
                  <a:off x="11430660" y="629100"/>
                  <a:ext cx="10476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0" name="Ink 49">
                  <a:extLst>
                    <a:ext uri="{FF2B5EF4-FFF2-40B4-BE49-F238E27FC236}">
                      <a16:creationId xmlns:a16="http://schemas.microsoft.com/office/drawing/2014/main" id="{35662B10-989D-A7F4-EE9F-56AE997F8742}"/>
                    </a:ext>
                  </a:extLst>
                </p14:cNvPr>
                <p14:cNvContentPartPr/>
                <p14:nvPr/>
              </p14:nvContentPartPr>
              <p14:xfrm>
                <a:off x="11534700" y="761940"/>
                <a:ext cx="360" cy="55080"/>
              </p14:xfrm>
            </p:contentPart>
          </mc:Choice>
          <mc:Fallback xmlns="">
            <p:pic>
              <p:nvPicPr>
                <p:cNvPr id="50" name="Ink 49">
                  <a:extLst>
                    <a:ext uri="{FF2B5EF4-FFF2-40B4-BE49-F238E27FC236}">
                      <a16:creationId xmlns:a16="http://schemas.microsoft.com/office/drawing/2014/main" id="{35662B10-989D-A7F4-EE9F-56AE997F8742}"/>
                    </a:ext>
                  </a:extLst>
                </p:cNvPr>
                <p:cNvPicPr/>
                <p:nvPr/>
              </p:nvPicPr>
              <p:blipFill>
                <a:blip r:embed="rId76"/>
                <a:stretch>
                  <a:fillRect/>
                </a:stretch>
              </p:blipFill>
              <p:spPr>
                <a:xfrm>
                  <a:off x="11525700" y="753300"/>
                  <a:ext cx="1800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1" name="Ink 50">
                  <a:extLst>
                    <a:ext uri="{FF2B5EF4-FFF2-40B4-BE49-F238E27FC236}">
                      <a16:creationId xmlns:a16="http://schemas.microsoft.com/office/drawing/2014/main" id="{66F93537-4580-A9CC-F0E8-FFF4F4E597F3}"/>
                    </a:ext>
                  </a:extLst>
                </p14:cNvPr>
                <p14:cNvContentPartPr/>
                <p14:nvPr/>
              </p14:nvContentPartPr>
              <p14:xfrm>
                <a:off x="11572500" y="628740"/>
                <a:ext cx="360" cy="360"/>
              </p14:xfrm>
            </p:contentPart>
          </mc:Choice>
          <mc:Fallback xmlns="">
            <p:pic>
              <p:nvPicPr>
                <p:cNvPr id="51" name="Ink 50">
                  <a:extLst>
                    <a:ext uri="{FF2B5EF4-FFF2-40B4-BE49-F238E27FC236}">
                      <a16:creationId xmlns:a16="http://schemas.microsoft.com/office/drawing/2014/main" id="{66F93537-4580-A9CC-F0E8-FFF4F4E597F3}"/>
                    </a:ext>
                  </a:extLst>
                </p:cNvPr>
                <p:cNvPicPr/>
                <p:nvPr/>
              </p:nvPicPr>
              <p:blipFill>
                <a:blip r:embed="rId12"/>
                <a:stretch>
                  <a:fillRect/>
                </a:stretch>
              </p:blipFill>
              <p:spPr>
                <a:xfrm>
                  <a:off x="11563500" y="6197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3" name="Ink 52">
                  <a:extLst>
                    <a:ext uri="{FF2B5EF4-FFF2-40B4-BE49-F238E27FC236}">
                      <a16:creationId xmlns:a16="http://schemas.microsoft.com/office/drawing/2014/main" id="{80526582-F802-534C-2476-1A34633BE268}"/>
                    </a:ext>
                  </a:extLst>
                </p14:cNvPr>
                <p14:cNvContentPartPr/>
                <p14:nvPr/>
              </p14:nvContentPartPr>
              <p14:xfrm>
                <a:off x="11590140" y="714060"/>
                <a:ext cx="59400" cy="145440"/>
              </p14:xfrm>
            </p:contentPart>
          </mc:Choice>
          <mc:Fallback xmlns="">
            <p:pic>
              <p:nvPicPr>
                <p:cNvPr id="53" name="Ink 52">
                  <a:extLst>
                    <a:ext uri="{FF2B5EF4-FFF2-40B4-BE49-F238E27FC236}">
                      <a16:creationId xmlns:a16="http://schemas.microsoft.com/office/drawing/2014/main" id="{80526582-F802-534C-2476-1A34633BE268}"/>
                    </a:ext>
                  </a:extLst>
                </p:cNvPr>
                <p:cNvPicPr/>
                <p:nvPr/>
              </p:nvPicPr>
              <p:blipFill>
                <a:blip r:embed="rId79"/>
                <a:stretch>
                  <a:fillRect/>
                </a:stretch>
              </p:blipFill>
              <p:spPr>
                <a:xfrm>
                  <a:off x="11581500" y="705060"/>
                  <a:ext cx="7704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4" name="Ink 53">
                  <a:extLst>
                    <a:ext uri="{FF2B5EF4-FFF2-40B4-BE49-F238E27FC236}">
                      <a16:creationId xmlns:a16="http://schemas.microsoft.com/office/drawing/2014/main" id="{B5989B81-C2C5-9B2F-A83A-74080DA0821D}"/>
                    </a:ext>
                  </a:extLst>
                </p14:cNvPr>
                <p14:cNvContentPartPr/>
                <p14:nvPr/>
              </p14:nvContentPartPr>
              <p14:xfrm>
                <a:off x="11704980" y="552060"/>
                <a:ext cx="29520" cy="311760"/>
              </p14:xfrm>
            </p:contentPart>
          </mc:Choice>
          <mc:Fallback xmlns="">
            <p:pic>
              <p:nvPicPr>
                <p:cNvPr id="54" name="Ink 53">
                  <a:extLst>
                    <a:ext uri="{FF2B5EF4-FFF2-40B4-BE49-F238E27FC236}">
                      <a16:creationId xmlns:a16="http://schemas.microsoft.com/office/drawing/2014/main" id="{B5989B81-C2C5-9B2F-A83A-74080DA0821D}"/>
                    </a:ext>
                  </a:extLst>
                </p:cNvPr>
                <p:cNvPicPr/>
                <p:nvPr/>
              </p:nvPicPr>
              <p:blipFill>
                <a:blip r:embed="rId81"/>
                <a:stretch>
                  <a:fillRect/>
                </a:stretch>
              </p:blipFill>
              <p:spPr>
                <a:xfrm>
                  <a:off x="11696340" y="543060"/>
                  <a:ext cx="4716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5" name="Ink 54">
                  <a:extLst>
                    <a:ext uri="{FF2B5EF4-FFF2-40B4-BE49-F238E27FC236}">
                      <a16:creationId xmlns:a16="http://schemas.microsoft.com/office/drawing/2014/main" id="{3AC6DEB9-96E6-73AF-7E76-4ACF7343B77C}"/>
                    </a:ext>
                  </a:extLst>
                </p14:cNvPr>
                <p14:cNvContentPartPr/>
                <p14:nvPr/>
              </p14:nvContentPartPr>
              <p14:xfrm>
                <a:off x="11762940" y="712980"/>
                <a:ext cx="87120" cy="164160"/>
              </p14:xfrm>
            </p:contentPart>
          </mc:Choice>
          <mc:Fallback xmlns="">
            <p:pic>
              <p:nvPicPr>
                <p:cNvPr id="55" name="Ink 54">
                  <a:extLst>
                    <a:ext uri="{FF2B5EF4-FFF2-40B4-BE49-F238E27FC236}">
                      <a16:creationId xmlns:a16="http://schemas.microsoft.com/office/drawing/2014/main" id="{3AC6DEB9-96E6-73AF-7E76-4ACF7343B77C}"/>
                    </a:ext>
                  </a:extLst>
                </p:cNvPr>
                <p:cNvPicPr/>
                <p:nvPr/>
              </p:nvPicPr>
              <p:blipFill>
                <a:blip r:embed="rId83"/>
                <a:stretch>
                  <a:fillRect/>
                </a:stretch>
              </p:blipFill>
              <p:spPr>
                <a:xfrm>
                  <a:off x="11754300" y="703980"/>
                  <a:ext cx="10476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6" name="Ink 55">
                  <a:extLst>
                    <a:ext uri="{FF2B5EF4-FFF2-40B4-BE49-F238E27FC236}">
                      <a16:creationId xmlns:a16="http://schemas.microsoft.com/office/drawing/2014/main" id="{A21F57FD-A734-2AC9-605D-CD3C1FAD32EF}"/>
                    </a:ext>
                  </a:extLst>
                </p14:cNvPr>
                <p14:cNvContentPartPr/>
                <p14:nvPr/>
              </p14:nvContentPartPr>
              <p14:xfrm>
                <a:off x="11965620" y="718020"/>
                <a:ext cx="50760" cy="140400"/>
              </p14:xfrm>
            </p:contentPart>
          </mc:Choice>
          <mc:Fallback xmlns="">
            <p:pic>
              <p:nvPicPr>
                <p:cNvPr id="56" name="Ink 55">
                  <a:extLst>
                    <a:ext uri="{FF2B5EF4-FFF2-40B4-BE49-F238E27FC236}">
                      <a16:creationId xmlns:a16="http://schemas.microsoft.com/office/drawing/2014/main" id="{A21F57FD-A734-2AC9-605D-CD3C1FAD32EF}"/>
                    </a:ext>
                  </a:extLst>
                </p:cNvPr>
                <p:cNvPicPr/>
                <p:nvPr/>
              </p:nvPicPr>
              <p:blipFill>
                <a:blip r:embed="rId85"/>
                <a:stretch>
                  <a:fillRect/>
                </a:stretch>
              </p:blipFill>
              <p:spPr>
                <a:xfrm>
                  <a:off x="11956620" y="709380"/>
                  <a:ext cx="6840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7" name="Ink 56">
                  <a:extLst>
                    <a:ext uri="{FF2B5EF4-FFF2-40B4-BE49-F238E27FC236}">
                      <a16:creationId xmlns:a16="http://schemas.microsoft.com/office/drawing/2014/main" id="{6CBAF4F5-B129-FC1A-B118-0E00266C77FA}"/>
                    </a:ext>
                  </a:extLst>
                </p14:cNvPr>
                <p14:cNvContentPartPr/>
                <p14:nvPr/>
              </p14:nvContentPartPr>
              <p14:xfrm>
                <a:off x="11948700" y="876060"/>
                <a:ext cx="102600" cy="90360"/>
              </p14:xfrm>
            </p:contentPart>
          </mc:Choice>
          <mc:Fallback xmlns="">
            <p:pic>
              <p:nvPicPr>
                <p:cNvPr id="57" name="Ink 56">
                  <a:extLst>
                    <a:ext uri="{FF2B5EF4-FFF2-40B4-BE49-F238E27FC236}">
                      <a16:creationId xmlns:a16="http://schemas.microsoft.com/office/drawing/2014/main" id="{6CBAF4F5-B129-FC1A-B118-0E00266C77FA}"/>
                    </a:ext>
                  </a:extLst>
                </p:cNvPr>
                <p:cNvPicPr/>
                <p:nvPr/>
              </p:nvPicPr>
              <p:blipFill>
                <a:blip r:embed="rId87"/>
                <a:stretch>
                  <a:fillRect/>
                </a:stretch>
              </p:blipFill>
              <p:spPr>
                <a:xfrm>
                  <a:off x="11939700" y="867060"/>
                  <a:ext cx="12024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9" name="Ink 58">
                  <a:extLst>
                    <a:ext uri="{FF2B5EF4-FFF2-40B4-BE49-F238E27FC236}">
                      <a16:creationId xmlns:a16="http://schemas.microsoft.com/office/drawing/2014/main" id="{6EF3417D-951A-6D95-09FF-2C263F6E7920}"/>
                    </a:ext>
                  </a:extLst>
                </p14:cNvPr>
                <p14:cNvContentPartPr/>
                <p14:nvPr/>
              </p14:nvContentPartPr>
              <p14:xfrm>
                <a:off x="10791660" y="1018980"/>
                <a:ext cx="326160" cy="309960"/>
              </p14:xfrm>
            </p:contentPart>
          </mc:Choice>
          <mc:Fallback xmlns="">
            <p:pic>
              <p:nvPicPr>
                <p:cNvPr id="59" name="Ink 58">
                  <a:extLst>
                    <a:ext uri="{FF2B5EF4-FFF2-40B4-BE49-F238E27FC236}">
                      <a16:creationId xmlns:a16="http://schemas.microsoft.com/office/drawing/2014/main" id="{6EF3417D-951A-6D95-09FF-2C263F6E7920}"/>
                    </a:ext>
                  </a:extLst>
                </p:cNvPr>
                <p:cNvPicPr/>
                <p:nvPr/>
              </p:nvPicPr>
              <p:blipFill>
                <a:blip r:embed="rId89"/>
                <a:stretch>
                  <a:fillRect/>
                </a:stretch>
              </p:blipFill>
              <p:spPr>
                <a:xfrm>
                  <a:off x="10782660" y="1010340"/>
                  <a:ext cx="3438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0" name="Ink 59">
                  <a:extLst>
                    <a:ext uri="{FF2B5EF4-FFF2-40B4-BE49-F238E27FC236}">
                      <a16:creationId xmlns:a16="http://schemas.microsoft.com/office/drawing/2014/main" id="{52C7440F-B560-000A-45E8-7A619D1F8254}"/>
                    </a:ext>
                  </a:extLst>
                </p14:cNvPr>
                <p14:cNvContentPartPr/>
                <p14:nvPr/>
              </p14:nvContentPartPr>
              <p14:xfrm>
                <a:off x="11239860" y="980820"/>
                <a:ext cx="95400" cy="311400"/>
              </p14:xfrm>
            </p:contentPart>
          </mc:Choice>
          <mc:Fallback xmlns="">
            <p:pic>
              <p:nvPicPr>
                <p:cNvPr id="60" name="Ink 59">
                  <a:extLst>
                    <a:ext uri="{FF2B5EF4-FFF2-40B4-BE49-F238E27FC236}">
                      <a16:creationId xmlns:a16="http://schemas.microsoft.com/office/drawing/2014/main" id="{52C7440F-B560-000A-45E8-7A619D1F8254}"/>
                    </a:ext>
                  </a:extLst>
                </p:cNvPr>
                <p:cNvPicPr/>
                <p:nvPr/>
              </p:nvPicPr>
              <p:blipFill>
                <a:blip r:embed="rId91"/>
                <a:stretch>
                  <a:fillRect/>
                </a:stretch>
              </p:blipFill>
              <p:spPr>
                <a:xfrm>
                  <a:off x="11230860" y="971820"/>
                  <a:ext cx="11304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1" name="Ink 60">
                  <a:extLst>
                    <a:ext uri="{FF2B5EF4-FFF2-40B4-BE49-F238E27FC236}">
                      <a16:creationId xmlns:a16="http://schemas.microsoft.com/office/drawing/2014/main" id="{8DD52B3A-D2F4-DECF-86AB-FEB158FC8F7F}"/>
                    </a:ext>
                  </a:extLst>
                </p14:cNvPr>
                <p14:cNvContentPartPr/>
                <p14:nvPr/>
              </p14:nvContentPartPr>
              <p14:xfrm>
                <a:off x="11369460" y="1209780"/>
                <a:ext cx="138600" cy="78480"/>
              </p14:xfrm>
            </p:contentPart>
          </mc:Choice>
          <mc:Fallback xmlns="">
            <p:pic>
              <p:nvPicPr>
                <p:cNvPr id="61" name="Ink 60">
                  <a:extLst>
                    <a:ext uri="{FF2B5EF4-FFF2-40B4-BE49-F238E27FC236}">
                      <a16:creationId xmlns:a16="http://schemas.microsoft.com/office/drawing/2014/main" id="{8DD52B3A-D2F4-DECF-86AB-FEB158FC8F7F}"/>
                    </a:ext>
                  </a:extLst>
                </p:cNvPr>
                <p:cNvPicPr/>
                <p:nvPr/>
              </p:nvPicPr>
              <p:blipFill>
                <a:blip r:embed="rId93"/>
                <a:stretch>
                  <a:fillRect/>
                </a:stretch>
              </p:blipFill>
              <p:spPr>
                <a:xfrm>
                  <a:off x="11360820" y="1200780"/>
                  <a:ext cx="15624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2" name="Ink 61">
                  <a:extLst>
                    <a:ext uri="{FF2B5EF4-FFF2-40B4-BE49-F238E27FC236}">
                      <a16:creationId xmlns:a16="http://schemas.microsoft.com/office/drawing/2014/main" id="{0C78D857-BFF0-7978-8475-E4DF2FF52F7F}"/>
                    </a:ext>
                  </a:extLst>
                </p14:cNvPr>
                <p14:cNvContentPartPr/>
                <p14:nvPr/>
              </p14:nvContentPartPr>
              <p14:xfrm>
                <a:off x="11517060" y="1190340"/>
                <a:ext cx="132840" cy="240480"/>
              </p14:xfrm>
            </p:contentPart>
          </mc:Choice>
          <mc:Fallback xmlns="">
            <p:pic>
              <p:nvPicPr>
                <p:cNvPr id="62" name="Ink 61">
                  <a:extLst>
                    <a:ext uri="{FF2B5EF4-FFF2-40B4-BE49-F238E27FC236}">
                      <a16:creationId xmlns:a16="http://schemas.microsoft.com/office/drawing/2014/main" id="{0C78D857-BFF0-7978-8475-E4DF2FF52F7F}"/>
                    </a:ext>
                  </a:extLst>
                </p:cNvPr>
                <p:cNvPicPr/>
                <p:nvPr/>
              </p:nvPicPr>
              <p:blipFill>
                <a:blip r:embed="rId95"/>
                <a:stretch>
                  <a:fillRect/>
                </a:stretch>
              </p:blipFill>
              <p:spPr>
                <a:xfrm>
                  <a:off x="11508420" y="1181340"/>
                  <a:ext cx="15048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3" name="Ink 62">
                  <a:extLst>
                    <a:ext uri="{FF2B5EF4-FFF2-40B4-BE49-F238E27FC236}">
                      <a16:creationId xmlns:a16="http://schemas.microsoft.com/office/drawing/2014/main" id="{40FDBD08-1B8C-B973-97CA-4EE23A4E9220}"/>
                    </a:ext>
                  </a:extLst>
                </p14:cNvPr>
                <p14:cNvContentPartPr/>
                <p14:nvPr/>
              </p14:nvContentPartPr>
              <p14:xfrm>
                <a:off x="11742780" y="1133100"/>
                <a:ext cx="87120" cy="181440"/>
              </p14:xfrm>
            </p:contentPart>
          </mc:Choice>
          <mc:Fallback xmlns="">
            <p:pic>
              <p:nvPicPr>
                <p:cNvPr id="63" name="Ink 62">
                  <a:extLst>
                    <a:ext uri="{FF2B5EF4-FFF2-40B4-BE49-F238E27FC236}">
                      <a16:creationId xmlns:a16="http://schemas.microsoft.com/office/drawing/2014/main" id="{40FDBD08-1B8C-B973-97CA-4EE23A4E9220}"/>
                    </a:ext>
                  </a:extLst>
                </p:cNvPr>
                <p:cNvPicPr/>
                <p:nvPr/>
              </p:nvPicPr>
              <p:blipFill>
                <a:blip r:embed="rId97"/>
                <a:stretch>
                  <a:fillRect/>
                </a:stretch>
              </p:blipFill>
              <p:spPr>
                <a:xfrm>
                  <a:off x="11734140" y="1124100"/>
                  <a:ext cx="104760" cy="199080"/>
                </a:xfrm>
                <a:prstGeom prst="rect">
                  <a:avLst/>
                </a:prstGeom>
              </p:spPr>
            </p:pic>
          </mc:Fallback>
        </mc:AlternateContent>
      </p:grpSp>
    </p:spTree>
    <p:extLst>
      <p:ext uri="{BB962C8B-B14F-4D97-AF65-F5344CB8AC3E}">
        <p14:creationId xmlns:p14="http://schemas.microsoft.com/office/powerpoint/2010/main" val="669208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4C4-D9BC-921A-3F77-11A8C08EEBE9}"/>
              </a:ext>
            </a:extLst>
          </p:cNvPr>
          <p:cNvSpPr>
            <a:spLocks noGrp="1"/>
          </p:cNvSpPr>
          <p:nvPr>
            <p:ph type="title"/>
          </p:nvPr>
        </p:nvSpPr>
        <p:spPr/>
        <p:txBody>
          <a:bodyPr/>
          <a:lstStyle/>
          <a:p>
            <a:r>
              <a:rPr lang="en-US" b="1" dirty="0"/>
              <a:t>Results &amp; Performance</a:t>
            </a:r>
            <a:endParaRPr lang="en-US" dirty="0"/>
          </a:p>
        </p:txBody>
      </p:sp>
      <p:pic>
        <p:nvPicPr>
          <p:cNvPr id="5" name="Picture 4">
            <a:extLst>
              <a:ext uri="{FF2B5EF4-FFF2-40B4-BE49-F238E27FC236}">
                <a16:creationId xmlns:a16="http://schemas.microsoft.com/office/drawing/2014/main" id="{04214FA1-169C-8FB4-A136-2CE451E56FB2}"/>
              </a:ext>
            </a:extLst>
          </p:cNvPr>
          <p:cNvPicPr>
            <a:picLocks noChangeAspect="1"/>
          </p:cNvPicPr>
          <p:nvPr/>
        </p:nvPicPr>
        <p:blipFill>
          <a:blip r:embed="rId2"/>
          <a:stretch>
            <a:fillRect/>
          </a:stretch>
        </p:blipFill>
        <p:spPr>
          <a:xfrm>
            <a:off x="1038238" y="1680898"/>
            <a:ext cx="9802397" cy="4504637"/>
          </a:xfrm>
          <a:prstGeom prst="rect">
            <a:avLst/>
          </a:prstGeom>
        </p:spPr>
      </p:pic>
    </p:spTree>
    <p:extLst>
      <p:ext uri="{BB962C8B-B14F-4D97-AF65-F5344CB8AC3E}">
        <p14:creationId xmlns:p14="http://schemas.microsoft.com/office/powerpoint/2010/main" val="3144580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E0B9-78C1-D28B-3D7E-44625FDD43D2}"/>
              </a:ext>
            </a:extLst>
          </p:cNvPr>
          <p:cNvSpPr>
            <a:spLocks noGrp="1"/>
          </p:cNvSpPr>
          <p:nvPr>
            <p:ph type="title"/>
          </p:nvPr>
        </p:nvSpPr>
        <p:spPr/>
        <p:txBody>
          <a:bodyPr/>
          <a:lstStyle/>
          <a:p>
            <a:r>
              <a:rPr lang="en-US" b="1" dirty="0"/>
              <a:t>Results &amp; Performance</a:t>
            </a:r>
            <a:endParaRPr lang="en-US" dirty="0"/>
          </a:p>
        </p:txBody>
      </p:sp>
      <p:sp>
        <p:nvSpPr>
          <p:cNvPr id="3" name="Content Placeholder 2">
            <a:extLst>
              <a:ext uri="{FF2B5EF4-FFF2-40B4-BE49-F238E27FC236}">
                <a16:creationId xmlns:a16="http://schemas.microsoft.com/office/drawing/2014/main" id="{C610366F-7814-CBD9-8858-CF29E757BACF}"/>
              </a:ext>
            </a:extLst>
          </p:cNvPr>
          <p:cNvSpPr>
            <a:spLocks noGrp="1"/>
          </p:cNvSpPr>
          <p:nvPr>
            <p:ph idx="1"/>
          </p:nvPr>
        </p:nvSpPr>
        <p:spPr>
          <a:xfrm>
            <a:off x="612647" y="1715532"/>
            <a:ext cx="10653579" cy="2450300"/>
          </a:xfrm>
        </p:spPr>
        <p:txBody>
          <a:bodyPr>
            <a:normAutofit lnSpcReduction="10000"/>
          </a:bodyPr>
          <a:lstStyle/>
          <a:p>
            <a:pPr marL="0" indent="0">
              <a:buNone/>
            </a:pPr>
            <a:r>
              <a:rPr lang="en-US" b="1" dirty="0"/>
              <a:t>Improvements Observed:</a:t>
            </a:r>
            <a:endParaRPr lang="en-US" dirty="0"/>
          </a:p>
          <a:p>
            <a:pPr marL="742950" lvl="1" indent="-285750">
              <a:buFont typeface="Arial" panose="020B0604020202020204" pitchFamily="34" charset="0"/>
              <a:buChar char="•"/>
            </a:pPr>
            <a:r>
              <a:rPr lang="en-US" dirty="0"/>
              <a:t>Improved prediction fidelity when explanations are applied</a:t>
            </a:r>
          </a:p>
          <a:p>
            <a:pPr marL="742950" lvl="1" indent="-285750">
              <a:buFont typeface="Arial" panose="020B0604020202020204" pitchFamily="34" charset="0"/>
              <a:buChar char="•"/>
            </a:pPr>
            <a:r>
              <a:rPr lang="en-US" dirty="0"/>
              <a:t>Clearer spatial-temporal patterns captured by the masks</a:t>
            </a:r>
          </a:p>
          <a:p>
            <a:pPr marL="0" indent="0">
              <a:buNone/>
            </a:pPr>
            <a:r>
              <a:rPr lang="en-US" b="1" dirty="0"/>
              <a:t>Key Findings:</a:t>
            </a:r>
            <a:endParaRPr lang="en-US" dirty="0"/>
          </a:p>
          <a:p>
            <a:pPr marL="742950" lvl="1" indent="-285750">
              <a:buFont typeface="Arial" panose="020B0604020202020204" pitchFamily="34" charset="0"/>
              <a:buChar char="•"/>
            </a:pPr>
            <a:r>
              <a:rPr lang="en-US" dirty="0"/>
              <a:t>The proposed method outperforms baselines in both synthetic and real scenarios</a:t>
            </a:r>
          </a:p>
          <a:p>
            <a:pPr marL="742950" lvl="1" indent="-285750">
              <a:buFont typeface="Arial" panose="020B0604020202020204" pitchFamily="34" charset="0"/>
              <a:buChar char="•"/>
            </a:pPr>
            <a:r>
              <a:rPr lang="en-US" dirty="0"/>
              <a:t>Provides robust insights into the dynamic causal structure</a:t>
            </a:r>
          </a:p>
          <a:p>
            <a:endParaRPr lang="en-US" dirty="0"/>
          </a:p>
        </p:txBody>
      </p:sp>
      <p:pic>
        <p:nvPicPr>
          <p:cNvPr id="7" name="Picture 6">
            <a:extLst>
              <a:ext uri="{FF2B5EF4-FFF2-40B4-BE49-F238E27FC236}">
                <a16:creationId xmlns:a16="http://schemas.microsoft.com/office/drawing/2014/main" id="{49E9041A-A917-0781-1ECD-46C6AAF01A99}"/>
              </a:ext>
            </a:extLst>
          </p:cNvPr>
          <p:cNvPicPr>
            <a:picLocks noChangeAspect="1"/>
          </p:cNvPicPr>
          <p:nvPr/>
        </p:nvPicPr>
        <p:blipFill>
          <a:blip r:embed="rId3"/>
          <a:stretch>
            <a:fillRect/>
          </a:stretch>
        </p:blipFill>
        <p:spPr>
          <a:xfrm>
            <a:off x="411477" y="4165832"/>
            <a:ext cx="11055918" cy="2178162"/>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408B4B33-7FCC-62D9-3D0E-458ECB0D4691}"/>
                  </a:ext>
                </a:extLst>
              </p14:cNvPr>
              <p14:cNvContentPartPr/>
              <p14:nvPr/>
            </p14:nvContentPartPr>
            <p14:xfrm>
              <a:off x="9056100" y="4581180"/>
              <a:ext cx="2224080" cy="1069920"/>
            </p14:xfrm>
          </p:contentPart>
        </mc:Choice>
        <mc:Fallback xmlns="">
          <p:pic>
            <p:nvPicPr>
              <p:cNvPr id="9" name="Ink 8">
                <a:extLst>
                  <a:ext uri="{FF2B5EF4-FFF2-40B4-BE49-F238E27FC236}">
                    <a16:creationId xmlns:a16="http://schemas.microsoft.com/office/drawing/2014/main" id="{408B4B33-7FCC-62D9-3D0E-458ECB0D4691}"/>
                  </a:ext>
                </a:extLst>
              </p:cNvPr>
              <p:cNvPicPr/>
              <p:nvPr/>
            </p:nvPicPr>
            <p:blipFill>
              <a:blip r:embed="rId5"/>
              <a:stretch>
                <a:fillRect/>
              </a:stretch>
            </p:blipFill>
            <p:spPr>
              <a:xfrm>
                <a:off x="9047100" y="4572540"/>
                <a:ext cx="2241720" cy="1087560"/>
              </a:xfrm>
              <a:prstGeom prst="rect">
                <a:avLst/>
              </a:prstGeom>
            </p:spPr>
          </p:pic>
        </mc:Fallback>
      </mc:AlternateContent>
    </p:spTree>
    <p:extLst>
      <p:ext uri="{BB962C8B-B14F-4D97-AF65-F5344CB8AC3E}">
        <p14:creationId xmlns:p14="http://schemas.microsoft.com/office/powerpoint/2010/main" val="348213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A94165-4923-8802-CBA0-5F6D71FFD37E}"/>
              </a:ext>
            </a:extLst>
          </p:cNvPr>
          <p:cNvPicPr>
            <a:picLocks noChangeAspect="1"/>
          </p:cNvPicPr>
          <p:nvPr/>
        </p:nvPicPr>
        <p:blipFill>
          <a:blip r:embed="rId2"/>
          <a:stretch>
            <a:fillRect/>
          </a:stretch>
        </p:blipFill>
        <p:spPr>
          <a:xfrm>
            <a:off x="180314" y="1714500"/>
            <a:ext cx="11831372" cy="3800559"/>
          </a:xfrm>
          <a:prstGeom prst="rect">
            <a:avLst/>
          </a:prstGeom>
        </p:spPr>
      </p:pic>
      <p:sp>
        <p:nvSpPr>
          <p:cNvPr id="30" name="Rectangle 29">
            <a:extLst>
              <a:ext uri="{FF2B5EF4-FFF2-40B4-BE49-F238E27FC236}">
                <a16:creationId xmlns:a16="http://schemas.microsoft.com/office/drawing/2014/main" id="{4FE86088-6F11-DEFE-B60F-B5D471BA4ABC}"/>
              </a:ext>
            </a:extLst>
          </p:cNvPr>
          <p:cNvSpPr/>
          <p:nvPr/>
        </p:nvSpPr>
        <p:spPr>
          <a:xfrm>
            <a:off x="834332" y="967085"/>
            <a:ext cx="10123285" cy="461665"/>
          </a:xfrm>
          <a:prstGeom prst="rect">
            <a:avLst/>
          </a:prstGeom>
          <a:noFill/>
        </p:spPr>
        <p:txBody>
          <a:bodyPr wrap="none" lIns="91440" tIns="45720" rIns="91440" bIns="45720">
            <a:spAutoFit/>
          </a:bodyPr>
          <a:lstStyle/>
          <a:p>
            <a:pPr algn="ctr"/>
            <a:r>
              <a:rPr lang="en-US" sz="2400" b="1" cap="none" spc="0"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OrphicX</a:t>
            </a:r>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erroneously attributes an edge outside of the ‘house’ motif</a:t>
            </a:r>
          </a:p>
        </p:txBody>
      </p:sp>
      <mc:AlternateContent xmlns:mc="http://schemas.openxmlformats.org/markup-compatibility/2006" xmlns:p14="http://schemas.microsoft.com/office/powerpoint/2010/main">
        <mc:Choice Requires="p14">
          <p:contentPart p14:bwMode="auto" r:id="rId3">
            <p14:nvContentPartPr>
              <p14:cNvPr id="37" name="Ink 36">
                <a:extLst>
                  <a:ext uri="{FF2B5EF4-FFF2-40B4-BE49-F238E27FC236}">
                    <a16:creationId xmlns:a16="http://schemas.microsoft.com/office/drawing/2014/main" id="{5DC78DCC-BD3E-968B-B7DE-6847FE72F562}"/>
                  </a:ext>
                </a:extLst>
              </p14:cNvPr>
              <p14:cNvContentPartPr/>
              <p14:nvPr/>
            </p14:nvContentPartPr>
            <p14:xfrm>
              <a:off x="5638455" y="1306260"/>
              <a:ext cx="5163840" cy="123840"/>
            </p14:xfrm>
          </p:contentPart>
        </mc:Choice>
        <mc:Fallback xmlns="">
          <p:pic>
            <p:nvPicPr>
              <p:cNvPr id="37" name="Ink 36">
                <a:extLst>
                  <a:ext uri="{FF2B5EF4-FFF2-40B4-BE49-F238E27FC236}">
                    <a16:creationId xmlns:a16="http://schemas.microsoft.com/office/drawing/2014/main" id="{5DC78DCC-BD3E-968B-B7DE-6847FE72F562}"/>
                  </a:ext>
                </a:extLst>
              </p:cNvPr>
              <p:cNvPicPr/>
              <p:nvPr/>
            </p:nvPicPr>
            <p:blipFill>
              <a:blip r:embed="rId4"/>
              <a:stretch>
                <a:fillRect/>
              </a:stretch>
            </p:blipFill>
            <p:spPr>
              <a:xfrm>
                <a:off x="5629815" y="1297260"/>
                <a:ext cx="5181480" cy="141480"/>
              </a:xfrm>
              <a:prstGeom prst="rect">
                <a:avLst/>
              </a:prstGeom>
            </p:spPr>
          </p:pic>
        </mc:Fallback>
      </mc:AlternateContent>
      <p:grpSp>
        <p:nvGrpSpPr>
          <p:cNvPr id="48" name="Group 47">
            <a:extLst>
              <a:ext uri="{FF2B5EF4-FFF2-40B4-BE49-F238E27FC236}">
                <a16:creationId xmlns:a16="http://schemas.microsoft.com/office/drawing/2014/main" id="{465145E5-F2F9-0032-814A-B454E470C063}"/>
              </a:ext>
            </a:extLst>
          </p:cNvPr>
          <p:cNvGrpSpPr/>
          <p:nvPr/>
        </p:nvGrpSpPr>
        <p:grpSpPr>
          <a:xfrm>
            <a:off x="9705735" y="1513620"/>
            <a:ext cx="2220480" cy="2448360"/>
            <a:chOff x="9705735" y="1513620"/>
            <a:chExt cx="2220480" cy="2448360"/>
          </a:xfrm>
        </p:grpSpPr>
        <mc:AlternateContent xmlns:mc="http://schemas.openxmlformats.org/markup-compatibility/2006" xmlns:p14="http://schemas.microsoft.com/office/powerpoint/2010/main">
          <mc:Choice Requires="p14">
            <p:contentPart p14:bwMode="auto" r:id="rId5">
              <p14:nvContentPartPr>
                <p14:cNvPr id="44" name="Ink 43">
                  <a:extLst>
                    <a:ext uri="{FF2B5EF4-FFF2-40B4-BE49-F238E27FC236}">
                      <a16:creationId xmlns:a16="http://schemas.microsoft.com/office/drawing/2014/main" id="{C3FCE137-A59F-B3BE-D7D7-3A180BF736A6}"/>
                    </a:ext>
                  </a:extLst>
                </p14:cNvPr>
                <p14:cNvContentPartPr/>
                <p14:nvPr/>
              </p14:nvContentPartPr>
              <p14:xfrm>
                <a:off x="9705735" y="1513620"/>
                <a:ext cx="2220480" cy="2354760"/>
              </p14:xfrm>
            </p:contentPart>
          </mc:Choice>
          <mc:Fallback xmlns="">
            <p:pic>
              <p:nvPicPr>
                <p:cNvPr id="44" name="Ink 43">
                  <a:extLst>
                    <a:ext uri="{FF2B5EF4-FFF2-40B4-BE49-F238E27FC236}">
                      <a16:creationId xmlns:a16="http://schemas.microsoft.com/office/drawing/2014/main" id="{C3FCE137-A59F-B3BE-D7D7-3A180BF736A6}"/>
                    </a:ext>
                  </a:extLst>
                </p:cNvPr>
                <p:cNvPicPr/>
                <p:nvPr/>
              </p:nvPicPr>
              <p:blipFill>
                <a:blip r:embed="rId6"/>
                <a:stretch>
                  <a:fillRect/>
                </a:stretch>
              </p:blipFill>
              <p:spPr>
                <a:xfrm>
                  <a:off x="9697095" y="1504620"/>
                  <a:ext cx="2238120" cy="2372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5" name="Ink 44">
                  <a:extLst>
                    <a:ext uri="{FF2B5EF4-FFF2-40B4-BE49-F238E27FC236}">
                      <a16:creationId xmlns:a16="http://schemas.microsoft.com/office/drawing/2014/main" id="{DE18D59F-39A3-117C-550E-ED0B39AAA6D3}"/>
                    </a:ext>
                  </a:extLst>
                </p14:cNvPr>
                <p14:cNvContentPartPr/>
                <p14:nvPr/>
              </p14:nvContentPartPr>
              <p14:xfrm>
                <a:off x="10289295" y="3780540"/>
                <a:ext cx="134280" cy="181440"/>
              </p14:xfrm>
            </p:contentPart>
          </mc:Choice>
          <mc:Fallback xmlns="">
            <p:pic>
              <p:nvPicPr>
                <p:cNvPr id="45" name="Ink 44">
                  <a:extLst>
                    <a:ext uri="{FF2B5EF4-FFF2-40B4-BE49-F238E27FC236}">
                      <a16:creationId xmlns:a16="http://schemas.microsoft.com/office/drawing/2014/main" id="{DE18D59F-39A3-117C-550E-ED0B39AAA6D3}"/>
                    </a:ext>
                  </a:extLst>
                </p:cNvPr>
                <p:cNvPicPr/>
                <p:nvPr/>
              </p:nvPicPr>
              <p:blipFill>
                <a:blip r:embed="rId8"/>
                <a:stretch>
                  <a:fillRect/>
                </a:stretch>
              </p:blipFill>
              <p:spPr>
                <a:xfrm>
                  <a:off x="10280295" y="3771900"/>
                  <a:ext cx="15192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7" name="Ink 46">
                  <a:extLst>
                    <a:ext uri="{FF2B5EF4-FFF2-40B4-BE49-F238E27FC236}">
                      <a16:creationId xmlns:a16="http://schemas.microsoft.com/office/drawing/2014/main" id="{61837405-7AF2-F193-96C2-242DCE527331}"/>
                    </a:ext>
                  </a:extLst>
                </p14:cNvPr>
                <p14:cNvContentPartPr/>
                <p14:nvPr/>
              </p14:nvContentPartPr>
              <p14:xfrm>
                <a:off x="10340415" y="3866940"/>
                <a:ext cx="108720" cy="360"/>
              </p14:xfrm>
            </p:contentPart>
          </mc:Choice>
          <mc:Fallback xmlns="">
            <p:pic>
              <p:nvPicPr>
                <p:cNvPr id="47" name="Ink 46">
                  <a:extLst>
                    <a:ext uri="{FF2B5EF4-FFF2-40B4-BE49-F238E27FC236}">
                      <a16:creationId xmlns:a16="http://schemas.microsoft.com/office/drawing/2014/main" id="{61837405-7AF2-F193-96C2-242DCE527331}"/>
                    </a:ext>
                  </a:extLst>
                </p:cNvPr>
                <p:cNvPicPr/>
                <p:nvPr/>
              </p:nvPicPr>
              <p:blipFill>
                <a:blip r:embed="rId10"/>
                <a:stretch>
                  <a:fillRect/>
                </a:stretch>
              </p:blipFill>
              <p:spPr>
                <a:xfrm>
                  <a:off x="10331775" y="3858300"/>
                  <a:ext cx="12636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49" name="Ink 48">
                <a:extLst>
                  <a:ext uri="{FF2B5EF4-FFF2-40B4-BE49-F238E27FC236}">
                    <a16:creationId xmlns:a16="http://schemas.microsoft.com/office/drawing/2014/main" id="{0C146869-1D62-6FA4-7EE9-E7992A967FEF}"/>
                  </a:ext>
                </a:extLst>
              </p14:cNvPr>
              <p14:cNvContentPartPr/>
              <p14:nvPr/>
            </p14:nvContentPartPr>
            <p14:xfrm>
              <a:off x="9558495" y="1397700"/>
              <a:ext cx="137880" cy="117000"/>
            </p14:xfrm>
          </p:contentPart>
        </mc:Choice>
        <mc:Fallback xmlns="">
          <p:pic>
            <p:nvPicPr>
              <p:cNvPr id="49" name="Ink 48">
                <a:extLst>
                  <a:ext uri="{FF2B5EF4-FFF2-40B4-BE49-F238E27FC236}">
                    <a16:creationId xmlns:a16="http://schemas.microsoft.com/office/drawing/2014/main" id="{0C146869-1D62-6FA4-7EE9-E7992A967FEF}"/>
                  </a:ext>
                </a:extLst>
              </p:cNvPr>
              <p:cNvPicPr/>
              <p:nvPr/>
            </p:nvPicPr>
            <p:blipFill>
              <a:blip r:embed="rId12"/>
              <a:stretch>
                <a:fillRect/>
              </a:stretch>
            </p:blipFill>
            <p:spPr>
              <a:xfrm>
                <a:off x="9549495" y="1388700"/>
                <a:ext cx="155520" cy="134640"/>
              </a:xfrm>
              <a:prstGeom prst="rect">
                <a:avLst/>
              </a:prstGeom>
            </p:spPr>
          </p:pic>
        </mc:Fallback>
      </mc:AlternateContent>
    </p:spTree>
    <p:extLst>
      <p:ext uri="{BB962C8B-B14F-4D97-AF65-F5344CB8AC3E}">
        <p14:creationId xmlns:p14="http://schemas.microsoft.com/office/powerpoint/2010/main" val="184304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9A68-CDF3-2612-9C39-0C122F45AD48}"/>
              </a:ext>
            </a:extLst>
          </p:cNvPr>
          <p:cNvSpPr>
            <a:spLocks noGrp="1"/>
          </p:cNvSpPr>
          <p:nvPr>
            <p:ph type="title"/>
          </p:nvPr>
        </p:nvSpPr>
        <p:spPr/>
        <p:txBody>
          <a:bodyPr/>
          <a:lstStyle/>
          <a:p>
            <a:r>
              <a:rPr lang="en-US" b="1" dirty="0"/>
              <a:t>Dynamic GNNs</a:t>
            </a:r>
            <a:endParaRPr lang="en-US" dirty="0"/>
          </a:p>
        </p:txBody>
      </p:sp>
      <p:sp>
        <p:nvSpPr>
          <p:cNvPr id="3" name="Content Placeholder 2">
            <a:extLst>
              <a:ext uri="{FF2B5EF4-FFF2-40B4-BE49-F238E27FC236}">
                <a16:creationId xmlns:a16="http://schemas.microsoft.com/office/drawing/2014/main" id="{F4B63712-C940-762E-793C-126AD575CB4B}"/>
              </a:ext>
            </a:extLst>
          </p:cNvPr>
          <p:cNvSpPr>
            <a:spLocks noGrp="1"/>
          </p:cNvSpPr>
          <p:nvPr>
            <p:ph idx="1"/>
          </p:nvPr>
        </p:nvSpPr>
        <p:spPr/>
        <p:txBody>
          <a:bodyPr/>
          <a:lstStyle/>
          <a:p>
            <a:pPr lvl="1" indent="0">
              <a:buNone/>
            </a:pPr>
            <a:r>
              <a:rPr lang="en-US" sz="2800" dirty="0"/>
              <a:t>Offer strong predictive power</a:t>
            </a:r>
          </a:p>
          <a:p>
            <a:pPr lvl="1" indent="0">
              <a:buNone/>
            </a:pPr>
            <a:r>
              <a:rPr lang="en-US" sz="2800" dirty="0"/>
              <a:t>Suffer from low transparency and limited interpretability</a:t>
            </a:r>
          </a:p>
          <a:p>
            <a:pPr marL="0" indent="0">
              <a:buNone/>
            </a:pPr>
            <a:r>
              <a:rPr lang="en-US" sz="3200" b="1" dirty="0"/>
              <a:t>Interpretability Needs:</a:t>
            </a:r>
            <a:endParaRPr lang="en-US" sz="3200" dirty="0"/>
          </a:p>
          <a:p>
            <a:pPr lvl="1" indent="0">
              <a:buNone/>
            </a:pPr>
            <a:r>
              <a:rPr lang="en-US" sz="2800" b="1" dirty="0"/>
              <a:t>Spatial:</a:t>
            </a:r>
            <a:r>
              <a:rPr lang="en-US" sz="2800" dirty="0"/>
              <a:t> Identify which subgraphs drive predictions</a:t>
            </a:r>
          </a:p>
          <a:p>
            <a:pPr lvl="1" indent="0">
              <a:buNone/>
            </a:pPr>
            <a:r>
              <a:rPr lang="en-US" sz="2800" b="1" dirty="0"/>
              <a:t>Temporal:</a:t>
            </a:r>
            <a:r>
              <a:rPr lang="en-US" sz="2800" dirty="0"/>
              <a:t> Recognize critical time steps influencing outcomes</a:t>
            </a:r>
          </a:p>
        </p:txBody>
      </p:sp>
      <p:grpSp>
        <p:nvGrpSpPr>
          <p:cNvPr id="10" name="Group 9">
            <a:extLst>
              <a:ext uri="{FF2B5EF4-FFF2-40B4-BE49-F238E27FC236}">
                <a16:creationId xmlns:a16="http://schemas.microsoft.com/office/drawing/2014/main" id="{028866F4-CA54-A72E-5C2E-EB97B2F2A7EF}"/>
              </a:ext>
            </a:extLst>
          </p:cNvPr>
          <p:cNvGrpSpPr/>
          <p:nvPr/>
        </p:nvGrpSpPr>
        <p:grpSpPr>
          <a:xfrm>
            <a:off x="6362775" y="1791540"/>
            <a:ext cx="759600" cy="379800"/>
            <a:chOff x="6362775" y="1791540"/>
            <a:chExt cx="759600" cy="37980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2AC8F74-EA39-16E4-6FDD-93308A573542}"/>
                    </a:ext>
                  </a:extLst>
                </p14:cNvPr>
                <p14:cNvContentPartPr/>
                <p14:nvPr/>
              </p14:nvContentPartPr>
              <p14:xfrm>
                <a:off x="6362775" y="1828620"/>
                <a:ext cx="25920" cy="317160"/>
              </p14:xfrm>
            </p:contentPart>
          </mc:Choice>
          <mc:Fallback xmlns="">
            <p:pic>
              <p:nvPicPr>
                <p:cNvPr id="4" name="Ink 3">
                  <a:extLst>
                    <a:ext uri="{FF2B5EF4-FFF2-40B4-BE49-F238E27FC236}">
                      <a16:creationId xmlns:a16="http://schemas.microsoft.com/office/drawing/2014/main" id="{F2AC8F74-EA39-16E4-6FDD-93308A573542}"/>
                    </a:ext>
                  </a:extLst>
                </p:cNvPr>
                <p:cNvPicPr/>
                <p:nvPr/>
              </p:nvPicPr>
              <p:blipFill>
                <a:blip r:embed="rId3"/>
                <a:stretch>
                  <a:fillRect/>
                </a:stretch>
              </p:blipFill>
              <p:spPr>
                <a:xfrm>
                  <a:off x="6353775" y="1819620"/>
                  <a:ext cx="4356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A079ADA-6413-4B92-F541-E3C4873F176B}"/>
                    </a:ext>
                  </a:extLst>
                </p14:cNvPr>
                <p14:cNvContentPartPr/>
                <p14:nvPr/>
              </p14:nvContentPartPr>
              <p14:xfrm>
                <a:off x="6370335" y="1817100"/>
                <a:ext cx="144720" cy="327960"/>
              </p14:xfrm>
            </p:contentPart>
          </mc:Choice>
          <mc:Fallback xmlns="">
            <p:pic>
              <p:nvPicPr>
                <p:cNvPr id="5" name="Ink 4">
                  <a:extLst>
                    <a:ext uri="{FF2B5EF4-FFF2-40B4-BE49-F238E27FC236}">
                      <a16:creationId xmlns:a16="http://schemas.microsoft.com/office/drawing/2014/main" id="{3A079ADA-6413-4B92-F541-E3C4873F176B}"/>
                    </a:ext>
                  </a:extLst>
                </p:cNvPr>
                <p:cNvPicPr/>
                <p:nvPr/>
              </p:nvPicPr>
              <p:blipFill>
                <a:blip r:embed="rId5"/>
                <a:stretch>
                  <a:fillRect/>
                </a:stretch>
              </p:blipFill>
              <p:spPr>
                <a:xfrm>
                  <a:off x="6361335" y="1808100"/>
                  <a:ext cx="16236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2DEC8CF-5F44-0495-FF8F-64ED06BE732B}"/>
                    </a:ext>
                  </a:extLst>
                </p14:cNvPr>
                <p14:cNvContentPartPr/>
                <p14:nvPr/>
              </p14:nvContentPartPr>
              <p14:xfrm>
                <a:off x="6579495" y="1791540"/>
                <a:ext cx="203760" cy="379800"/>
              </p14:xfrm>
            </p:contentPart>
          </mc:Choice>
          <mc:Fallback xmlns="">
            <p:pic>
              <p:nvPicPr>
                <p:cNvPr id="6" name="Ink 5">
                  <a:extLst>
                    <a:ext uri="{FF2B5EF4-FFF2-40B4-BE49-F238E27FC236}">
                      <a16:creationId xmlns:a16="http://schemas.microsoft.com/office/drawing/2014/main" id="{42DEC8CF-5F44-0495-FF8F-64ED06BE732B}"/>
                    </a:ext>
                  </a:extLst>
                </p:cNvPr>
                <p:cNvPicPr/>
                <p:nvPr/>
              </p:nvPicPr>
              <p:blipFill>
                <a:blip r:embed="rId7"/>
                <a:stretch>
                  <a:fillRect/>
                </a:stretch>
              </p:blipFill>
              <p:spPr>
                <a:xfrm>
                  <a:off x="6570495" y="1782900"/>
                  <a:ext cx="22140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7515AA5-DA60-7DFF-65DB-87AD05DFF239}"/>
                    </a:ext>
                  </a:extLst>
                </p14:cNvPr>
                <p14:cNvContentPartPr/>
                <p14:nvPr/>
              </p14:nvContentPartPr>
              <p14:xfrm>
                <a:off x="6980535" y="1828620"/>
                <a:ext cx="49320" cy="326520"/>
              </p14:xfrm>
            </p:contentPart>
          </mc:Choice>
          <mc:Fallback xmlns="">
            <p:pic>
              <p:nvPicPr>
                <p:cNvPr id="8" name="Ink 7">
                  <a:extLst>
                    <a:ext uri="{FF2B5EF4-FFF2-40B4-BE49-F238E27FC236}">
                      <a16:creationId xmlns:a16="http://schemas.microsoft.com/office/drawing/2014/main" id="{17515AA5-DA60-7DFF-65DB-87AD05DFF239}"/>
                    </a:ext>
                  </a:extLst>
                </p:cNvPr>
                <p:cNvPicPr/>
                <p:nvPr/>
              </p:nvPicPr>
              <p:blipFill>
                <a:blip r:embed="rId9"/>
                <a:stretch>
                  <a:fillRect/>
                </a:stretch>
              </p:blipFill>
              <p:spPr>
                <a:xfrm>
                  <a:off x="6971535" y="1819620"/>
                  <a:ext cx="6696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730A0259-41E3-D39D-E13A-0E7585381CCE}"/>
                    </a:ext>
                  </a:extLst>
                </p14:cNvPr>
                <p14:cNvContentPartPr/>
                <p14:nvPr/>
              </p14:nvContentPartPr>
              <p14:xfrm>
                <a:off x="6934095" y="1799820"/>
                <a:ext cx="188280" cy="29160"/>
              </p14:xfrm>
            </p:contentPart>
          </mc:Choice>
          <mc:Fallback xmlns="">
            <p:pic>
              <p:nvPicPr>
                <p:cNvPr id="9" name="Ink 8">
                  <a:extLst>
                    <a:ext uri="{FF2B5EF4-FFF2-40B4-BE49-F238E27FC236}">
                      <a16:creationId xmlns:a16="http://schemas.microsoft.com/office/drawing/2014/main" id="{730A0259-41E3-D39D-E13A-0E7585381CCE}"/>
                    </a:ext>
                  </a:extLst>
                </p:cNvPr>
                <p:cNvPicPr/>
                <p:nvPr/>
              </p:nvPicPr>
              <p:blipFill>
                <a:blip r:embed="rId11"/>
                <a:stretch>
                  <a:fillRect/>
                </a:stretch>
              </p:blipFill>
              <p:spPr>
                <a:xfrm>
                  <a:off x="6925095" y="1791180"/>
                  <a:ext cx="205920" cy="46800"/>
                </a:xfrm>
                <a:prstGeom prst="rect">
                  <a:avLst/>
                </a:prstGeom>
              </p:spPr>
            </p:pic>
          </mc:Fallback>
        </mc:AlternateContent>
      </p:grpSp>
      <p:grpSp>
        <p:nvGrpSpPr>
          <p:cNvPr id="21" name="Group 20">
            <a:extLst>
              <a:ext uri="{FF2B5EF4-FFF2-40B4-BE49-F238E27FC236}">
                <a16:creationId xmlns:a16="http://schemas.microsoft.com/office/drawing/2014/main" id="{0CA8D99F-2F17-E0DD-ADAE-43EC4D07A388}"/>
              </a:ext>
            </a:extLst>
          </p:cNvPr>
          <p:cNvGrpSpPr/>
          <p:nvPr/>
        </p:nvGrpSpPr>
        <p:grpSpPr>
          <a:xfrm>
            <a:off x="7341615" y="1713420"/>
            <a:ext cx="1261080" cy="479520"/>
            <a:chOff x="7341615" y="1713420"/>
            <a:chExt cx="1261080" cy="479520"/>
          </a:xfrm>
        </p:grpSpPr>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B2B723F1-4CF7-916F-DE47-40DECE5373CD}"/>
                    </a:ext>
                  </a:extLst>
                </p14:cNvPr>
                <p14:cNvContentPartPr/>
                <p14:nvPr/>
              </p14:nvContentPartPr>
              <p14:xfrm>
                <a:off x="7341615" y="1807740"/>
                <a:ext cx="213840" cy="356760"/>
              </p14:xfrm>
            </p:contentPart>
          </mc:Choice>
          <mc:Fallback xmlns="">
            <p:pic>
              <p:nvPicPr>
                <p:cNvPr id="11" name="Ink 10">
                  <a:extLst>
                    <a:ext uri="{FF2B5EF4-FFF2-40B4-BE49-F238E27FC236}">
                      <a16:creationId xmlns:a16="http://schemas.microsoft.com/office/drawing/2014/main" id="{B2B723F1-4CF7-916F-DE47-40DECE5373CD}"/>
                    </a:ext>
                  </a:extLst>
                </p:cNvPr>
                <p:cNvPicPr/>
                <p:nvPr/>
              </p:nvPicPr>
              <p:blipFill>
                <a:blip r:embed="rId13"/>
                <a:stretch>
                  <a:fillRect/>
                </a:stretch>
              </p:blipFill>
              <p:spPr>
                <a:xfrm>
                  <a:off x="7332975" y="1799100"/>
                  <a:ext cx="23148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96B743D5-F977-7D6D-44AE-9EE9E7473ABC}"/>
                    </a:ext>
                  </a:extLst>
                </p14:cNvPr>
                <p14:cNvContentPartPr/>
                <p14:nvPr/>
              </p14:nvContentPartPr>
              <p14:xfrm>
                <a:off x="7651575" y="1781100"/>
                <a:ext cx="111960" cy="373680"/>
              </p14:xfrm>
            </p:contentPart>
          </mc:Choice>
          <mc:Fallback xmlns="">
            <p:pic>
              <p:nvPicPr>
                <p:cNvPr id="12" name="Ink 11">
                  <a:extLst>
                    <a:ext uri="{FF2B5EF4-FFF2-40B4-BE49-F238E27FC236}">
                      <a16:creationId xmlns:a16="http://schemas.microsoft.com/office/drawing/2014/main" id="{96B743D5-F977-7D6D-44AE-9EE9E7473ABC}"/>
                    </a:ext>
                  </a:extLst>
                </p:cNvPr>
                <p:cNvPicPr/>
                <p:nvPr/>
              </p:nvPicPr>
              <p:blipFill>
                <a:blip r:embed="rId15"/>
                <a:stretch>
                  <a:fillRect/>
                </a:stretch>
              </p:blipFill>
              <p:spPr>
                <a:xfrm>
                  <a:off x="7642575" y="1772100"/>
                  <a:ext cx="12960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FCE6C085-94BA-B7C3-E913-196F664F62E5}"/>
                    </a:ext>
                  </a:extLst>
                </p14:cNvPr>
                <p14:cNvContentPartPr/>
                <p14:nvPr/>
              </p14:nvContentPartPr>
              <p14:xfrm>
                <a:off x="7791615" y="1762020"/>
                <a:ext cx="86400" cy="351720"/>
              </p14:xfrm>
            </p:contentPart>
          </mc:Choice>
          <mc:Fallback xmlns="">
            <p:pic>
              <p:nvPicPr>
                <p:cNvPr id="13" name="Ink 12">
                  <a:extLst>
                    <a:ext uri="{FF2B5EF4-FFF2-40B4-BE49-F238E27FC236}">
                      <a16:creationId xmlns:a16="http://schemas.microsoft.com/office/drawing/2014/main" id="{FCE6C085-94BA-B7C3-E913-196F664F62E5}"/>
                    </a:ext>
                  </a:extLst>
                </p:cNvPr>
                <p:cNvPicPr/>
                <p:nvPr/>
              </p:nvPicPr>
              <p:blipFill>
                <a:blip r:embed="rId17"/>
                <a:stretch>
                  <a:fillRect/>
                </a:stretch>
              </p:blipFill>
              <p:spPr>
                <a:xfrm>
                  <a:off x="7782615" y="1753380"/>
                  <a:ext cx="10404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5F8BF8F4-9FB8-C8DE-2380-5696DDC53B1E}"/>
                    </a:ext>
                  </a:extLst>
                </p14:cNvPr>
                <p14:cNvContentPartPr/>
                <p14:nvPr/>
              </p14:nvContentPartPr>
              <p14:xfrm>
                <a:off x="7715295" y="1981260"/>
                <a:ext cx="141480" cy="19440"/>
              </p14:xfrm>
            </p:contentPart>
          </mc:Choice>
          <mc:Fallback xmlns="">
            <p:pic>
              <p:nvPicPr>
                <p:cNvPr id="14" name="Ink 13">
                  <a:extLst>
                    <a:ext uri="{FF2B5EF4-FFF2-40B4-BE49-F238E27FC236}">
                      <a16:creationId xmlns:a16="http://schemas.microsoft.com/office/drawing/2014/main" id="{5F8BF8F4-9FB8-C8DE-2380-5696DDC53B1E}"/>
                    </a:ext>
                  </a:extLst>
                </p:cNvPr>
                <p:cNvPicPr/>
                <p:nvPr/>
              </p:nvPicPr>
              <p:blipFill>
                <a:blip r:embed="rId19"/>
                <a:stretch>
                  <a:fillRect/>
                </a:stretch>
              </p:blipFill>
              <p:spPr>
                <a:xfrm>
                  <a:off x="7706655" y="1972620"/>
                  <a:ext cx="1591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AC963335-858E-4AA4-23F8-D020650C9B56}"/>
                    </a:ext>
                  </a:extLst>
                </p14:cNvPr>
                <p14:cNvContentPartPr/>
                <p14:nvPr/>
              </p14:nvContentPartPr>
              <p14:xfrm>
                <a:off x="8000415" y="1781100"/>
                <a:ext cx="29520" cy="401040"/>
              </p14:xfrm>
            </p:contentPart>
          </mc:Choice>
          <mc:Fallback xmlns="">
            <p:pic>
              <p:nvPicPr>
                <p:cNvPr id="15" name="Ink 14">
                  <a:extLst>
                    <a:ext uri="{FF2B5EF4-FFF2-40B4-BE49-F238E27FC236}">
                      <a16:creationId xmlns:a16="http://schemas.microsoft.com/office/drawing/2014/main" id="{AC963335-858E-4AA4-23F8-D020650C9B56}"/>
                    </a:ext>
                  </a:extLst>
                </p:cNvPr>
                <p:cNvPicPr/>
                <p:nvPr/>
              </p:nvPicPr>
              <p:blipFill>
                <a:blip r:embed="rId21"/>
                <a:stretch>
                  <a:fillRect/>
                </a:stretch>
              </p:blipFill>
              <p:spPr>
                <a:xfrm>
                  <a:off x="7991775" y="1772100"/>
                  <a:ext cx="47160" cy="418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C12D109C-A1EC-6C57-C9E1-FCD82BD1407C}"/>
                    </a:ext>
                  </a:extLst>
                </p14:cNvPr>
                <p14:cNvContentPartPr/>
                <p14:nvPr/>
              </p14:nvContentPartPr>
              <p14:xfrm>
                <a:off x="8019855" y="1789380"/>
                <a:ext cx="135720" cy="371880"/>
              </p14:xfrm>
            </p:contentPart>
          </mc:Choice>
          <mc:Fallback xmlns="">
            <p:pic>
              <p:nvPicPr>
                <p:cNvPr id="16" name="Ink 15">
                  <a:extLst>
                    <a:ext uri="{FF2B5EF4-FFF2-40B4-BE49-F238E27FC236}">
                      <a16:creationId xmlns:a16="http://schemas.microsoft.com/office/drawing/2014/main" id="{C12D109C-A1EC-6C57-C9E1-FCD82BD1407C}"/>
                    </a:ext>
                  </a:extLst>
                </p:cNvPr>
                <p:cNvPicPr/>
                <p:nvPr/>
              </p:nvPicPr>
              <p:blipFill>
                <a:blip r:embed="rId23"/>
                <a:stretch>
                  <a:fillRect/>
                </a:stretch>
              </p:blipFill>
              <p:spPr>
                <a:xfrm>
                  <a:off x="8011215" y="1780740"/>
                  <a:ext cx="15336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1EF0F9A-AE86-946B-A246-11B7A2373176}"/>
                    </a:ext>
                  </a:extLst>
                </p14:cNvPr>
                <p14:cNvContentPartPr/>
                <p14:nvPr/>
              </p14:nvContentPartPr>
              <p14:xfrm>
                <a:off x="8240895" y="1742580"/>
                <a:ext cx="203400" cy="412200"/>
              </p14:xfrm>
            </p:contentPart>
          </mc:Choice>
          <mc:Fallback xmlns="">
            <p:pic>
              <p:nvPicPr>
                <p:cNvPr id="17" name="Ink 16">
                  <a:extLst>
                    <a:ext uri="{FF2B5EF4-FFF2-40B4-BE49-F238E27FC236}">
                      <a16:creationId xmlns:a16="http://schemas.microsoft.com/office/drawing/2014/main" id="{21EF0F9A-AE86-946B-A246-11B7A2373176}"/>
                    </a:ext>
                  </a:extLst>
                </p:cNvPr>
                <p:cNvPicPr/>
                <p:nvPr/>
              </p:nvPicPr>
              <p:blipFill>
                <a:blip r:embed="rId25"/>
                <a:stretch>
                  <a:fillRect/>
                </a:stretch>
              </p:blipFill>
              <p:spPr>
                <a:xfrm>
                  <a:off x="8231895" y="1733940"/>
                  <a:ext cx="221040" cy="429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74FDF81A-1204-01BF-7D1A-B4A3786E97CF}"/>
                    </a:ext>
                  </a:extLst>
                </p14:cNvPr>
                <p14:cNvContentPartPr/>
                <p14:nvPr/>
              </p14:nvContentPartPr>
              <p14:xfrm>
                <a:off x="8477415" y="1713420"/>
                <a:ext cx="125280" cy="200520"/>
              </p14:xfrm>
            </p:contentPart>
          </mc:Choice>
          <mc:Fallback xmlns="">
            <p:pic>
              <p:nvPicPr>
                <p:cNvPr id="18" name="Ink 17">
                  <a:extLst>
                    <a:ext uri="{FF2B5EF4-FFF2-40B4-BE49-F238E27FC236}">
                      <a16:creationId xmlns:a16="http://schemas.microsoft.com/office/drawing/2014/main" id="{74FDF81A-1204-01BF-7D1A-B4A3786E97CF}"/>
                    </a:ext>
                  </a:extLst>
                </p:cNvPr>
                <p:cNvPicPr/>
                <p:nvPr/>
              </p:nvPicPr>
              <p:blipFill>
                <a:blip r:embed="rId27"/>
                <a:stretch>
                  <a:fillRect/>
                </a:stretch>
              </p:blipFill>
              <p:spPr>
                <a:xfrm>
                  <a:off x="8468415" y="1704420"/>
                  <a:ext cx="14292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46A30EF4-84D7-9F60-4056-A0B5ACDEB605}"/>
                    </a:ext>
                  </a:extLst>
                </p14:cNvPr>
                <p14:cNvContentPartPr/>
                <p14:nvPr/>
              </p14:nvContentPartPr>
              <p14:xfrm>
                <a:off x="8533575" y="1914300"/>
                <a:ext cx="10440" cy="278640"/>
              </p14:xfrm>
            </p:contentPart>
          </mc:Choice>
          <mc:Fallback xmlns="">
            <p:pic>
              <p:nvPicPr>
                <p:cNvPr id="20" name="Ink 19">
                  <a:extLst>
                    <a:ext uri="{FF2B5EF4-FFF2-40B4-BE49-F238E27FC236}">
                      <a16:creationId xmlns:a16="http://schemas.microsoft.com/office/drawing/2014/main" id="{46A30EF4-84D7-9F60-4056-A0B5ACDEB605}"/>
                    </a:ext>
                  </a:extLst>
                </p:cNvPr>
                <p:cNvPicPr/>
                <p:nvPr/>
              </p:nvPicPr>
              <p:blipFill>
                <a:blip r:embed="rId29"/>
                <a:stretch>
                  <a:fillRect/>
                </a:stretch>
              </p:blipFill>
              <p:spPr>
                <a:xfrm>
                  <a:off x="8524935" y="1905660"/>
                  <a:ext cx="28080" cy="296280"/>
                </a:xfrm>
                <a:prstGeom prst="rect">
                  <a:avLst/>
                </a:prstGeom>
              </p:spPr>
            </p:pic>
          </mc:Fallback>
        </mc:AlternateContent>
      </p:grpSp>
    </p:spTree>
    <p:extLst>
      <p:ext uri="{BB962C8B-B14F-4D97-AF65-F5344CB8AC3E}">
        <p14:creationId xmlns:p14="http://schemas.microsoft.com/office/powerpoint/2010/main" val="104688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3489-50E8-E836-EC3D-8602EAD9E37C}"/>
              </a:ext>
            </a:extLst>
          </p:cNvPr>
          <p:cNvSpPr>
            <a:spLocks noGrp="1"/>
          </p:cNvSpPr>
          <p:nvPr>
            <p:ph type="title"/>
          </p:nvPr>
        </p:nvSpPr>
        <p:spPr/>
        <p:txBody>
          <a:bodyPr/>
          <a:lstStyle/>
          <a:p>
            <a:r>
              <a:rPr lang="en-US" dirty="0"/>
              <a:t>Limitations of Existing Methods</a:t>
            </a:r>
          </a:p>
        </p:txBody>
      </p:sp>
      <p:sp>
        <p:nvSpPr>
          <p:cNvPr id="5" name="Rectangle 2">
            <a:extLst>
              <a:ext uri="{FF2B5EF4-FFF2-40B4-BE49-F238E27FC236}">
                <a16:creationId xmlns:a16="http://schemas.microsoft.com/office/drawing/2014/main" id="{FF306B57-E1B1-F589-977B-6E7B02FABA17}"/>
              </a:ext>
            </a:extLst>
          </p:cNvPr>
          <p:cNvSpPr>
            <a:spLocks noGrp="1" noChangeArrowheads="1"/>
          </p:cNvSpPr>
          <p:nvPr>
            <p:ph idx="1"/>
          </p:nvPr>
        </p:nvSpPr>
        <p:spPr bwMode="auto">
          <a:xfrm>
            <a:off x="489856" y="2031125"/>
            <a:ext cx="1108949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Most explanation methods (e.g., </a:t>
            </a:r>
            <a:r>
              <a:rPr kumimoji="0" lang="en-US" altLang="en-US" sz="3600" b="0" i="0" u="none" strike="noStrike" cap="none" normalizeH="0" baseline="0" dirty="0" err="1">
                <a:ln>
                  <a:noFill/>
                </a:ln>
                <a:solidFill>
                  <a:schemeClr val="tx1"/>
                </a:solidFill>
                <a:effectLst/>
                <a:latin typeface="Arial" panose="020B0604020202020204" pitchFamily="34" charset="0"/>
              </a:rPr>
              <a:t>GNNExplainer</a:t>
            </a:r>
            <a:r>
              <a:rPr kumimoji="0" lang="en-US" altLang="en-US" sz="3600" b="0" i="0" u="none" strike="noStrike" cap="none" normalizeH="0" baseline="0" dirty="0">
                <a:ln>
                  <a:noFill/>
                </a:ln>
                <a:solidFill>
                  <a:schemeClr val="tx1"/>
                </a:solidFill>
                <a:effectLst/>
                <a:latin typeface="Arial" panose="020B0604020202020204" pitchFamily="34" charset="0"/>
              </a:rPr>
              <a:t>, XGNN) target static graphs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They do not address the complex spatial-temporal correlations in dynamic graphs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latin typeface="Arial" panose="020B0604020202020204" pitchFamily="34" charset="0"/>
              </a:rPr>
              <a:t>Challenge:</a:t>
            </a:r>
            <a:r>
              <a:rPr kumimoji="0" lang="en-US" altLang="en-US" sz="3600" b="0" i="0" u="none" strike="noStrike" cap="none" normalizeH="0" baseline="0" dirty="0">
                <a:ln>
                  <a:noFill/>
                </a:ln>
                <a:solidFill>
                  <a:schemeClr val="tx1"/>
                </a:solidFill>
                <a:effectLst/>
                <a:latin typeface="Arial" panose="020B0604020202020204" pitchFamily="34" charset="0"/>
              </a:rPr>
              <a:t> How to separate useful (causal) information from spurious (trivial) patterns </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10973A65-8F54-EAB1-8508-92F43C6F2BF7}"/>
                  </a:ext>
                </a:extLst>
              </p14:cNvPr>
              <p14:cNvContentPartPr/>
              <p14:nvPr/>
            </p14:nvContentPartPr>
            <p14:xfrm>
              <a:off x="3514815" y="3083940"/>
              <a:ext cx="980280" cy="75240"/>
            </p14:xfrm>
          </p:contentPart>
        </mc:Choice>
        <mc:Fallback xmlns="">
          <p:pic>
            <p:nvPicPr>
              <p:cNvPr id="6" name="Ink 5">
                <a:extLst>
                  <a:ext uri="{FF2B5EF4-FFF2-40B4-BE49-F238E27FC236}">
                    <a16:creationId xmlns:a16="http://schemas.microsoft.com/office/drawing/2014/main" id="{10973A65-8F54-EAB1-8508-92F43C6F2BF7}"/>
                  </a:ext>
                </a:extLst>
              </p:cNvPr>
              <p:cNvPicPr/>
              <p:nvPr/>
            </p:nvPicPr>
            <p:blipFill>
              <a:blip r:embed="rId3"/>
              <a:stretch>
                <a:fillRect/>
              </a:stretch>
            </p:blipFill>
            <p:spPr>
              <a:xfrm>
                <a:off x="3505815" y="3075300"/>
                <a:ext cx="99792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C3209E29-E122-1234-4E45-7B92881F3741}"/>
                  </a:ext>
                </a:extLst>
              </p14:cNvPr>
              <p14:cNvContentPartPr/>
              <p14:nvPr/>
            </p14:nvContentPartPr>
            <p14:xfrm>
              <a:off x="2009655" y="3657420"/>
              <a:ext cx="5477040" cy="360"/>
            </p14:xfrm>
          </p:contentPart>
        </mc:Choice>
        <mc:Fallback xmlns="">
          <p:pic>
            <p:nvPicPr>
              <p:cNvPr id="8" name="Ink 7">
                <a:extLst>
                  <a:ext uri="{FF2B5EF4-FFF2-40B4-BE49-F238E27FC236}">
                    <a16:creationId xmlns:a16="http://schemas.microsoft.com/office/drawing/2014/main" id="{C3209E29-E122-1234-4E45-7B92881F3741}"/>
                  </a:ext>
                </a:extLst>
              </p:cNvPr>
              <p:cNvPicPr/>
              <p:nvPr/>
            </p:nvPicPr>
            <p:blipFill>
              <a:blip r:embed="rId5"/>
              <a:stretch>
                <a:fillRect/>
              </a:stretch>
            </p:blipFill>
            <p:spPr>
              <a:xfrm>
                <a:off x="2000655" y="3648420"/>
                <a:ext cx="5494680" cy="18000"/>
              </a:xfrm>
              <a:prstGeom prst="rect">
                <a:avLst/>
              </a:prstGeom>
            </p:spPr>
          </p:pic>
        </mc:Fallback>
      </mc:AlternateContent>
      <p:grpSp>
        <p:nvGrpSpPr>
          <p:cNvPr id="19" name="Group 18">
            <a:extLst>
              <a:ext uri="{FF2B5EF4-FFF2-40B4-BE49-F238E27FC236}">
                <a16:creationId xmlns:a16="http://schemas.microsoft.com/office/drawing/2014/main" id="{977DAF3E-5FD9-0900-72D3-26AC7E08AF39}"/>
              </a:ext>
            </a:extLst>
          </p:cNvPr>
          <p:cNvGrpSpPr/>
          <p:nvPr/>
        </p:nvGrpSpPr>
        <p:grpSpPr>
          <a:xfrm>
            <a:off x="7086375" y="2952180"/>
            <a:ext cx="855720" cy="338760"/>
            <a:chOff x="7086375" y="2952180"/>
            <a:chExt cx="855720" cy="33876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1DF4BB97-12CA-E228-832F-7AF6DE81687F}"/>
                    </a:ext>
                  </a:extLst>
                </p14:cNvPr>
                <p14:cNvContentPartPr/>
                <p14:nvPr/>
              </p14:nvContentPartPr>
              <p14:xfrm>
                <a:off x="7086375" y="3173580"/>
                <a:ext cx="284400" cy="117360"/>
              </p14:xfrm>
            </p:contentPart>
          </mc:Choice>
          <mc:Fallback xmlns="">
            <p:pic>
              <p:nvPicPr>
                <p:cNvPr id="9" name="Ink 8">
                  <a:extLst>
                    <a:ext uri="{FF2B5EF4-FFF2-40B4-BE49-F238E27FC236}">
                      <a16:creationId xmlns:a16="http://schemas.microsoft.com/office/drawing/2014/main" id="{1DF4BB97-12CA-E228-832F-7AF6DE81687F}"/>
                    </a:ext>
                  </a:extLst>
                </p:cNvPr>
                <p:cNvPicPr/>
                <p:nvPr/>
              </p:nvPicPr>
              <p:blipFill>
                <a:blip r:embed="rId7"/>
                <a:stretch>
                  <a:fillRect/>
                </a:stretch>
              </p:blipFill>
              <p:spPr>
                <a:xfrm>
                  <a:off x="7077375" y="3164580"/>
                  <a:ext cx="30204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7D24DB68-CBA0-24DD-37BC-BB3C7ADE3C2D}"/>
                    </a:ext>
                  </a:extLst>
                </p14:cNvPr>
                <p14:cNvContentPartPr/>
                <p14:nvPr/>
              </p14:nvContentPartPr>
              <p14:xfrm>
                <a:off x="7448535" y="2952180"/>
                <a:ext cx="138960" cy="250200"/>
              </p14:xfrm>
            </p:contentPart>
          </mc:Choice>
          <mc:Fallback xmlns="">
            <p:pic>
              <p:nvPicPr>
                <p:cNvPr id="10" name="Ink 9">
                  <a:extLst>
                    <a:ext uri="{FF2B5EF4-FFF2-40B4-BE49-F238E27FC236}">
                      <a16:creationId xmlns:a16="http://schemas.microsoft.com/office/drawing/2014/main" id="{7D24DB68-CBA0-24DD-37BC-BB3C7ADE3C2D}"/>
                    </a:ext>
                  </a:extLst>
                </p:cNvPr>
                <p:cNvPicPr/>
                <p:nvPr/>
              </p:nvPicPr>
              <p:blipFill>
                <a:blip r:embed="rId9"/>
                <a:stretch>
                  <a:fillRect/>
                </a:stretch>
              </p:blipFill>
              <p:spPr>
                <a:xfrm>
                  <a:off x="7439895" y="2943540"/>
                  <a:ext cx="1566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A818BFDD-A406-D719-6980-674085067B88}"/>
                    </a:ext>
                  </a:extLst>
                </p14:cNvPr>
                <p14:cNvContentPartPr/>
                <p14:nvPr/>
              </p14:nvContentPartPr>
              <p14:xfrm>
                <a:off x="7666695" y="3103020"/>
                <a:ext cx="89280" cy="97920"/>
              </p14:xfrm>
            </p:contentPart>
          </mc:Choice>
          <mc:Fallback xmlns="">
            <p:pic>
              <p:nvPicPr>
                <p:cNvPr id="11" name="Ink 10">
                  <a:extLst>
                    <a:ext uri="{FF2B5EF4-FFF2-40B4-BE49-F238E27FC236}">
                      <a16:creationId xmlns:a16="http://schemas.microsoft.com/office/drawing/2014/main" id="{A818BFDD-A406-D719-6980-674085067B88}"/>
                    </a:ext>
                  </a:extLst>
                </p:cNvPr>
                <p:cNvPicPr/>
                <p:nvPr/>
              </p:nvPicPr>
              <p:blipFill>
                <a:blip r:embed="rId11"/>
                <a:stretch>
                  <a:fillRect/>
                </a:stretch>
              </p:blipFill>
              <p:spPr>
                <a:xfrm>
                  <a:off x="7658055" y="3094380"/>
                  <a:ext cx="1069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6538F30F-0DBB-F78B-E36D-4463189780D1}"/>
                    </a:ext>
                  </a:extLst>
                </p14:cNvPr>
                <p14:cNvContentPartPr/>
                <p14:nvPr/>
              </p14:nvContentPartPr>
              <p14:xfrm>
                <a:off x="7827615" y="3076380"/>
                <a:ext cx="70920" cy="106920"/>
              </p14:xfrm>
            </p:contentPart>
          </mc:Choice>
          <mc:Fallback xmlns="">
            <p:pic>
              <p:nvPicPr>
                <p:cNvPr id="12" name="Ink 11">
                  <a:extLst>
                    <a:ext uri="{FF2B5EF4-FFF2-40B4-BE49-F238E27FC236}">
                      <a16:creationId xmlns:a16="http://schemas.microsoft.com/office/drawing/2014/main" id="{6538F30F-0DBB-F78B-E36D-4463189780D1}"/>
                    </a:ext>
                  </a:extLst>
                </p:cNvPr>
                <p:cNvPicPr/>
                <p:nvPr/>
              </p:nvPicPr>
              <p:blipFill>
                <a:blip r:embed="rId13"/>
                <a:stretch>
                  <a:fillRect/>
                </a:stretch>
              </p:blipFill>
              <p:spPr>
                <a:xfrm>
                  <a:off x="7818975" y="3067740"/>
                  <a:ext cx="8856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F4D639BB-46C3-699C-B911-C3CC4F6B7702}"/>
                    </a:ext>
                  </a:extLst>
                </p14:cNvPr>
                <p14:cNvContentPartPr/>
                <p14:nvPr/>
              </p14:nvContentPartPr>
              <p14:xfrm>
                <a:off x="7867575" y="3056940"/>
                <a:ext cx="57600" cy="84960"/>
              </p14:xfrm>
            </p:contentPart>
          </mc:Choice>
          <mc:Fallback xmlns="">
            <p:pic>
              <p:nvPicPr>
                <p:cNvPr id="13" name="Ink 12">
                  <a:extLst>
                    <a:ext uri="{FF2B5EF4-FFF2-40B4-BE49-F238E27FC236}">
                      <a16:creationId xmlns:a16="http://schemas.microsoft.com/office/drawing/2014/main" id="{F4D639BB-46C3-699C-B911-C3CC4F6B7702}"/>
                    </a:ext>
                  </a:extLst>
                </p:cNvPr>
                <p:cNvPicPr/>
                <p:nvPr/>
              </p:nvPicPr>
              <p:blipFill>
                <a:blip r:embed="rId15"/>
                <a:stretch>
                  <a:fillRect/>
                </a:stretch>
              </p:blipFill>
              <p:spPr>
                <a:xfrm>
                  <a:off x="7858935" y="3048300"/>
                  <a:ext cx="7524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E2CFABEA-08D4-79FC-7130-99368C996B2A}"/>
                    </a:ext>
                  </a:extLst>
                </p14:cNvPr>
                <p14:cNvContentPartPr/>
                <p14:nvPr/>
              </p14:nvContentPartPr>
              <p14:xfrm>
                <a:off x="7708455" y="3095460"/>
                <a:ext cx="35280" cy="360"/>
              </p14:xfrm>
            </p:contentPart>
          </mc:Choice>
          <mc:Fallback xmlns="">
            <p:pic>
              <p:nvPicPr>
                <p:cNvPr id="15" name="Ink 14">
                  <a:extLst>
                    <a:ext uri="{FF2B5EF4-FFF2-40B4-BE49-F238E27FC236}">
                      <a16:creationId xmlns:a16="http://schemas.microsoft.com/office/drawing/2014/main" id="{E2CFABEA-08D4-79FC-7130-99368C996B2A}"/>
                    </a:ext>
                  </a:extLst>
                </p:cNvPr>
                <p:cNvPicPr/>
                <p:nvPr/>
              </p:nvPicPr>
              <p:blipFill>
                <a:blip r:embed="rId17"/>
                <a:stretch>
                  <a:fillRect/>
                </a:stretch>
              </p:blipFill>
              <p:spPr>
                <a:xfrm>
                  <a:off x="7699815" y="3086460"/>
                  <a:ext cx="52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D7524041-4587-5339-915E-FE9C09C6DB1C}"/>
                    </a:ext>
                  </a:extLst>
                </p14:cNvPr>
                <p14:cNvContentPartPr/>
                <p14:nvPr/>
              </p14:nvContentPartPr>
              <p14:xfrm>
                <a:off x="7695855" y="3095460"/>
                <a:ext cx="47880" cy="17280"/>
              </p14:xfrm>
            </p:contentPart>
          </mc:Choice>
          <mc:Fallback xmlns="">
            <p:pic>
              <p:nvPicPr>
                <p:cNvPr id="17" name="Ink 16">
                  <a:extLst>
                    <a:ext uri="{FF2B5EF4-FFF2-40B4-BE49-F238E27FC236}">
                      <a16:creationId xmlns:a16="http://schemas.microsoft.com/office/drawing/2014/main" id="{D7524041-4587-5339-915E-FE9C09C6DB1C}"/>
                    </a:ext>
                  </a:extLst>
                </p:cNvPr>
                <p:cNvPicPr/>
                <p:nvPr/>
              </p:nvPicPr>
              <p:blipFill>
                <a:blip r:embed="rId19"/>
                <a:stretch>
                  <a:fillRect/>
                </a:stretch>
              </p:blipFill>
              <p:spPr>
                <a:xfrm>
                  <a:off x="7686855" y="3086460"/>
                  <a:ext cx="6552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661D6712-CB82-E709-EB0E-1A8EE4EC9038}"/>
                    </a:ext>
                  </a:extLst>
                </p14:cNvPr>
                <p14:cNvContentPartPr/>
                <p14:nvPr/>
              </p14:nvContentPartPr>
              <p14:xfrm>
                <a:off x="7876935" y="3028860"/>
                <a:ext cx="65160" cy="134280"/>
              </p14:xfrm>
            </p:contentPart>
          </mc:Choice>
          <mc:Fallback xmlns="">
            <p:pic>
              <p:nvPicPr>
                <p:cNvPr id="18" name="Ink 17">
                  <a:extLst>
                    <a:ext uri="{FF2B5EF4-FFF2-40B4-BE49-F238E27FC236}">
                      <a16:creationId xmlns:a16="http://schemas.microsoft.com/office/drawing/2014/main" id="{661D6712-CB82-E709-EB0E-1A8EE4EC9038}"/>
                    </a:ext>
                  </a:extLst>
                </p:cNvPr>
                <p:cNvPicPr/>
                <p:nvPr/>
              </p:nvPicPr>
              <p:blipFill>
                <a:blip r:embed="rId21"/>
                <a:stretch>
                  <a:fillRect/>
                </a:stretch>
              </p:blipFill>
              <p:spPr>
                <a:xfrm>
                  <a:off x="7867935" y="3020220"/>
                  <a:ext cx="82800" cy="151920"/>
                </a:xfrm>
                <a:prstGeom prst="rect">
                  <a:avLst/>
                </a:prstGeom>
              </p:spPr>
            </p:pic>
          </mc:Fallback>
        </mc:AlternateContent>
      </p:grpSp>
      <p:grpSp>
        <p:nvGrpSpPr>
          <p:cNvPr id="39" name="Group 38">
            <a:extLst>
              <a:ext uri="{FF2B5EF4-FFF2-40B4-BE49-F238E27FC236}">
                <a16:creationId xmlns:a16="http://schemas.microsoft.com/office/drawing/2014/main" id="{96B40FEA-E420-7E8E-CF0A-DD491ADD999D}"/>
              </a:ext>
            </a:extLst>
          </p:cNvPr>
          <p:cNvGrpSpPr/>
          <p:nvPr/>
        </p:nvGrpSpPr>
        <p:grpSpPr>
          <a:xfrm>
            <a:off x="8159895" y="2723940"/>
            <a:ext cx="1871280" cy="488520"/>
            <a:chOff x="8159895" y="2723940"/>
            <a:chExt cx="1871280" cy="488520"/>
          </a:xfrm>
        </p:grpSpPr>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BA2A6BE5-34A1-136F-286E-B6CB58A44617}"/>
                    </a:ext>
                  </a:extLst>
                </p14:cNvPr>
                <p14:cNvContentPartPr/>
                <p14:nvPr/>
              </p14:nvContentPartPr>
              <p14:xfrm>
                <a:off x="8159895" y="2949300"/>
                <a:ext cx="208080" cy="263160"/>
              </p14:xfrm>
            </p:contentPart>
          </mc:Choice>
          <mc:Fallback xmlns="">
            <p:pic>
              <p:nvPicPr>
                <p:cNvPr id="20" name="Ink 19">
                  <a:extLst>
                    <a:ext uri="{FF2B5EF4-FFF2-40B4-BE49-F238E27FC236}">
                      <a16:creationId xmlns:a16="http://schemas.microsoft.com/office/drawing/2014/main" id="{BA2A6BE5-34A1-136F-286E-B6CB58A44617}"/>
                    </a:ext>
                  </a:extLst>
                </p:cNvPr>
                <p:cNvPicPr/>
                <p:nvPr/>
              </p:nvPicPr>
              <p:blipFill>
                <a:blip r:embed="rId23"/>
                <a:stretch>
                  <a:fillRect/>
                </a:stretch>
              </p:blipFill>
              <p:spPr>
                <a:xfrm>
                  <a:off x="8151255" y="2940660"/>
                  <a:ext cx="22572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D6F21D3C-3407-AF6A-AAD8-7C0DBE1D7FDF}"/>
                    </a:ext>
                  </a:extLst>
                </p14:cNvPr>
                <p14:cNvContentPartPr/>
                <p14:nvPr/>
              </p14:nvContentPartPr>
              <p14:xfrm>
                <a:off x="8439975" y="3019140"/>
                <a:ext cx="120240" cy="180000"/>
              </p14:xfrm>
            </p:contentPart>
          </mc:Choice>
          <mc:Fallback xmlns="">
            <p:pic>
              <p:nvPicPr>
                <p:cNvPr id="21" name="Ink 20">
                  <a:extLst>
                    <a:ext uri="{FF2B5EF4-FFF2-40B4-BE49-F238E27FC236}">
                      <a16:creationId xmlns:a16="http://schemas.microsoft.com/office/drawing/2014/main" id="{D6F21D3C-3407-AF6A-AAD8-7C0DBE1D7FDF}"/>
                    </a:ext>
                  </a:extLst>
                </p:cNvPr>
                <p:cNvPicPr/>
                <p:nvPr/>
              </p:nvPicPr>
              <p:blipFill>
                <a:blip r:embed="rId25"/>
                <a:stretch>
                  <a:fillRect/>
                </a:stretch>
              </p:blipFill>
              <p:spPr>
                <a:xfrm>
                  <a:off x="8431335" y="3010500"/>
                  <a:ext cx="13788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5E751A81-3E5D-5574-0B1B-63C3067152D6}"/>
                    </a:ext>
                  </a:extLst>
                </p14:cNvPr>
                <p14:cNvContentPartPr/>
                <p14:nvPr/>
              </p14:nvContentPartPr>
              <p14:xfrm>
                <a:off x="8598735" y="2988540"/>
                <a:ext cx="89640" cy="142920"/>
              </p14:xfrm>
            </p:contentPart>
          </mc:Choice>
          <mc:Fallback xmlns="">
            <p:pic>
              <p:nvPicPr>
                <p:cNvPr id="23" name="Ink 22">
                  <a:extLst>
                    <a:ext uri="{FF2B5EF4-FFF2-40B4-BE49-F238E27FC236}">
                      <a16:creationId xmlns:a16="http://schemas.microsoft.com/office/drawing/2014/main" id="{5E751A81-3E5D-5574-0B1B-63C3067152D6}"/>
                    </a:ext>
                  </a:extLst>
                </p:cNvPr>
                <p:cNvPicPr/>
                <p:nvPr/>
              </p:nvPicPr>
              <p:blipFill>
                <a:blip r:embed="rId27"/>
                <a:stretch>
                  <a:fillRect/>
                </a:stretch>
              </p:blipFill>
              <p:spPr>
                <a:xfrm>
                  <a:off x="8590095" y="2979900"/>
                  <a:ext cx="10728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63754AE6-143F-0274-A870-80421B7CE8AB}"/>
                    </a:ext>
                  </a:extLst>
                </p14:cNvPr>
                <p14:cNvContentPartPr/>
                <p14:nvPr/>
              </p14:nvContentPartPr>
              <p14:xfrm>
                <a:off x="8695935" y="2936700"/>
                <a:ext cx="143640" cy="129960"/>
              </p14:xfrm>
            </p:contentPart>
          </mc:Choice>
          <mc:Fallback xmlns="">
            <p:pic>
              <p:nvPicPr>
                <p:cNvPr id="24" name="Ink 23">
                  <a:extLst>
                    <a:ext uri="{FF2B5EF4-FFF2-40B4-BE49-F238E27FC236}">
                      <a16:creationId xmlns:a16="http://schemas.microsoft.com/office/drawing/2014/main" id="{63754AE6-143F-0274-A870-80421B7CE8AB}"/>
                    </a:ext>
                  </a:extLst>
                </p:cNvPr>
                <p:cNvPicPr/>
                <p:nvPr/>
              </p:nvPicPr>
              <p:blipFill>
                <a:blip r:embed="rId29"/>
                <a:stretch>
                  <a:fillRect/>
                </a:stretch>
              </p:blipFill>
              <p:spPr>
                <a:xfrm>
                  <a:off x="8687295" y="2927700"/>
                  <a:ext cx="16128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D1A8DD00-B0F5-8709-43CD-4D28A79CF370}"/>
                    </a:ext>
                  </a:extLst>
                </p14:cNvPr>
                <p14:cNvContentPartPr/>
                <p14:nvPr/>
              </p14:nvContentPartPr>
              <p14:xfrm>
                <a:off x="8839215" y="2933460"/>
                <a:ext cx="23760" cy="84960"/>
              </p14:xfrm>
            </p:contentPart>
          </mc:Choice>
          <mc:Fallback xmlns="">
            <p:pic>
              <p:nvPicPr>
                <p:cNvPr id="26" name="Ink 25">
                  <a:extLst>
                    <a:ext uri="{FF2B5EF4-FFF2-40B4-BE49-F238E27FC236}">
                      <a16:creationId xmlns:a16="http://schemas.microsoft.com/office/drawing/2014/main" id="{D1A8DD00-B0F5-8709-43CD-4D28A79CF370}"/>
                    </a:ext>
                  </a:extLst>
                </p:cNvPr>
                <p:cNvPicPr/>
                <p:nvPr/>
              </p:nvPicPr>
              <p:blipFill>
                <a:blip r:embed="rId31"/>
                <a:stretch>
                  <a:fillRect/>
                </a:stretch>
              </p:blipFill>
              <p:spPr>
                <a:xfrm>
                  <a:off x="8830215" y="2924460"/>
                  <a:ext cx="4140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57882057-AAC0-C97F-1A35-B586E9BECE84}"/>
                    </a:ext>
                  </a:extLst>
                </p14:cNvPr>
                <p14:cNvContentPartPr/>
                <p14:nvPr/>
              </p14:nvContentPartPr>
              <p14:xfrm>
                <a:off x="8924895" y="2904660"/>
                <a:ext cx="360" cy="257040"/>
              </p14:xfrm>
            </p:contentPart>
          </mc:Choice>
          <mc:Fallback xmlns="">
            <p:pic>
              <p:nvPicPr>
                <p:cNvPr id="27" name="Ink 26">
                  <a:extLst>
                    <a:ext uri="{FF2B5EF4-FFF2-40B4-BE49-F238E27FC236}">
                      <a16:creationId xmlns:a16="http://schemas.microsoft.com/office/drawing/2014/main" id="{57882057-AAC0-C97F-1A35-B586E9BECE84}"/>
                    </a:ext>
                  </a:extLst>
                </p:cNvPr>
                <p:cNvPicPr/>
                <p:nvPr/>
              </p:nvPicPr>
              <p:blipFill>
                <a:blip r:embed="rId33"/>
                <a:stretch>
                  <a:fillRect/>
                </a:stretch>
              </p:blipFill>
              <p:spPr>
                <a:xfrm>
                  <a:off x="8916255" y="2896020"/>
                  <a:ext cx="1800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BA6A9165-8AA4-9EEF-8551-8FEA4B0D08FF}"/>
                    </a:ext>
                  </a:extLst>
                </p14:cNvPr>
                <p14:cNvContentPartPr/>
                <p14:nvPr/>
              </p14:nvContentPartPr>
              <p14:xfrm>
                <a:off x="8925975" y="2927340"/>
                <a:ext cx="85680" cy="102240"/>
              </p14:xfrm>
            </p:contentPart>
          </mc:Choice>
          <mc:Fallback xmlns="">
            <p:pic>
              <p:nvPicPr>
                <p:cNvPr id="28" name="Ink 27">
                  <a:extLst>
                    <a:ext uri="{FF2B5EF4-FFF2-40B4-BE49-F238E27FC236}">
                      <a16:creationId xmlns:a16="http://schemas.microsoft.com/office/drawing/2014/main" id="{BA6A9165-8AA4-9EEF-8551-8FEA4B0D08FF}"/>
                    </a:ext>
                  </a:extLst>
                </p:cNvPr>
                <p:cNvPicPr/>
                <p:nvPr/>
              </p:nvPicPr>
              <p:blipFill>
                <a:blip r:embed="rId35"/>
                <a:stretch>
                  <a:fillRect/>
                </a:stretch>
              </p:blipFill>
              <p:spPr>
                <a:xfrm>
                  <a:off x="8917335" y="2918340"/>
                  <a:ext cx="10332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9" name="Ink 28">
                  <a:extLst>
                    <a:ext uri="{FF2B5EF4-FFF2-40B4-BE49-F238E27FC236}">
                      <a16:creationId xmlns:a16="http://schemas.microsoft.com/office/drawing/2014/main" id="{67B6E9B4-27D6-4CE0-E826-6072F2CDFD4E}"/>
                    </a:ext>
                  </a:extLst>
                </p14:cNvPr>
                <p14:cNvContentPartPr/>
                <p14:nvPr/>
              </p14:nvContentPartPr>
              <p14:xfrm>
                <a:off x="9073215" y="2723940"/>
                <a:ext cx="23040" cy="295920"/>
              </p14:xfrm>
            </p:contentPart>
          </mc:Choice>
          <mc:Fallback xmlns="">
            <p:pic>
              <p:nvPicPr>
                <p:cNvPr id="29" name="Ink 28">
                  <a:extLst>
                    <a:ext uri="{FF2B5EF4-FFF2-40B4-BE49-F238E27FC236}">
                      <a16:creationId xmlns:a16="http://schemas.microsoft.com/office/drawing/2014/main" id="{67B6E9B4-27D6-4CE0-E826-6072F2CDFD4E}"/>
                    </a:ext>
                  </a:extLst>
                </p:cNvPr>
                <p:cNvPicPr/>
                <p:nvPr/>
              </p:nvPicPr>
              <p:blipFill>
                <a:blip r:embed="rId37"/>
                <a:stretch>
                  <a:fillRect/>
                </a:stretch>
              </p:blipFill>
              <p:spPr>
                <a:xfrm>
                  <a:off x="9064575" y="2714940"/>
                  <a:ext cx="4068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0" name="Ink 29">
                  <a:extLst>
                    <a:ext uri="{FF2B5EF4-FFF2-40B4-BE49-F238E27FC236}">
                      <a16:creationId xmlns:a16="http://schemas.microsoft.com/office/drawing/2014/main" id="{4E8E3047-B9C9-F05A-DB56-B7418B52B007}"/>
                    </a:ext>
                  </a:extLst>
                </p14:cNvPr>
                <p14:cNvContentPartPr/>
                <p14:nvPr/>
              </p14:nvContentPartPr>
              <p14:xfrm>
                <a:off x="9105975" y="2893500"/>
                <a:ext cx="106200" cy="164160"/>
              </p14:xfrm>
            </p:contentPart>
          </mc:Choice>
          <mc:Fallback xmlns="">
            <p:pic>
              <p:nvPicPr>
                <p:cNvPr id="30" name="Ink 29">
                  <a:extLst>
                    <a:ext uri="{FF2B5EF4-FFF2-40B4-BE49-F238E27FC236}">
                      <a16:creationId xmlns:a16="http://schemas.microsoft.com/office/drawing/2014/main" id="{4E8E3047-B9C9-F05A-DB56-B7418B52B007}"/>
                    </a:ext>
                  </a:extLst>
                </p:cNvPr>
                <p:cNvPicPr/>
                <p:nvPr/>
              </p:nvPicPr>
              <p:blipFill>
                <a:blip r:embed="rId39"/>
                <a:stretch>
                  <a:fillRect/>
                </a:stretch>
              </p:blipFill>
              <p:spPr>
                <a:xfrm>
                  <a:off x="9096975" y="2884860"/>
                  <a:ext cx="1238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1" name="Ink 30">
                  <a:extLst>
                    <a:ext uri="{FF2B5EF4-FFF2-40B4-BE49-F238E27FC236}">
                      <a16:creationId xmlns:a16="http://schemas.microsoft.com/office/drawing/2014/main" id="{784565AE-1D92-F7A1-0056-D9080D8EAAD1}"/>
                    </a:ext>
                  </a:extLst>
                </p14:cNvPr>
                <p14:cNvContentPartPr/>
                <p14:nvPr/>
              </p14:nvContentPartPr>
              <p14:xfrm>
                <a:off x="9267975" y="2895660"/>
                <a:ext cx="72360" cy="164880"/>
              </p14:xfrm>
            </p:contentPart>
          </mc:Choice>
          <mc:Fallback xmlns="">
            <p:pic>
              <p:nvPicPr>
                <p:cNvPr id="31" name="Ink 30">
                  <a:extLst>
                    <a:ext uri="{FF2B5EF4-FFF2-40B4-BE49-F238E27FC236}">
                      <a16:creationId xmlns:a16="http://schemas.microsoft.com/office/drawing/2014/main" id="{784565AE-1D92-F7A1-0056-D9080D8EAAD1}"/>
                    </a:ext>
                  </a:extLst>
                </p:cNvPr>
                <p:cNvPicPr/>
                <p:nvPr/>
              </p:nvPicPr>
              <p:blipFill>
                <a:blip r:embed="rId41"/>
                <a:stretch>
                  <a:fillRect/>
                </a:stretch>
              </p:blipFill>
              <p:spPr>
                <a:xfrm>
                  <a:off x="9258975" y="2886660"/>
                  <a:ext cx="9000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2" name="Ink 31">
                  <a:extLst>
                    <a:ext uri="{FF2B5EF4-FFF2-40B4-BE49-F238E27FC236}">
                      <a16:creationId xmlns:a16="http://schemas.microsoft.com/office/drawing/2014/main" id="{2A84C80C-3A21-1F62-D61C-C11D3A615C40}"/>
                    </a:ext>
                  </a:extLst>
                </p14:cNvPr>
                <p14:cNvContentPartPr/>
                <p14:nvPr/>
              </p14:nvContentPartPr>
              <p14:xfrm>
                <a:off x="9263295" y="2885940"/>
                <a:ext cx="109440" cy="187920"/>
              </p14:xfrm>
            </p:contentPart>
          </mc:Choice>
          <mc:Fallback xmlns="">
            <p:pic>
              <p:nvPicPr>
                <p:cNvPr id="32" name="Ink 31">
                  <a:extLst>
                    <a:ext uri="{FF2B5EF4-FFF2-40B4-BE49-F238E27FC236}">
                      <a16:creationId xmlns:a16="http://schemas.microsoft.com/office/drawing/2014/main" id="{2A84C80C-3A21-1F62-D61C-C11D3A615C40}"/>
                    </a:ext>
                  </a:extLst>
                </p:cNvPr>
                <p:cNvPicPr/>
                <p:nvPr/>
              </p:nvPicPr>
              <p:blipFill>
                <a:blip r:embed="rId43"/>
                <a:stretch>
                  <a:fillRect/>
                </a:stretch>
              </p:blipFill>
              <p:spPr>
                <a:xfrm>
                  <a:off x="9254655" y="2876940"/>
                  <a:ext cx="12708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64FB38D5-1851-0682-8423-0C0C9020DB01}"/>
                    </a:ext>
                  </a:extLst>
                </p14:cNvPr>
                <p14:cNvContentPartPr/>
                <p14:nvPr/>
              </p14:nvContentPartPr>
              <p14:xfrm>
                <a:off x="9420975" y="2742660"/>
                <a:ext cx="34200" cy="211680"/>
              </p14:xfrm>
            </p:contentPart>
          </mc:Choice>
          <mc:Fallback xmlns="">
            <p:pic>
              <p:nvPicPr>
                <p:cNvPr id="33" name="Ink 32">
                  <a:extLst>
                    <a:ext uri="{FF2B5EF4-FFF2-40B4-BE49-F238E27FC236}">
                      <a16:creationId xmlns:a16="http://schemas.microsoft.com/office/drawing/2014/main" id="{64FB38D5-1851-0682-8423-0C0C9020DB01}"/>
                    </a:ext>
                  </a:extLst>
                </p:cNvPr>
                <p:cNvPicPr/>
                <p:nvPr/>
              </p:nvPicPr>
              <p:blipFill>
                <a:blip r:embed="rId45"/>
                <a:stretch>
                  <a:fillRect/>
                </a:stretch>
              </p:blipFill>
              <p:spPr>
                <a:xfrm>
                  <a:off x="9411975" y="2734020"/>
                  <a:ext cx="5184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Ink 33">
                  <a:extLst>
                    <a:ext uri="{FF2B5EF4-FFF2-40B4-BE49-F238E27FC236}">
                      <a16:creationId xmlns:a16="http://schemas.microsoft.com/office/drawing/2014/main" id="{6C7FBE1D-C8B7-9124-6B7C-757181C700C9}"/>
                    </a:ext>
                  </a:extLst>
                </p14:cNvPr>
                <p14:cNvContentPartPr/>
                <p14:nvPr/>
              </p14:nvContentPartPr>
              <p14:xfrm>
                <a:off x="9458055" y="2943180"/>
                <a:ext cx="114120" cy="38160"/>
              </p14:xfrm>
            </p:contentPart>
          </mc:Choice>
          <mc:Fallback xmlns="">
            <p:pic>
              <p:nvPicPr>
                <p:cNvPr id="34" name="Ink 33">
                  <a:extLst>
                    <a:ext uri="{FF2B5EF4-FFF2-40B4-BE49-F238E27FC236}">
                      <a16:creationId xmlns:a16="http://schemas.microsoft.com/office/drawing/2014/main" id="{6C7FBE1D-C8B7-9124-6B7C-757181C700C9}"/>
                    </a:ext>
                  </a:extLst>
                </p:cNvPr>
                <p:cNvPicPr/>
                <p:nvPr/>
              </p:nvPicPr>
              <p:blipFill>
                <a:blip r:embed="rId47"/>
                <a:stretch>
                  <a:fillRect/>
                </a:stretch>
              </p:blipFill>
              <p:spPr>
                <a:xfrm>
                  <a:off x="9449055" y="2934540"/>
                  <a:ext cx="13176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2743F21F-3BDE-6632-6C3B-89603C8A9876}"/>
                    </a:ext>
                  </a:extLst>
                </p14:cNvPr>
                <p14:cNvContentPartPr/>
                <p14:nvPr/>
              </p14:nvContentPartPr>
              <p14:xfrm>
                <a:off x="9496215" y="2885940"/>
                <a:ext cx="360" cy="228960"/>
              </p14:xfrm>
            </p:contentPart>
          </mc:Choice>
          <mc:Fallback xmlns="">
            <p:pic>
              <p:nvPicPr>
                <p:cNvPr id="35" name="Ink 34">
                  <a:extLst>
                    <a:ext uri="{FF2B5EF4-FFF2-40B4-BE49-F238E27FC236}">
                      <a16:creationId xmlns:a16="http://schemas.microsoft.com/office/drawing/2014/main" id="{2743F21F-3BDE-6632-6C3B-89603C8A9876}"/>
                    </a:ext>
                  </a:extLst>
                </p:cNvPr>
                <p:cNvPicPr/>
                <p:nvPr/>
              </p:nvPicPr>
              <p:blipFill>
                <a:blip r:embed="rId49"/>
                <a:stretch>
                  <a:fillRect/>
                </a:stretch>
              </p:blipFill>
              <p:spPr>
                <a:xfrm>
                  <a:off x="9487575" y="2876940"/>
                  <a:ext cx="1800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7" name="Ink 36">
                  <a:extLst>
                    <a:ext uri="{FF2B5EF4-FFF2-40B4-BE49-F238E27FC236}">
                      <a16:creationId xmlns:a16="http://schemas.microsoft.com/office/drawing/2014/main" id="{B27180D1-1D62-5B79-F3D8-30D7E8B09185}"/>
                    </a:ext>
                  </a:extLst>
                </p14:cNvPr>
                <p14:cNvContentPartPr/>
                <p14:nvPr/>
              </p14:nvContentPartPr>
              <p14:xfrm>
                <a:off x="9620055" y="2996100"/>
                <a:ext cx="254880" cy="124200"/>
              </p14:xfrm>
            </p:contentPart>
          </mc:Choice>
          <mc:Fallback xmlns="">
            <p:pic>
              <p:nvPicPr>
                <p:cNvPr id="37" name="Ink 36">
                  <a:extLst>
                    <a:ext uri="{FF2B5EF4-FFF2-40B4-BE49-F238E27FC236}">
                      <a16:creationId xmlns:a16="http://schemas.microsoft.com/office/drawing/2014/main" id="{B27180D1-1D62-5B79-F3D8-30D7E8B09185}"/>
                    </a:ext>
                  </a:extLst>
                </p:cNvPr>
                <p:cNvPicPr/>
                <p:nvPr/>
              </p:nvPicPr>
              <p:blipFill>
                <a:blip r:embed="rId51"/>
                <a:stretch>
                  <a:fillRect/>
                </a:stretch>
              </p:blipFill>
              <p:spPr>
                <a:xfrm>
                  <a:off x="9611055" y="2987460"/>
                  <a:ext cx="27252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8" name="Ink 37">
                  <a:extLst>
                    <a:ext uri="{FF2B5EF4-FFF2-40B4-BE49-F238E27FC236}">
                      <a16:creationId xmlns:a16="http://schemas.microsoft.com/office/drawing/2014/main" id="{4EA981F1-D309-B4F1-0C1A-E407D497052E}"/>
                    </a:ext>
                  </a:extLst>
                </p14:cNvPr>
                <p14:cNvContentPartPr/>
                <p14:nvPr/>
              </p14:nvContentPartPr>
              <p14:xfrm>
                <a:off x="9942975" y="2924460"/>
                <a:ext cx="88200" cy="173520"/>
              </p14:xfrm>
            </p:contentPart>
          </mc:Choice>
          <mc:Fallback xmlns="">
            <p:pic>
              <p:nvPicPr>
                <p:cNvPr id="38" name="Ink 37">
                  <a:extLst>
                    <a:ext uri="{FF2B5EF4-FFF2-40B4-BE49-F238E27FC236}">
                      <a16:creationId xmlns:a16="http://schemas.microsoft.com/office/drawing/2014/main" id="{4EA981F1-D309-B4F1-0C1A-E407D497052E}"/>
                    </a:ext>
                  </a:extLst>
                </p:cNvPr>
                <p:cNvPicPr/>
                <p:nvPr/>
              </p:nvPicPr>
              <p:blipFill>
                <a:blip r:embed="rId53"/>
                <a:stretch>
                  <a:fillRect/>
                </a:stretch>
              </p:blipFill>
              <p:spPr>
                <a:xfrm>
                  <a:off x="9934335" y="2915820"/>
                  <a:ext cx="105840" cy="191160"/>
                </a:xfrm>
                <a:prstGeom prst="rect">
                  <a:avLst/>
                </a:prstGeom>
              </p:spPr>
            </p:pic>
          </mc:Fallback>
        </mc:AlternateContent>
      </p:grpSp>
    </p:spTree>
    <p:extLst>
      <p:ext uri="{BB962C8B-B14F-4D97-AF65-F5344CB8AC3E}">
        <p14:creationId xmlns:p14="http://schemas.microsoft.com/office/powerpoint/2010/main" val="4230271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9D1D-9DDE-8677-2323-9FF379CC3B8F}"/>
              </a:ext>
            </a:extLst>
          </p:cNvPr>
          <p:cNvSpPr>
            <a:spLocks noGrp="1"/>
          </p:cNvSpPr>
          <p:nvPr>
            <p:ph type="title"/>
          </p:nvPr>
        </p:nvSpPr>
        <p:spPr/>
        <p:txBody>
          <a:bodyPr/>
          <a:lstStyle/>
          <a:p>
            <a:r>
              <a:rPr lang="en-US" dirty="0"/>
              <a:t>Research Objective</a:t>
            </a:r>
          </a:p>
        </p:txBody>
      </p:sp>
      <p:sp>
        <p:nvSpPr>
          <p:cNvPr id="4" name="Rectangle 1">
            <a:extLst>
              <a:ext uri="{FF2B5EF4-FFF2-40B4-BE49-F238E27FC236}">
                <a16:creationId xmlns:a16="http://schemas.microsoft.com/office/drawing/2014/main" id="{4CB3B46A-6E99-1F00-DA75-0A0A1A2BB396}"/>
              </a:ext>
            </a:extLst>
          </p:cNvPr>
          <p:cNvSpPr>
            <a:spLocks noGrp="1" noChangeArrowheads="1"/>
          </p:cNvSpPr>
          <p:nvPr>
            <p:ph idx="1"/>
          </p:nvPr>
        </p:nvSpPr>
        <p:spPr bwMode="auto">
          <a:xfrm>
            <a:off x="389246" y="1157607"/>
            <a:ext cx="11100382"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0" i="0" u="none" strike="noStrike" cap="none" normalizeH="0" baseline="0" dirty="0">
                <a:ln>
                  <a:noFill/>
                </a:ln>
                <a:solidFill>
                  <a:schemeClr val="tx1"/>
                </a:solidFill>
                <a:effectLst/>
                <a:latin typeface="Arial" panose="020B0604020202020204" pitchFamily="34" charset="0"/>
              </a:rPr>
              <a:t>Develop an explainer for </a:t>
            </a:r>
            <a:r>
              <a:rPr kumimoji="0" lang="en-US" altLang="en-US" sz="3600" b="0" i="0" u="none" strike="noStrike" cap="none" normalizeH="0" baseline="0" dirty="0" err="1">
                <a:ln>
                  <a:noFill/>
                </a:ln>
                <a:solidFill>
                  <a:schemeClr val="tx1"/>
                </a:solidFill>
                <a:effectLst/>
                <a:latin typeface="Arial" panose="020B0604020202020204" pitchFamily="34" charset="0"/>
              </a:rPr>
              <a:t>DyGNNs</a:t>
            </a:r>
            <a:r>
              <a:rPr kumimoji="0" lang="en-US" altLang="en-US" sz="3600" b="0" i="0" u="none" strike="noStrike" cap="none" normalizeH="0" baseline="0" dirty="0">
                <a:ln>
                  <a:noFill/>
                </a:ln>
                <a:solidFill>
                  <a:schemeClr val="tx1"/>
                </a:solidFill>
                <a:effectLst/>
                <a:latin typeface="Arial" panose="020B0604020202020204" pitchFamily="34" charset="0"/>
              </a:rPr>
              <a:t> that meets two criteria:</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3600" b="1" i="0" u="none" strike="noStrike" cap="none" normalizeH="0" baseline="0" dirty="0">
                <a:ln>
                  <a:noFill/>
                </a:ln>
                <a:solidFill>
                  <a:schemeClr val="tx1"/>
                </a:solidFill>
                <a:effectLst/>
                <a:latin typeface="Arial" panose="020B0604020202020204" pitchFamily="34" charset="0"/>
              </a:rPr>
              <a:t>Fidelity:</a:t>
            </a:r>
            <a:r>
              <a:rPr kumimoji="0" lang="en-US" altLang="en-US" sz="3600" b="0" i="0" u="none" strike="noStrike" cap="none" normalizeH="0" baseline="0" dirty="0">
                <a:ln>
                  <a:noFill/>
                </a:ln>
                <a:solidFill>
                  <a:schemeClr val="tx1"/>
                </a:solidFill>
                <a:effectLst/>
                <a:latin typeface="Arial" panose="020B0604020202020204" pitchFamily="34" charset="0"/>
              </a:rPr>
              <a:t> Explanations must closely mimic the target model’s behavior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3600" b="1" i="0" u="none" strike="noStrike" cap="none" normalizeH="0" baseline="0" dirty="0">
                <a:ln>
                  <a:noFill/>
                </a:ln>
                <a:solidFill>
                  <a:schemeClr val="tx1"/>
                </a:solidFill>
                <a:effectLst/>
                <a:latin typeface="Arial" panose="020B0604020202020204" pitchFamily="34" charset="0"/>
              </a:rPr>
              <a:t>Interpretability:</a:t>
            </a:r>
            <a:r>
              <a:rPr kumimoji="0" lang="en-US" altLang="en-US" sz="3600" b="0" i="0" u="none" strike="noStrike" cap="none" normalizeH="0" baseline="0" dirty="0">
                <a:ln>
                  <a:noFill/>
                </a:ln>
                <a:solidFill>
                  <a:schemeClr val="tx1"/>
                </a:solidFill>
                <a:effectLst/>
                <a:latin typeface="Arial" panose="020B0604020202020204" pitchFamily="34" charset="0"/>
              </a:rPr>
              <a:t> Explanations should be human-understandable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1" i="0" u="none" strike="noStrike" cap="none" normalizeH="0" baseline="0" dirty="0">
                <a:ln>
                  <a:noFill/>
                </a:ln>
                <a:solidFill>
                  <a:schemeClr val="tx1"/>
                </a:solidFill>
                <a:effectLst/>
                <a:latin typeface="Arial" panose="020B0604020202020204" pitchFamily="34" charset="0"/>
              </a:rPr>
              <a:t>Approach:</a:t>
            </a:r>
            <a:r>
              <a:rPr kumimoji="0" lang="en-US" altLang="en-US" sz="3600" b="0" i="0" u="none" strike="noStrike" cap="none" normalizeH="0" baseline="0" dirty="0">
                <a:ln>
                  <a:noFill/>
                </a:ln>
                <a:solidFill>
                  <a:schemeClr val="tx1"/>
                </a:solidFill>
                <a:effectLst/>
                <a:latin typeface="Arial" panose="020B0604020202020204" pitchFamily="34" charset="0"/>
              </a:rPr>
              <a:t> Leverage causality to disentangle complex relationships </a:t>
            </a:r>
          </a:p>
        </p:txBody>
      </p:sp>
    </p:spTree>
    <p:extLst>
      <p:ext uri="{BB962C8B-B14F-4D97-AF65-F5344CB8AC3E}">
        <p14:creationId xmlns:p14="http://schemas.microsoft.com/office/powerpoint/2010/main" val="48966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8CFBF-57ED-64C2-356C-EAC7370A95D9}"/>
              </a:ext>
            </a:extLst>
          </p:cNvPr>
          <p:cNvSpPr>
            <a:spLocks noGrp="1"/>
          </p:cNvSpPr>
          <p:nvPr>
            <p:ph type="title"/>
          </p:nvPr>
        </p:nvSpPr>
        <p:spPr/>
        <p:txBody>
          <a:bodyPr/>
          <a:lstStyle/>
          <a:p>
            <a:r>
              <a:rPr lang="en-US" dirty="0"/>
              <a:t>Proposed Approach</a:t>
            </a:r>
          </a:p>
        </p:txBody>
      </p:sp>
      <p:sp>
        <p:nvSpPr>
          <p:cNvPr id="4" name="Rectangle 1">
            <a:extLst>
              <a:ext uri="{FF2B5EF4-FFF2-40B4-BE49-F238E27FC236}">
                <a16:creationId xmlns:a16="http://schemas.microsoft.com/office/drawing/2014/main" id="{F5384598-71C7-FC54-C93B-4717CD2167AB}"/>
              </a:ext>
            </a:extLst>
          </p:cNvPr>
          <p:cNvSpPr>
            <a:spLocks noGrp="1" noChangeArrowheads="1"/>
          </p:cNvSpPr>
          <p:nvPr>
            <p:ph idx="1"/>
          </p:nvPr>
        </p:nvSpPr>
        <p:spPr bwMode="auto">
          <a:xfrm>
            <a:off x="612647" y="1504070"/>
            <a:ext cx="1131809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4000" b="1" i="0" u="none" strike="noStrike" cap="none" normalizeH="0" baseline="0" dirty="0">
                <a:ln>
                  <a:noFill/>
                </a:ln>
                <a:solidFill>
                  <a:schemeClr val="tx1"/>
                </a:solidFill>
                <a:effectLst/>
                <a:latin typeface="Arial" panose="020B0604020202020204" pitchFamily="34" charset="0"/>
              </a:rPr>
              <a:t>Key Idea:</a:t>
            </a:r>
            <a:r>
              <a:rPr kumimoji="0" lang="en-US" altLang="en-US" sz="4000" b="0" i="0" u="none" strike="noStrike" cap="none" normalizeH="0" baseline="0" dirty="0">
                <a:ln>
                  <a:noFill/>
                </a:ln>
                <a:solidFill>
                  <a:schemeClr val="tx1"/>
                </a:solidFill>
                <a:effectLst/>
                <a:latin typeface="Arial" panose="020B0604020202020204" pitchFamily="34" charset="0"/>
              </a:rPr>
              <a:t> Construct a </a:t>
            </a:r>
            <a:r>
              <a:rPr kumimoji="0" lang="en-US" altLang="en-US" sz="4000" b="0" i="0" u="sng" strike="noStrike" cap="none" normalizeH="0" baseline="0" dirty="0">
                <a:ln>
                  <a:noFill/>
                </a:ln>
                <a:solidFill>
                  <a:schemeClr val="tx1"/>
                </a:solidFill>
                <a:effectLst/>
                <a:latin typeface="Arial" panose="020B0604020202020204" pitchFamily="34" charset="0"/>
              </a:rPr>
              <a:t>Structural Causal Model (SCM)</a:t>
            </a:r>
            <a:r>
              <a:rPr kumimoji="0" lang="en-US" altLang="en-US" sz="4000" b="0" i="0" u="none" strike="noStrike" cap="none" normalizeH="0" baseline="0" dirty="0">
                <a:ln>
                  <a:noFill/>
                </a:ln>
                <a:solidFill>
                  <a:schemeClr val="tx1"/>
                </a:solidFill>
                <a:effectLst/>
                <a:latin typeface="Arial" panose="020B0604020202020204" pitchFamily="34" charset="0"/>
              </a:rPr>
              <a:t> for dynamic graphs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4000" b="1" i="0" u="none" strike="noStrike" cap="none" normalizeH="0" baseline="0" dirty="0">
                <a:ln>
                  <a:noFill/>
                </a:ln>
                <a:solidFill>
                  <a:schemeClr val="tx1"/>
                </a:solidFill>
                <a:effectLst/>
                <a:latin typeface="Arial" panose="020B0604020202020204" pitchFamily="34" charset="0"/>
              </a:rPr>
              <a:t>Disentangle Relationships:</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tx1"/>
                </a:solidFill>
                <a:effectLst/>
                <a:latin typeface="Arial" panose="020B0604020202020204" pitchFamily="34" charset="0"/>
              </a:rPr>
              <a:t>Trivial vs. Causal</a:t>
            </a:r>
            <a:r>
              <a:rPr kumimoji="0" lang="en-US" altLang="en-US" sz="4000" b="0" i="0" u="none" strike="noStrike" cap="none" normalizeH="0" baseline="0" dirty="0">
                <a:ln>
                  <a:noFill/>
                </a:ln>
                <a:solidFill>
                  <a:schemeClr val="tx1"/>
                </a:solidFill>
                <a:effectLst/>
                <a:latin typeface="Arial" panose="020B0604020202020204" pitchFamily="34" charset="0"/>
              </a:rPr>
              <a:t> (via contrastive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tx1"/>
                </a:solidFill>
                <a:effectLst/>
                <a:latin typeface="Arial" panose="020B0604020202020204" pitchFamily="34" charset="0"/>
              </a:rPr>
              <a:t>Static vs. Dynamic</a:t>
            </a:r>
            <a:r>
              <a:rPr kumimoji="0" lang="en-US" altLang="en-US" sz="4000" b="0" i="0" u="none" strike="noStrike" cap="none" normalizeH="0" baseline="0" dirty="0">
                <a:ln>
                  <a:noFill/>
                </a:ln>
                <a:solidFill>
                  <a:schemeClr val="tx1"/>
                </a:solidFill>
                <a:effectLst/>
                <a:latin typeface="Arial" panose="020B0604020202020204" pitchFamily="34" charset="0"/>
              </a:rPr>
              <a:t> (via a dynamic correlating module)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4000" b="1" i="0" u="none" strike="noStrike" cap="none" normalizeH="0" baseline="0" dirty="0">
                <a:ln>
                  <a:noFill/>
                </a:ln>
                <a:solidFill>
                  <a:schemeClr val="tx1"/>
                </a:solidFill>
                <a:effectLst/>
                <a:latin typeface="Arial" panose="020B0604020202020204" pitchFamily="34" charset="0"/>
              </a:rPr>
              <a:t>Outcome:</a:t>
            </a:r>
            <a:r>
              <a:rPr kumimoji="0" lang="en-US" altLang="en-US" sz="4000" b="0" i="0" u="none" strike="noStrike" cap="none" normalizeH="0" baseline="0" dirty="0">
                <a:ln>
                  <a:noFill/>
                </a:ln>
                <a:solidFill>
                  <a:schemeClr val="tx1"/>
                </a:solidFill>
                <a:effectLst/>
                <a:latin typeface="Arial" panose="020B0604020202020204" pitchFamily="34" charset="0"/>
              </a:rPr>
              <a:t> Generate spatial-temporal explanations via soft masks </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EF4517C7-98A2-3DC9-8D08-4044FA974CD1}"/>
                  </a:ext>
                </a:extLst>
              </p14:cNvPr>
              <p14:cNvContentPartPr/>
              <p14:nvPr/>
            </p14:nvContentPartPr>
            <p14:xfrm>
              <a:off x="714375" y="2037420"/>
              <a:ext cx="1995120" cy="121680"/>
            </p14:xfrm>
          </p:contentPart>
        </mc:Choice>
        <mc:Fallback xmlns="">
          <p:pic>
            <p:nvPicPr>
              <p:cNvPr id="8" name="Ink 7">
                <a:extLst>
                  <a:ext uri="{FF2B5EF4-FFF2-40B4-BE49-F238E27FC236}">
                    <a16:creationId xmlns:a16="http://schemas.microsoft.com/office/drawing/2014/main" id="{EF4517C7-98A2-3DC9-8D08-4044FA974CD1}"/>
                  </a:ext>
                </a:extLst>
              </p:cNvPr>
              <p:cNvPicPr/>
              <p:nvPr/>
            </p:nvPicPr>
            <p:blipFill>
              <a:blip r:embed="rId3"/>
              <a:stretch>
                <a:fillRect/>
              </a:stretch>
            </p:blipFill>
            <p:spPr>
              <a:xfrm>
                <a:off x="705375" y="2028780"/>
                <a:ext cx="2012760" cy="139320"/>
              </a:xfrm>
              <a:prstGeom prst="rect">
                <a:avLst/>
              </a:prstGeom>
            </p:spPr>
          </p:pic>
        </mc:Fallback>
      </mc:AlternateContent>
    </p:spTree>
    <p:extLst>
      <p:ext uri="{BB962C8B-B14F-4D97-AF65-F5344CB8AC3E}">
        <p14:creationId xmlns:p14="http://schemas.microsoft.com/office/powerpoint/2010/main" val="266881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4EBF87-74CA-BBBB-2E5A-DF9E55082426}"/>
              </a:ext>
            </a:extLst>
          </p:cNvPr>
          <p:cNvPicPr>
            <a:picLocks noChangeAspect="1"/>
          </p:cNvPicPr>
          <p:nvPr/>
        </p:nvPicPr>
        <p:blipFill>
          <a:blip r:embed="rId3"/>
          <a:stretch>
            <a:fillRect/>
          </a:stretch>
        </p:blipFill>
        <p:spPr>
          <a:xfrm>
            <a:off x="76175" y="794083"/>
            <a:ext cx="12035638" cy="5680515"/>
          </a:xfrm>
          <a:prstGeom prst="rect">
            <a:avLst/>
          </a:prstGeom>
        </p:spPr>
      </p:pic>
      <p:sp>
        <p:nvSpPr>
          <p:cNvPr id="7" name="TextBox 6">
            <a:extLst>
              <a:ext uri="{FF2B5EF4-FFF2-40B4-BE49-F238E27FC236}">
                <a16:creationId xmlns:a16="http://schemas.microsoft.com/office/drawing/2014/main" id="{A38F1451-559D-6526-A471-27375877B47D}"/>
              </a:ext>
            </a:extLst>
          </p:cNvPr>
          <p:cNvSpPr txBox="1"/>
          <p:nvPr/>
        </p:nvSpPr>
        <p:spPr>
          <a:xfrm>
            <a:off x="0" y="80028"/>
            <a:ext cx="6093994" cy="369332"/>
          </a:xfrm>
          <a:prstGeom prst="rect">
            <a:avLst/>
          </a:prstGeom>
          <a:noFill/>
        </p:spPr>
        <p:txBody>
          <a:bodyPr wrap="square">
            <a:spAutoFit/>
          </a:bodyPr>
          <a:lstStyle/>
          <a:p>
            <a:r>
              <a:rPr lang="en-US" b="1" dirty="0"/>
              <a:t>Overview of proposed </a:t>
            </a:r>
            <a:r>
              <a:rPr lang="en-US" b="1" dirty="0" err="1"/>
              <a:t>DyGNNExplainer</a:t>
            </a:r>
            <a:endParaRPr lang="en-US" b="1" dirty="0"/>
          </a:p>
        </p:txBody>
      </p:sp>
      <p:grpSp>
        <p:nvGrpSpPr>
          <p:cNvPr id="42" name="Group 41">
            <a:extLst>
              <a:ext uri="{FF2B5EF4-FFF2-40B4-BE49-F238E27FC236}">
                <a16:creationId xmlns:a16="http://schemas.microsoft.com/office/drawing/2014/main" id="{D9594BF8-DAC0-7884-81CA-71FF5871072F}"/>
              </a:ext>
            </a:extLst>
          </p:cNvPr>
          <p:cNvGrpSpPr/>
          <p:nvPr/>
        </p:nvGrpSpPr>
        <p:grpSpPr>
          <a:xfrm>
            <a:off x="2260580" y="5264020"/>
            <a:ext cx="813240" cy="406080"/>
            <a:chOff x="2317490" y="2235070"/>
            <a:chExt cx="813240" cy="406080"/>
          </a:xfrm>
        </p:grpSpPr>
        <mc:AlternateContent xmlns:mc="http://schemas.openxmlformats.org/markup-compatibility/2006" xmlns:p14="http://schemas.microsoft.com/office/powerpoint/2010/main">
          <mc:Choice Requires="p14">
            <p:contentPart p14:bwMode="auto" r:id="rId4">
              <p14:nvContentPartPr>
                <p14:cNvPr id="43" name="Ink 42">
                  <a:extLst>
                    <a:ext uri="{FF2B5EF4-FFF2-40B4-BE49-F238E27FC236}">
                      <a16:creationId xmlns:a16="http://schemas.microsoft.com/office/drawing/2014/main" id="{F84564B3-4B75-9BAB-44F5-060D7F8610BF}"/>
                    </a:ext>
                  </a:extLst>
                </p14:cNvPr>
                <p14:cNvContentPartPr/>
                <p14:nvPr/>
              </p14:nvContentPartPr>
              <p14:xfrm>
                <a:off x="2317490" y="2405350"/>
                <a:ext cx="82080" cy="116280"/>
              </p14:xfrm>
            </p:contentPart>
          </mc:Choice>
          <mc:Fallback xmlns="">
            <p:pic>
              <p:nvPicPr>
                <p:cNvPr id="43" name="Ink 42">
                  <a:extLst>
                    <a:ext uri="{FF2B5EF4-FFF2-40B4-BE49-F238E27FC236}">
                      <a16:creationId xmlns:a16="http://schemas.microsoft.com/office/drawing/2014/main" id="{F84564B3-4B75-9BAB-44F5-060D7F8610BF}"/>
                    </a:ext>
                  </a:extLst>
                </p:cNvPr>
                <p:cNvPicPr/>
                <p:nvPr/>
              </p:nvPicPr>
              <p:blipFill>
                <a:blip r:embed="rId5"/>
                <a:stretch>
                  <a:fillRect/>
                </a:stretch>
              </p:blipFill>
              <p:spPr>
                <a:xfrm>
                  <a:off x="2311370" y="2399230"/>
                  <a:ext cx="943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4" name="Ink 43">
                  <a:extLst>
                    <a:ext uri="{FF2B5EF4-FFF2-40B4-BE49-F238E27FC236}">
                      <a16:creationId xmlns:a16="http://schemas.microsoft.com/office/drawing/2014/main" id="{23309F05-2743-BCB0-0E25-739115AA650D}"/>
                    </a:ext>
                  </a:extLst>
                </p14:cNvPr>
                <p14:cNvContentPartPr/>
                <p14:nvPr/>
              </p14:nvContentPartPr>
              <p14:xfrm>
                <a:off x="2400290" y="2438470"/>
                <a:ext cx="57240" cy="36000"/>
              </p14:xfrm>
            </p:contentPart>
          </mc:Choice>
          <mc:Fallback xmlns="">
            <p:pic>
              <p:nvPicPr>
                <p:cNvPr id="44" name="Ink 43">
                  <a:extLst>
                    <a:ext uri="{FF2B5EF4-FFF2-40B4-BE49-F238E27FC236}">
                      <a16:creationId xmlns:a16="http://schemas.microsoft.com/office/drawing/2014/main" id="{23309F05-2743-BCB0-0E25-739115AA650D}"/>
                    </a:ext>
                  </a:extLst>
                </p:cNvPr>
                <p:cNvPicPr/>
                <p:nvPr/>
              </p:nvPicPr>
              <p:blipFill>
                <a:blip r:embed="rId7"/>
                <a:stretch>
                  <a:fillRect/>
                </a:stretch>
              </p:blipFill>
              <p:spPr>
                <a:xfrm>
                  <a:off x="2394170" y="2432350"/>
                  <a:ext cx="6948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5" name="Ink 44">
                  <a:extLst>
                    <a:ext uri="{FF2B5EF4-FFF2-40B4-BE49-F238E27FC236}">
                      <a16:creationId xmlns:a16="http://schemas.microsoft.com/office/drawing/2014/main" id="{CEF7EE59-D36C-A263-40A6-D6708CC8449F}"/>
                    </a:ext>
                  </a:extLst>
                </p14:cNvPr>
                <p14:cNvContentPartPr/>
                <p14:nvPr/>
              </p14:nvContentPartPr>
              <p14:xfrm>
                <a:off x="2426570" y="2425510"/>
                <a:ext cx="49680" cy="48240"/>
              </p14:xfrm>
            </p:contentPart>
          </mc:Choice>
          <mc:Fallback xmlns="">
            <p:pic>
              <p:nvPicPr>
                <p:cNvPr id="45" name="Ink 44">
                  <a:extLst>
                    <a:ext uri="{FF2B5EF4-FFF2-40B4-BE49-F238E27FC236}">
                      <a16:creationId xmlns:a16="http://schemas.microsoft.com/office/drawing/2014/main" id="{CEF7EE59-D36C-A263-40A6-D6708CC8449F}"/>
                    </a:ext>
                  </a:extLst>
                </p:cNvPr>
                <p:cNvPicPr/>
                <p:nvPr/>
              </p:nvPicPr>
              <p:blipFill>
                <a:blip r:embed="rId9"/>
                <a:stretch>
                  <a:fillRect/>
                </a:stretch>
              </p:blipFill>
              <p:spPr>
                <a:xfrm>
                  <a:off x="2420450" y="2419390"/>
                  <a:ext cx="6192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6" name="Ink 45">
                  <a:extLst>
                    <a:ext uri="{FF2B5EF4-FFF2-40B4-BE49-F238E27FC236}">
                      <a16:creationId xmlns:a16="http://schemas.microsoft.com/office/drawing/2014/main" id="{B80BD93F-7C19-B428-60F3-00D5B5401574}"/>
                    </a:ext>
                  </a:extLst>
                </p14:cNvPr>
                <p14:cNvContentPartPr/>
                <p14:nvPr/>
              </p14:nvContentPartPr>
              <p14:xfrm>
                <a:off x="2539250" y="2368630"/>
                <a:ext cx="37440" cy="100080"/>
              </p14:xfrm>
            </p:contentPart>
          </mc:Choice>
          <mc:Fallback xmlns="">
            <p:pic>
              <p:nvPicPr>
                <p:cNvPr id="46" name="Ink 45">
                  <a:extLst>
                    <a:ext uri="{FF2B5EF4-FFF2-40B4-BE49-F238E27FC236}">
                      <a16:creationId xmlns:a16="http://schemas.microsoft.com/office/drawing/2014/main" id="{B80BD93F-7C19-B428-60F3-00D5B5401574}"/>
                    </a:ext>
                  </a:extLst>
                </p:cNvPr>
                <p:cNvPicPr/>
                <p:nvPr/>
              </p:nvPicPr>
              <p:blipFill>
                <a:blip r:embed="rId11"/>
                <a:stretch>
                  <a:fillRect/>
                </a:stretch>
              </p:blipFill>
              <p:spPr>
                <a:xfrm>
                  <a:off x="2533130" y="2362510"/>
                  <a:ext cx="4968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7" name="Ink 46">
                  <a:extLst>
                    <a:ext uri="{FF2B5EF4-FFF2-40B4-BE49-F238E27FC236}">
                      <a16:creationId xmlns:a16="http://schemas.microsoft.com/office/drawing/2014/main" id="{249DB751-C677-D317-3300-FB3BC02381A2}"/>
                    </a:ext>
                  </a:extLst>
                </p14:cNvPr>
                <p14:cNvContentPartPr/>
                <p14:nvPr/>
              </p14:nvContentPartPr>
              <p14:xfrm>
                <a:off x="2451050" y="2457190"/>
                <a:ext cx="32040" cy="15840"/>
              </p14:xfrm>
            </p:contentPart>
          </mc:Choice>
          <mc:Fallback xmlns="">
            <p:pic>
              <p:nvPicPr>
                <p:cNvPr id="47" name="Ink 46">
                  <a:extLst>
                    <a:ext uri="{FF2B5EF4-FFF2-40B4-BE49-F238E27FC236}">
                      <a16:creationId xmlns:a16="http://schemas.microsoft.com/office/drawing/2014/main" id="{249DB751-C677-D317-3300-FB3BC02381A2}"/>
                    </a:ext>
                  </a:extLst>
                </p:cNvPr>
                <p:cNvPicPr/>
                <p:nvPr/>
              </p:nvPicPr>
              <p:blipFill>
                <a:blip r:embed="rId13"/>
                <a:stretch>
                  <a:fillRect/>
                </a:stretch>
              </p:blipFill>
              <p:spPr>
                <a:xfrm>
                  <a:off x="2444930" y="2451070"/>
                  <a:ext cx="4428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8" name="Ink 47">
                  <a:extLst>
                    <a:ext uri="{FF2B5EF4-FFF2-40B4-BE49-F238E27FC236}">
                      <a16:creationId xmlns:a16="http://schemas.microsoft.com/office/drawing/2014/main" id="{C9BAD118-BB5C-4AC7-2C40-F335ECDF469C}"/>
                    </a:ext>
                  </a:extLst>
                </p14:cNvPr>
                <p14:cNvContentPartPr/>
                <p14:nvPr/>
              </p14:nvContentPartPr>
              <p14:xfrm>
                <a:off x="2421170" y="2457190"/>
                <a:ext cx="36360" cy="46440"/>
              </p14:xfrm>
            </p:contentPart>
          </mc:Choice>
          <mc:Fallback xmlns="">
            <p:pic>
              <p:nvPicPr>
                <p:cNvPr id="48" name="Ink 47">
                  <a:extLst>
                    <a:ext uri="{FF2B5EF4-FFF2-40B4-BE49-F238E27FC236}">
                      <a16:creationId xmlns:a16="http://schemas.microsoft.com/office/drawing/2014/main" id="{C9BAD118-BB5C-4AC7-2C40-F335ECDF469C}"/>
                    </a:ext>
                  </a:extLst>
                </p:cNvPr>
                <p:cNvPicPr/>
                <p:nvPr/>
              </p:nvPicPr>
              <p:blipFill>
                <a:blip r:embed="rId15"/>
                <a:stretch>
                  <a:fillRect/>
                </a:stretch>
              </p:blipFill>
              <p:spPr>
                <a:xfrm>
                  <a:off x="2415050" y="2451070"/>
                  <a:ext cx="4860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9" name="Ink 48">
                  <a:extLst>
                    <a:ext uri="{FF2B5EF4-FFF2-40B4-BE49-F238E27FC236}">
                      <a16:creationId xmlns:a16="http://schemas.microsoft.com/office/drawing/2014/main" id="{CAF6CE96-96D8-F896-13A3-E67F85957495}"/>
                    </a:ext>
                  </a:extLst>
                </p14:cNvPr>
                <p14:cNvContentPartPr/>
                <p14:nvPr/>
              </p14:nvContentPartPr>
              <p14:xfrm>
                <a:off x="2501810" y="2406790"/>
                <a:ext cx="76320" cy="12960"/>
              </p14:xfrm>
            </p:contentPart>
          </mc:Choice>
          <mc:Fallback xmlns="">
            <p:pic>
              <p:nvPicPr>
                <p:cNvPr id="49" name="Ink 48">
                  <a:extLst>
                    <a:ext uri="{FF2B5EF4-FFF2-40B4-BE49-F238E27FC236}">
                      <a16:creationId xmlns:a16="http://schemas.microsoft.com/office/drawing/2014/main" id="{CAF6CE96-96D8-F896-13A3-E67F85957495}"/>
                    </a:ext>
                  </a:extLst>
                </p:cNvPr>
                <p:cNvPicPr/>
                <p:nvPr/>
              </p:nvPicPr>
              <p:blipFill>
                <a:blip r:embed="rId17"/>
                <a:stretch>
                  <a:fillRect/>
                </a:stretch>
              </p:blipFill>
              <p:spPr>
                <a:xfrm>
                  <a:off x="2495690" y="2400670"/>
                  <a:ext cx="885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0" name="Ink 49">
                  <a:extLst>
                    <a:ext uri="{FF2B5EF4-FFF2-40B4-BE49-F238E27FC236}">
                      <a16:creationId xmlns:a16="http://schemas.microsoft.com/office/drawing/2014/main" id="{B6370A8E-5B20-FA67-1D16-09BE59000818}"/>
                    </a:ext>
                  </a:extLst>
                </p14:cNvPr>
                <p14:cNvContentPartPr/>
                <p14:nvPr/>
              </p14:nvContentPartPr>
              <p14:xfrm>
                <a:off x="2596850" y="2370070"/>
                <a:ext cx="65160" cy="63360"/>
              </p14:xfrm>
            </p:contentPart>
          </mc:Choice>
          <mc:Fallback xmlns="">
            <p:pic>
              <p:nvPicPr>
                <p:cNvPr id="50" name="Ink 49">
                  <a:extLst>
                    <a:ext uri="{FF2B5EF4-FFF2-40B4-BE49-F238E27FC236}">
                      <a16:creationId xmlns:a16="http://schemas.microsoft.com/office/drawing/2014/main" id="{B6370A8E-5B20-FA67-1D16-09BE59000818}"/>
                    </a:ext>
                  </a:extLst>
                </p:cNvPr>
                <p:cNvPicPr/>
                <p:nvPr/>
              </p:nvPicPr>
              <p:blipFill>
                <a:blip r:embed="rId19"/>
                <a:stretch>
                  <a:fillRect/>
                </a:stretch>
              </p:blipFill>
              <p:spPr>
                <a:xfrm>
                  <a:off x="2590730" y="2363950"/>
                  <a:ext cx="774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1" name="Ink 50">
                  <a:extLst>
                    <a:ext uri="{FF2B5EF4-FFF2-40B4-BE49-F238E27FC236}">
                      <a16:creationId xmlns:a16="http://schemas.microsoft.com/office/drawing/2014/main" id="{1E6AF9C4-4801-0002-8778-D5F8E4DB305C}"/>
                    </a:ext>
                  </a:extLst>
                </p14:cNvPr>
                <p14:cNvContentPartPr/>
                <p14:nvPr/>
              </p14:nvContentPartPr>
              <p14:xfrm>
                <a:off x="2667410" y="2351710"/>
                <a:ext cx="70200" cy="106560"/>
              </p14:xfrm>
            </p:contentPart>
          </mc:Choice>
          <mc:Fallback xmlns="">
            <p:pic>
              <p:nvPicPr>
                <p:cNvPr id="51" name="Ink 50">
                  <a:extLst>
                    <a:ext uri="{FF2B5EF4-FFF2-40B4-BE49-F238E27FC236}">
                      <a16:creationId xmlns:a16="http://schemas.microsoft.com/office/drawing/2014/main" id="{1E6AF9C4-4801-0002-8778-D5F8E4DB305C}"/>
                    </a:ext>
                  </a:extLst>
                </p:cNvPr>
                <p:cNvPicPr/>
                <p:nvPr/>
              </p:nvPicPr>
              <p:blipFill>
                <a:blip r:embed="rId21"/>
                <a:stretch>
                  <a:fillRect/>
                </a:stretch>
              </p:blipFill>
              <p:spPr>
                <a:xfrm>
                  <a:off x="2661290" y="2345590"/>
                  <a:ext cx="824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2" name="Ink 51">
                  <a:extLst>
                    <a:ext uri="{FF2B5EF4-FFF2-40B4-BE49-F238E27FC236}">
                      <a16:creationId xmlns:a16="http://schemas.microsoft.com/office/drawing/2014/main" id="{6EA2A872-4507-449A-A5BF-707026B3E89E}"/>
                    </a:ext>
                  </a:extLst>
                </p14:cNvPr>
                <p14:cNvContentPartPr/>
                <p14:nvPr/>
              </p14:nvContentPartPr>
              <p14:xfrm>
                <a:off x="2704850" y="2349550"/>
                <a:ext cx="42840" cy="71640"/>
              </p14:xfrm>
            </p:contentPart>
          </mc:Choice>
          <mc:Fallback xmlns="">
            <p:pic>
              <p:nvPicPr>
                <p:cNvPr id="52" name="Ink 51">
                  <a:extLst>
                    <a:ext uri="{FF2B5EF4-FFF2-40B4-BE49-F238E27FC236}">
                      <a16:creationId xmlns:a16="http://schemas.microsoft.com/office/drawing/2014/main" id="{6EA2A872-4507-449A-A5BF-707026B3E89E}"/>
                    </a:ext>
                  </a:extLst>
                </p:cNvPr>
                <p:cNvPicPr/>
                <p:nvPr/>
              </p:nvPicPr>
              <p:blipFill>
                <a:blip r:embed="rId23"/>
                <a:stretch>
                  <a:fillRect/>
                </a:stretch>
              </p:blipFill>
              <p:spPr>
                <a:xfrm>
                  <a:off x="2698730" y="2343430"/>
                  <a:ext cx="5508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3" name="Ink 52">
                  <a:extLst>
                    <a:ext uri="{FF2B5EF4-FFF2-40B4-BE49-F238E27FC236}">
                      <a16:creationId xmlns:a16="http://schemas.microsoft.com/office/drawing/2014/main" id="{196B3AA9-C5FA-85F6-E510-6EE4AE078299}"/>
                    </a:ext>
                  </a:extLst>
                </p14:cNvPr>
                <p14:cNvContentPartPr/>
                <p14:nvPr/>
              </p14:nvContentPartPr>
              <p14:xfrm>
                <a:off x="2787290" y="2343070"/>
                <a:ext cx="58680" cy="78840"/>
              </p14:xfrm>
            </p:contentPart>
          </mc:Choice>
          <mc:Fallback xmlns="">
            <p:pic>
              <p:nvPicPr>
                <p:cNvPr id="53" name="Ink 52">
                  <a:extLst>
                    <a:ext uri="{FF2B5EF4-FFF2-40B4-BE49-F238E27FC236}">
                      <a16:creationId xmlns:a16="http://schemas.microsoft.com/office/drawing/2014/main" id="{196B3AA9-C5FA-85F6-E510-6EE4AE078299}"/>
                    </a:ext>
                  </a:extLst>
                </p:cNvPr>
                <p:cNvPicPr/>
                <p:nvPr/>
              </p:nvPicPr>
              <p:blipFill>
                <a:blip r:embed="rId25"/>
                <a:stretch>
                  <a:fillRect/>
                </a:stretch>
              </p:blipFill>
              <p:spPr>
                <a:xfrm>
                  <a:off x="2781170" y="2336950"/>
                  <a:ext cx="7092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4" name="Ink 53">
                  <a:extLst>
                    <a:ext uri="{FF2B5EF4-FFF2-40B4-BE49-F238E27FC236}">
                      <a16:creationId xmlns:a16="http://schemas.microsoft.com/office/drawing/2014/main" id="{53F186E9-F494-B658-D282-2C5414A25A18}"/>
                    </a:ext>
                  </a:extLst>
                </p14:cNvPr>
                <p14:cNvContentPartPr/>
                <p14:nvPr/>
              </p14:nvContentPartPr>
              <p14:xfrm>
                <a:off x="2881610" y="2235070"/>
                <a:ext cx="52200" cy="135360"/>
              </p14:xfrm>
            </p:contentPart>
          </mc:Choice>
          <mc:Fallback xmlns="">
            <p:pic>
              <p:nvPicPr>
                <p:cNvPr id="54" name="Ink 53">
                  <a:extLst>
                    <a:ext uri="{FF2B5EF4-FFF2-40B4-BE49-F238E27FC236}">
                      <a16:creationId xmlns:a16="http://schemas.microsoft.com/office/drawing/2014/main" id="{53F186E9-F494-B658-D282-2C5414A25A18}"/>
                    </a:ext>
                  </a:extLst>
                </p:cNvPr>
                <p:cNvPicPr/>
                <p:nvPr/>
              </p:nvPicPr>
              <p:blipFill>
                <a:blip r:embed="rId27"/>
                <a:stretch>
                  <a:fillRect/>
                </a:stretch>
              </p:blipFill>
              <p:spPr>
                <a:xfrm>
                  <a:off x="2875490" y="2228950"/>
                  <a:ext cx="6444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5" name="Ink 54">
                  <a:extLst>
                    <a:ext uri="{FF2B5EF4-FFF2-40B4-BE49-F238E27FC236}">
                      <a16:creationId xmlns:a16="http://schemas.microsoft.com/office/drawing/2014/main" id="{02F1FD8B-857B-D30A-D4E2-42C612B206FD}"/>
                    </a:ext>
                  </a:extLst>
                </p14:cNvPr>
                <p14:cNvContentPartPr/>
                <p14:nvPr/>
              </p14:nvContentPartPr>
              <p14:xfrm>
                <a:off x="2870090" y="2309950"/>
                <a:ext cx="42480" cy="7560"/>
              </p14:xfrm>
            </p:contentPart>
          </mc:Choice>
          <mc:Fallback xmlns="">
            <p:pic>
              <p:nvPicPr>
                <p:cNvPr id="55" name="Ink 54">
                  <a:extLst>
                    <a:ext uri="{FF2B5EF4-FFF2-40B4-BE49-F238E27FC236}">
                      <a16:creationId xmlns:a16="http://schemas.microsoft.com/office/drawing/2014/main" id="{02F1FD8B-857B-D30A-D4E2-42C612B206FD}"/>
                    </a:ext>
                  </a:extLst>
                </p:cNvPr>
                <p:cNvPicPr/>
                <p:nvPr/>
              </p:nvPicPr>
              <p:blipFill>
                <a:blip r:embed="rId29"/>
                <a:stretch>
                  <a:fillRect/>
                </a:stretch>
              </p:blipFill>
              <p:spPr>
                <a:xfrm>
                  <a:off x="2863970" y="2303830"/>
                  <a:ext cx="5472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6" name="Ink 55">
                  <a:extLst>
                    <a:ext uri="{FF2B5EF4-FFF2-40B4-BE49-F238E27FC236}">
                      <a16:creationId xmlns:a16="http://schemas.microsoft.com/office/drawing/2014/main" id="{8EFC021B-91D1-3B1E-D3B2-9127BAF182C2}"/>
                    </a:ext>
                  </a:extLst>
                </p14:cNvPr>
                <p14:cNvContentPartPr/>
                <p14:nvPr/>
              </p14:nvContentPartPr>
              <p14:xfrm>
                <a:off x="2381210" y="2557990"/>
                <a:ext cx="49320" cy="83160"/>
              </p14:xfrm>
            </p:contentPart>
          </mc:Choice>
          <mc:Fallback xmlns="">
            <p:pic>
              <p:nvPicPr>
                <p:cNvPr id="56" name="Ink 55">
                  <a:extLst>
                    <a:ext uri="{FF2B5EF4-FFF2-40B4-BE49-F238E27FC236}">
                      <a16:creationId xmlns:a16="http://schemas.microsoft.com/office/drawing/2014/main" id="{8EFC021B-91D1-3B1E-D3B2-9127BAF182C2}"/>
                    </a:ext>
                  </a:extLst>
                </p:cNvPr>
                <p:cNvPicPr/>
                <p:nvPr/>
              </p:nvPicPr>
              <p:blipFill>
                <a:blip r:embed="rId31"/>
                <a:stretch>
                  <a:fillRect/>
                </a:stretch>
              </p:blipFill>
              <p:spPr>
                <a:xfrm>
                  <a:off x="2375090" y="2551870"/>
                  <a:ext cx="6156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7" name="Ink 56">
                  <a:extLst>
                    <a:ext uri="{FF2B5EF4-FFF2-40B4-BE49-F238E27FC236}">
                      <a16:creationId xmlns:a16="http://schemas.microsoft.com/office/drawing/2014/main" id="{F44DEF2B-FC12-E70A-0FC7-0A12140A8167}"/>
                    </a:ext>
                  </a:extLst>
                </p14:cNvPr>
                <p14:cNvContentPartPr/>
                <p14:nvPr/>
              </p14:nvContentPartPr>
              <p14:xfrm>
                <a:off x="2499290" y="2533150"/>
                <a:ext cx="48240" cy="71640"/>
              </p14:xfrm>
            </p:contentPart>
          </mc:Choice>
          <mc:Fallback xmlns="">
            <p:pic>
              <p:nvPicPr>
                <p:cNvPr id="57" name="Ink 56">
                  <a:extLst>
                    <a:ext uri="{FF2B5EF4-FFF2-40B4-BE49-F238E27FC236}">
                      <a16:creationId xmlns:a16="http://schemas.microsoft.com/office/drawing/2014/main" id="{F44DEF2B-FC12-E70A-0FC7-0A12140A8167}"/>
                    </a:ext>
                  </a:extLst>
                </p:cNvPr>
                <p:cNvPicPr/>
                <p:nvPr/>
              </p:nvPicPr>
              <p:blipFill>
                <a:blip r:embed="rId33"/>
                <a:stretch>
                  <a:fillRect/>
                </a:stretch>
              </p:blipFill>
              <p:spPr>
                <a:xfrm>
                  <a:off x="2493170" y="2527030"/>
                  <a:ext cx="6048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8" name="Ink 57">
                  <a:extLst>
                    <a:ext uri="{FF2B5EF4-FFF2-40B4-BE49-F238E27FC236}">
                      <a16:creationId xmlns:a16="http://schemas.microsoft.com/office/drawing/2014/main" id="{2722CD79-E070-8DC7-7F35-9D5312059341}"/>
                    </a:ext>
                  </a:extLst>
                </p14:cNvPr>
                <p14:cNvContentPartPr/>
                <p14:nvPr/>
              </p14:nvContentPartPr>
              <p14:xfrm>
                <a:off x="2604770" y="2476270"/>
                <a:ext cx="59400" cy="117000"/>
              </p14:xfrm>
            </p:contentPart>
          </mc:Choice>
          <mc:Fallback xmlns="">
            <p:pic>
              <p:nvPicPr>
                <p:cNvPr id="58" name="Ink 57">
                  <a:extLst>
                    <a:ext uri="{FF2B5EF4-FFF2-40B4-BE49-F238E27FC236}">
                      <a16:creationId xmlns:a16="http://schemas.microsoft.com/office/drawing/2014/main" id="{2722CD79-E070-8DC7-7F35-9D5312059341}"/>
                    </a:ext>
                  </a:extLst>
                </p:cNvPr>
                <p:cNvPicPr/>
                <p:nvPr/>
              </p:nvPicPr>
              <p:blipFill>
                <a:blip r:embed="rId35"/>
                <a:stretch>
                  <a:fillRect/>
                </a:stretch>
              </p:blipFill>
              <p:spPr>
                <a:xfrm>
                  <a:off x="2598650" y="2470150"/>
                  <a:ext cx="7164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9" name="Ink 58">
                  <a:extLst>
                    <a:ext uri="{FF2B5EF4-FFF2-40B4-BE49-F238E27FC236}">
                      <a16:creationId xmlns:a16="http://schemas.microsoft.com/office/drawing/2014/main" id="{9426641D-83B6-C7B4-52BA-D352618166B7}"/>
                    </a:ext>
                  </a:extLst>
                </p14:cNvPr>
                <p14:cNvContentPartPr/>
                <p14:nvPr/>
              </p14:nvContentPartPr>
              <p14:xfrm>
                <a:off x="2679650" y="2546110"/>
                <a:ext cx="25200" cy="18000"/>
              </p14:xfrm>
            </p:contentPart>
          </mc:Choice>
          <mc:Fallback xmlns="">
            <p:pic>
              <p:nvPicPr>
                <p:cNvPr id="59" name="Ink 58">
                  <a:extLst>
                    <a:ext uri="{FF2B5EF4-FFF2-40B4-BE49-F238E27FC236}">
                      <a16:creationId xmlns:a16="http://schemas.microsoft.com/office/drawing/2014/main" id="{9426641D-83B6-C7B4-52BA-D352618166B7}"/>
                    </a:ext>
                  </a:extLst>
                </p:cNvPr>
                <p:cNvPicPr/>
                <p:nvPr/>
              </p:nvPicPr>
              <p:blipFill>
                <a:blip r:embed="rId37"/>
                <a:stretch>
                  <a:fillRect/>
                </a:stretch>
              </p:blipFill>
              <p:spPr>
                <a:xfrm>
                  <a:off x="2673530" y="2539990"/>
                  <a:ext cx="3744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0" name="Ink 59">
                  <a:extLst>
                    <a:ext uri="{FF2B5EF4-FFF2-40B4-BE49-F238E27FC236}">
                      <a16:creationId xmlns:a16="http://schemas.microsoft.com/office/drawing/2014/main" id="{DE6B5383-7EA7-ECF2-5C05-3890E4F12397}"/>
                    </a:ext>
                  </a:extLst>
                </p14:cNvPr>
                <p14:cNvContentPartPr/>
                <p14:nvPr/>
              </p14:nvContentPartPr>
              <p14:xfrm>
                <a:off x="2673170" y="2508310"/>
                <a:ext cx="360" cy="360"/>
              </p14:xfrm>
            </p:contentPart>
          </mc:Choice>
          <mc:Fallback xmlns="">
            <p:pic>
              <p:nvPicPr>
                <p:cNvPr id="60" name="Ink 59">
                  <a:extLst>
                    <a:ext uri="{FF2B5EF4-FFF2-40B4-BE49-F238E27FC236}">
                      <a16:creationId xmlns:a16="http://schemas.microsoft.com/office/drawing/2014/main" id="{DE6B5383-7EA7-ECF2-5C05-3890E4F12397}"/>
                    </a:ext>
                  </a:extLst>
                </p:cNvPr>
                <p:cNvPicPr/>
                <p:nvPr/>
              </p:nvPicPr>
              <p:blipFill>
                <a:blip r:embed="rId39"/>
                <a:stretch>
                  <a:fillRect/>
                </a:stretch>
              </p:blipFill>
              <p:spPr>
                <a:xfrm>
                  <a:off x="2667050" y="250219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1" name="Ink 60">
                  <a:extLst>
                    <a:ext uri="{FF2B5EF4-FFF2-40B4-BE49-F238E27FC236}">
                      <a16:creationId xmlns:a16="http://schemas.microsoft.com/office/drawing/2014/main" id="{2A04B816-E75C-A922-4D61-A79A3D2887E0}"/>
                    </a:ext>
                  </a:extLst>
                </p14:cNvPr>
                <p14:cNvContentPartPr/>
                <p14:nvPr/>
              </p14:nvContentPartPr>
              <p14:xfrm>
                <a:off x="2717810" y="2514430"/>
                <a:ext cx="30960" cy="99000"/>
              </p14:xfrm>
            </p:contentPart>
          </mc:Choice>
          <mc:Fallback xmlns="">
            <p:pic>
              <p:nvPicPr>
                <p:cNvPr id="61" name="Ink 60">
                  <a:extLst>
                    <a:ext uri="{FF2B5EF4-FFF2-40B4-BE49-F238E27FC236}">
                      <a16:creationId xmlns:a16="http://schemas.microsoft.com/office/drawing/2014/main" id="{2A04B816-E75C-A922-4D61-A79A3D2887E0}"/>
                    </a:ext>
                  </a:extLst>
                </p:cNvPr>
                <p:cNvPicPr/>
                <p:nvPr/>
              </p:nvPicPr>
              <p:blipFill>
                <a:blip r:embed="rId41"/>
                <a:stretch>
                  <a:fillRect/>
                </a:stretch>
              </p:blipFill>
              <p:spPr>
                <a:xfrm>
                  <a:off x="2711690" y="2508310"/>
                  <a:ext cx="4320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2" name="Ink 61">
                  <a:extLst>
                    <a:ext uri="{FF2B5EF4-FFF2-40B4-BE49-F238E27FC236}">
                      <a16:creationId xmlns:a16="http://schemas.microsoft.com/office/drawing/2014/main" id="{042161E9-41E7-863C-7E2F-C3D8A6B9E871}"/>
                    </a:ext>
                  </a:extLst>
                </p14:cNvPr>
                <p14:cNvContentPartPr/>
                <p14:nvPr/>
              </p14:nvContentPartPr>
              <p14:xfrm>
                <a:off x="2740130" y="2518390"/>
                <a:ext cx="32400" cy="30960"/>
              </p14:xfrm>
            </p:contentPart>
          </mc:Choice>
          <mc:Fallback xmlns="">
            <p:pic>
              <p:nvPicPr>
                <p:cNvPr id="62" name="Ink 61">
                  <a:extLst>
                    <a:ext uri="{FF2B5EF4-FFF2-40B4-BE49-F238E27FC236}">
                      <a16:creationId xmlns:a16="http://schemas.microsoft.com/office/drawing/2014/main" id="{042161E9-41E7-863C-7E2F-C3D8A6B9E871}"/>
                    </a:ext>
                  </a:extLst>
                </p:cNvPr>
                <p:cNvPicPr/>
                <p:nvPr/>
              </p:nvPicPr>
              <p:blipFill>
                <a:blip r:embed="rId43"/>
                <a:stretch>
                  <a:fillRect/>
                </a:stretch>
              </p:blipFill>
              <p:spPr>
                <a:xfrm>
                  <a:off x="2734010" y="2512270"/>
                  <a:ext cx="4464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3" name="Ink 62">
                  <a:extLst>
                    <a:ext uri="{FF2B5EF4-FFF2-40B4-BE49-F238E27FC236}">
                      <a16:creationId xmlns:a16="http://schemas.microsoft.com/office/drawing/2014/main" id="{B72EEBB5-2E09-74BC-840B-DBA0C89BCCC2}"/>
                    </a:ext>
                  </a:extLst>
                </p14:cNvPr>
                <p14:cNvContentPartPr/>
                <p14:nvPr/>
              </p14:nvContentPartPr>
              <p14:xfrm>
                <a:off x="2810690" y="2463310"/>
                <a:ext cx="21600" cy="58680"/>
              </p14:xfrm>
            </p:contentPart>
          </mc:Choice>
          <mc:Fallback xmlns="">
            <p:pic>
              <p:nvPicPr>
                <p:cNvPr id="63" name="Ink 62">
                  <a:extLst>
                    <a:ext uri="{FF2B5EF4-FFF2-40B4-BE49-F238E27FC236}">
                      <a16:creationId xmlns:a16="http://schemas.microsoft.com/office/drawing/2014/main" id="{B72EEBB5-2E09-74BC-840B-DBA0C89BCCC2}"/>
                    </a:ext>
                  </a:extLst>
                </p:cNvPr>
                <p:cNvPicPr/>
                <p:nvPr/>
              </p:nvPicPr>
              <p:blipFill>
                <a:blip r:embed="rId45"/>
                <a:stretch>
                  <a:fillRect/>
                </a:stretch>
              </p:blipFill>
              <p:spPr>
                <a:xfrm>
                  <a:off x="2804570" y="2457190"/>
                  <a:ext cx="3384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4" name="Ink 63">
                  <a:extLst>
                    <a:ext uri="{FF2B5EF4-FFF2-40B4-BE49-F238E27FC236}">
                      <a16:creationId xmlns:a16="http://schemas.microsoft.com/office/drawing/2014/main" id="{8ACE417C-C3F4-DC73-C873-46911618AA45}"/>
                    </a:ext>
                  </a:extLst>
                </p14:cNvPr>
                <p14:cNvContentPartPr/>
                <p14:nvPr/>
              </p14:nvContentPartPr>
              <p14:xfrm>
                <a:off x="2856770" y="2508310"/>
                <a:ext cx="9720" cy="20880"/>
              </p14:xfrm>
            </p:contentPart>
          </mc:Choice>
          <mc:Fallback xmlns="">
            <p:pic>
              <p:nvPicPr>
                <p:cNvPr id="64" name="Ink 63">
                  <a:extLst>
                    <a:ext uri="{FF2B5EF4-FFF2-40B4-BE49-F238E27FC236}">
                      <a16:creationId xmlns:a16="http://schemas.microsoft.com/office/drawing/2014/main" id="{8ACE417C-C3F4-DC73-C873-46911618AA45}"/>
                    </a:ext>
                  </a:extLst>
                </p:cNvPr>
                <p:cNvPicPr/>
                <p:nvPr/>
              </p:nvPicPr>
              <p:blipFill>
                <a:blip r:embed="rId47"/>
                <a:stretch>
                  <a:fillRect/>
                </a:stretch>
              </p:blipFill>
              <p:spPr>
                <a:xfrm>
                  <a:off x="2850650" y="2502190"/>
                  <a:ext cx="219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5" name="Ink 64">
                  <a:extLst>
                    <a:ext uri="{FF2B5EF4-FFF2-40B4-BE49-F238E27FC236}">
                      <a16:creationId xmlns:a16="http://schemas.microsoft.com/office/drawing/2014/main" id="{9E2A6DD3-8DF8-144B-7D85-6711512637E8}"/>
                    </a:ext>
                  </a:extLst>
                </p14:cNvPr>
                <p14:cNvContentPartPr/>
                <p14:nvPr/>
              </p14:nvContentPartPr>
              <p14:xfrm>
                <a:off x="2842370" y="2520910"/>
                <a:ext cx="21600" cy="61560"/>
              </p14:xfrm>
            </p:contentPart>
          </mc:Choice>
          <mc:Fallback xmlns="">
            <p:pic>
              <p:nvPicPr>
                <p:cNvPr id="65" name="Ink 64">
                  <a:extLst>
                    <a:ext uri="{FF2B5EF4-FFF2-40B4-BE49-F238E27FC236}">
                      <a16:creationId xmlns:a16="http://schemas.microsoft.com/office/drawing/2014/main" id="{9E2A6DD3-8DF8-144B-7D85-6711512637E8}"/>
                    </a:ext>
                  </a:extLst>
                </p:cNvPr>
                <p:cNvPicPr/>
                <p:nvPr/>
              </p:nvPicPr>
              <p:blipFill>
                <a:blip r:embed="rId49"/>
                <a:stretch>
                  <a:fillRect/>
                </a:stretch>
              </p:blipFill>
              <p:spPr>
                <a:xfrm>
                  <a:off x="2836250" y="2514790"/>
                  <a:ext cx="3384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6" name="Ink 65">
                  <a:extLst>
                    <a:ext uri="{FF2B5EF4-FFF2-40B4-BE49-F238E27FC236}">
                      <a16:creationId xmlns:a16="http://schemas.microsoft.com/office/drawing/2014/main" id="{9CFBED9B-DA98-8430-6271-B9F669D63172}"/>
                    </a:ext>
                  </a:extLst>
                </p14:cNvPr>
                <p14:cNvContentPartPr/>
                <p14:nvPr/>
              </p14:nvContentPartPr>
              <p14:xfrm>
                <a:off x="2914370" y="2401030"/>
                <a:ext cx="134640" cy="91800"/>
              </p14:xfrm>
            </p:contentPart>
          </mc:Choice>
          <mc:Fallback xmlns="">
            <p:pic>
              <p:nvPicPr>
                <p:cNvPr id="66" name="Ink 65">
                  <a:extLst>
                    <a:ext uri="{FF2B5EF4-FFF2-40B4-BE49-F238E27FC236}">
                      <a16:creationId xmlns:a16="http://schemas.microsoft.com/office/drawing/2014/main" id="{9CFBED9B-DA98-8430-6271-B9F669D63172}"/>
                    </a:ext>
                  </a:extLst>
                </p:cNvPr>
                <p:cNvPicPr/>
                <p:nvPr/>
              </p:nvPicPr>
              <p:blipFill>
                <a:blip r:embed="rId51"/>
                <a:stretch>
                  <a:fillRect/>
                </a:stretch>
              </p:blipFill>
              <p:spPr>
                <a:xfrm>
                  <a:off x="2908250" y="2394910"/>
                  <a:ext cx="14688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7" name="Ink 66">
                  <a:extLst>
                    <a:ext uri="{FF2B5EF4-FFF2-40B4-BE49-F238E27FC236}">
                      <a16:creationId xmlns:a16="http://schemas.microsoft.com/office/drawing/2014/main" id="{2EFA6897-8867-D472-CF12-E6E984BDEF27}"/>
                    </a:ext>
                  </a:extLst>
                </p14:cNvPr>
                <p14:cNvContentPartPr/>
                <p14:nvPr/>
              </p14:nvContentPartPr>
              <p14:xfrm>
                <a:off x="3072050" y="2381230"/>
                <a:ext cx="37800" cy="52560"/>
              </p14:xfrm>
            </p:contentPart>
          </mc:Choice>
          <mc:Fallback xmlns="">
            <p:pic>
              <p:nvPicPr>
                <p:cNvPr id="67" name="Ink 66">
                  <a:extLst>
                    <a:ext uri="{FF2B5EF4-FFF2-40B4-BE49-F238E27FC236}">
                      <a16:creationId xmlns:a16="http://schemas.microsoft.com/office/drawing/2014/main" id="{2EFA6897-8867-D472-CF12-E6E984BDEF27}"/>
                    </a:ext>
                  </a:extLst>
                </p:cNvPr>
                <p:cNvPicPr/>
                <p:nvPr/>
              </p:nvPicPr>
              <p:blipFill>
                <a:blip r:embed="rId53"/>
                <a:stretch>
                  <a:fillRect/>
                </a:stretch>
              </p:blipFill>
              <p:spPr>
                <a:xfrm>
                  <a:off x="3065930" y="2375110"/>
                  <a:ext cx="5004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8" name="Ink 67">
                  <a:extLst>
                    <a:ext uri="{FF2B5EF4-FFF2-40B4-BE49-F238E27FC236}">
                      <a16:creationId xmlns:a16="http://schemas.microsoft.com/office/drawing/2014/main" id="{5DC9517D-6F74-E069-601D-B2FCF0E12439}"/>
                    </a:ext>
                  </a:extLst>
                </p14:cNvPr>
                <p14:cNvContentPartPr/>
                <p14:nvPr/>
              </p14:nvContentPartPr>
              <p14:xfrm>
                <a:off x="3098690" y="2393830"/>
                <a:ext cx="32040" cy="37800"/>
              </p14:xfrm>
            </p:contentPart>
          </mc:Choice>
          <mc:Fallback xmlns="">
            <p:pic>
              <p:nvPicPr>
                <p:cNvPr id="68" name="Ink 67">
                  <a:extLst>
                    <a:ext uri="{FF2B5EF4-FFF2-40B4-BE49-F238E27FC236}">
                      <a16:creationId xmlns:a16="http://schemas.microsoft.com/office/drawing/2014/main" id="{5DC9517D-6F74-E069-601D-B2FCF0E12439}"/>
                    </a:ext>
                  </a:extLst>
                </p:cNvPr>
                <p:cNvPicPr/>
                <p:nvPr/>
              </p:nvPicPr>
              <p:blipFill>
                <a:blip r:embed="rId55"/>
                <a:stretch>
                  <a:fillRect/>
                </a:stretch>
              </p:blipFill>
              <p:spPr>
                <a:xfrm>
                  <a:off x="3092570" y="2387710"/>
                  <a:ext cx="44280" cy="50040"/>
                </a:xfrm>
                <a:prstGeom prst="rect">
                  <a:avLst/>
                </a:prstGeom>
              </p:spPr>
            </p:pic>
          </mc:Fallback>
        </mc:AlternateContent>
      </p:grpSp>
      <p:grpSp>
        <p:nvGrpSpPr>
          <p:cNvPr id="74" name="Group 73">
            <a:extLst>
              <a:ext uri="{FF2B5EF4-FFF2-40B4-BE49-F238E27FC236}">
                <a16:creationId xmlns:a16="http://schemas.microsoft.com/office/drawing/2014/main" id="{9A3CE42A-AFC0-0504-172D-2230E79B3D6A}"/>
              </a:ext>
            </a:extLst>
          </p:cNvPr>
          <p:cNvGrpSpPr/>
          <p:nvPr/>
        </p:nvGrpSpPr>
        <p:grpSpPr>
          <a:xfrm>
            <a:off x="2317490" y="2235070"/>
            <a:ext cx="871885" cy="406080"/>
            <a:chOff x="2317490" y="2235070"/>
            <a:chExt cx="871885" cy="406080"/>
          </a:xfrm>
        </p:grpSpPr>
        <mc:AlternateContent xmlns:mc="http://schemas.openxmlformats.org/markup-compatibility/2006" xmlns:p14="http://schemas.microsoft.com/office/powerpoint/2010/main">
          <mc:Choice Requires="p14">
            <p:contentPart p14:bwMode="auto" r:id="rId56">
              <p14:nvContentPartPr>
                <p14:cNvPr id="8" name="Ink 7">
                  <a:extLst>
                    <a:ext uri="{FF2B5EF4-FFF2-40B4-BE49-F238E27FC236}">
                      <a16:creationId xmlns:a16="http://schemas.microsoft.com/office/drawing/2014/main" id="{35A99448-8C23-75CA-7009-475B0E6997CB}"/>
                    </a:ext>
                  </a:extLst>
                </p14:cNvPr>
                <p14:cNvContentPartPr/>
                <p14:nvPr/>
              </p14:nvContentPartPr>
              <p14:xfrm>
                <a:off x="2317490" y="2405350"/>
                <a:ext cx="82080" cy="116280"/>
              </p14:xfrm>
            </p:contentPart>
          </mc:Choice>
          <mc:Fallback xmlns="">
            <p:pic>
              <p:nvPicPr>
                <p:cNvPr id="8" name="Ink 7">
                  <a:extLst>
                    <a:ext uri="{FF2B5EF4-FFF2-40B4-BE49-F238E27FC236}">
                      <a16:creationId xmlns:a16="http://schemas.microsoft.com/office/drawing/2014/main" id="{35A99448-8C23-75CA-7009-475B0E6997CB}"/>
                    </a:ext>
                  </a:extLst>
                </p:cNvPr>
                <p:cNvPicPr/>
                <p:nvPr/>
              </p:nvPicPr>
              <p:blipFill>
                <a:blip r:embed="rId5"/>
                <a:stretch>
                  <a:fillRect/>
                </a:stretch>
              </p:blipFill>
              <p:spPr>
                <a:xfrm>
                  <a:off x="2311370" y="2399230"/>
                  <a:ext cx="943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9" name="Ink 8">
                  <a:extLst>
                    <a:ext uri="{FF2B5EF4-FFF2-40B4-BE49-F238E27FC236}">
                      <a16:creationId xmlns:a16="http://schemas.microsoft.com/office/drawing/2014/main" id="{1FBAB665-3045-91A4-33B3-0F086A68E0F3}"/>
                    </a:ext>
                  </a:extLst>
                </p14:cNvPr>
                <p14:cNvContentPartPr/>
                <p14:nvPr/>
              </p14:nvContentPartPr>
              <p14:xfrm>
                <a:off x="2400290" y="2438470"/>
                <a:ext cx="57240" cy="36000"/>
              </p14:xfrm>
            </p:contentPart>
          </mc:Choice>
          <mc:Fallback xmlns="">
            <p:pic>
              <p:nvPicPr>
                <p:cNvPr id="9" name="Ink 8">
                  <a:extLst>
                    <a:ext uri="{FF2B5EF4-FFF2-40B4-BE49-F238E27FC236}">
                      <a16:creationId xmlns:a16="http://schemas.microsoft.com/office/drawing/2014/main" id="{1FBAB665-3045-91A4-33B3-0F086A68E0F3}"/>
                    </a:ext>
                  </a:extLst>
                </p:cNvPr>
                <p:cNvPicPr/>
                <p:nvPr/>
              </p:nvPicPr>
              <p:blipFill>
                <a:blip r:embed="rId7"/>
                <a:stretch>
                  <a:fillRect/>
                </a:stretch>
              </p:blipFill>
              <p:spPr>
                <a:xfrm>
                  <a:off x="2394170" y="2432350"/>
                  <a:ext cx="6948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1" name="Ink 10">
                  <a:extLst>
                    <a:ext uri="{FF2B5EF4-FFF2-40B4-BE49-F238E27FC236}">
                      <a16:creationId xmlns:a16="http://schemas.microsoft.com/office/drawing/2014/main" id="{A48631F6-E977-C951-C052-E5B23BC7858F}"/>
                    </a:ext>
                  </a:extLst>
                </p14:cNvPr>
                <p14:cNvContentPartPr/>
                <p14:nvPr/>
              </p14:nvContentPartPr>
              <p14:xfrm>
                <a:off x="2426570" y="2425510"/>
                <a:ext cx="49680" cy="48240"/>
              </p14:xfrm>
            </p:contentPart>
          </mc:Choice>
          <mc:Fallback xmlns="">
            <p:pic>
              <p:nvPicPr>
                <p:cNvPr id="11" name="Ink 10">
                  <a:extLst>
                    <a:ext uri="{FF2B5EF4-FFF2-40B4-BE49-F238E27FC236}">
                      <a16:creationId xmlns:a16="http://schemas.microsoft.com/office/drawing/2014/main" id="{A48631F6-E977-C951-C052-E5B23BC7858F}"/>
                    </a:ext>
                  </a:extLst>
                </p:cNvPr>
                <p:cNvPicPr/>
                <p:nvPr/>
              </p:nvPicPr>
              <p:blipFill>
                <a:blip r:embed="rId9"/>
                <a:stretch>
                  <a:fillRect/>
                </a:stretch>
              </p:blipFill>
              <p:spPr>
                <a:xfrm>
                  <a:off x="2420450" y="2419390"/>
                  <a:ext cx="6192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3" name="Ink 12">
                  <a:extLst>
                    <a:ext uri="{FF2B5EF4-FFF2-40B4-BE49-F238E27FC236}">
                      <a16:creationId xmlns:a16="http://schemas.microsoft.com/office/drawing/2014/main" id="{04AA8653-11C7-F73F-0D03-7E210B9E9899}"/>
                    </a:ext>
                  </a:extLst>
                </p14:cNvPr>
                <p14:cNvContentPartPr/>
                <p14:nvPr/>
              </p14:nvContentPartPr>
              <p14:xfrm>
                <a:off x="2539250" y="2368630"/>
                <a:ext cx="37440" cy="100080"/>
              </p14:xfrm>
            </p:contentPart>
          </mc:Choice>
          <mc:Fallback xmlns="">
            <p:pic>
              <p:nvPicPr>
                <p:cNvPr id="13" name="Ink 12">
                  <a:extLst>
                    <a:ext uri="{FF2B5EF4-FFF2-40B4-BE49-F238E27FC236}">
                      <a16:creationId xmlns:a16="http://schemas.microsoft.com/office/drawing/2014/main" id="{04AA8653-11C7-F73F-0D03-7E210B9E9899}"/>
                    </a:ext>
                  </a:extLst>
                </p:cNvPr>
                <p:cNvPicPr/>
                <p:nvPr/>
              </p:nvPicPr>
              <p:blipFill>
                <a:blip r:embed="rId11"/>
                <a:stretch>
                  <a:fillRect/>
                </a:stretch>
              </p:blipFill>
              <p:spPr>
                <a:xfrm>
                  <a:off x="2533130" y="2362510"/>
                  <a:ext cx="4968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4" name="Ink 13">
                  <a:extLst>
                    <a:ext uri="{FF2B5EF4-FFF2-40B4-BE49-F238E27FC236}">
                      <a16:creationId xmlns:a16="http://schemas.microsoft.com/office/drawing/2014/main" id="{1BF8A8D6-2897-D5CF-9C23-0B25F9D69981}"/>
                    </a:ext>
                  </a:extLst>
                </p14:cNvPr>
                <p14:cNvContentPartPr/>
                <p14:nvPr/>
              </p14:nvContentPartPr>
              <p14:xfrm>
                <a:off x="2451050" y="2457190"/>
                <a:ext cx="32040" cy="15840"/>
              </p14:xfrm>
            </p:contentPart>
          </mc:Choice>
          <mc:Fallback xmlns="">
            <p:pic>
              <p:nvPicPr>
                <p:cNvPr id="14" name="Ink 13">
                  <a:extLst>
                    <a:ext uri="{FF2B5EF4-FFF2-40B4-BE49-F238E27FC236}">
                      <a16:creationId xmlns:a16="http://schemas.microsoft.com/office/drawing/2014/main" id="{1BF8A8D6-2897-D5CF-9C23-0B25F9D69981}"/>
                    </a:ext>
                  </a:extLst>
                </p:cNvPr>
                <p:cNvPicPr/>
                <p:nvPr/>
              </p:nvPicPr>
              <p:blipFill>
                <a:blip r:embed="rId13"/>
                <a:stretch>
                  <a:fillRect/>
                </a:stretch>
              </p:blipFill>
              <p:spPr>
                <a:xfrm>
                  <a:off x="2444930" y="2451070"/>
                  <a:ext cx="4428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5" name="Ink 14">
                  <a:extLst>
                    <a:ext uri="{FF2B5EF4-FFF2-40B4-BE49-F238E27FC236}">
                      <a16:creationId xmlns:a16="http://schemas.microsoft.com/office/drawing/2014/main" id="{F9E3D5C6-3778-CF13-F771-BF42430A8FBD}"/>
                    </a:ext>
                  </a:extLst>
                </p14:cNvPr>
                <p14:cNvContentPartPr/>
                <p14:nvPr/>
              </p14:nvContentPartPr>
              <p14:xfrm>
                <a:off x="2421170" y="2457190"/>
                <a:ext cx="36360" cy="46440"/>
              </p14:xfrm>
            </p:contentPart>
          </mc:Choice>
          <mc:Fallback xmlns="">
            <p:pic>
              <p:nvPicPr>
                <p:cNvPr id="15" name="Ink 14">
                  <a:extLst>
                    <a:ext uri="{FF2B5EF4-FFF2-40B4-BE49-F238E27FC236}">
                      <a16:creationId xmlns:a16="http://schemas.microsoft.com/office/drawing/2014/main" id="{F9E3D5C6-3778-CF13-F771-BF42430A8FBD}"/>
                    </a:ext>
                  </a:extLst>
                </p:cNvPr>
                <p:cNvPicPr/>
                <p:nvPr/>
              </p:nvPicPr>
              <p:blipFill>
                <a:blip r:embed="rId15"/>
                <a:stretch>
                  <a:fillRect/>
                </a:stretch>
              </p:blipFill>
              <p:spPr>
                <a:xfrm>
                  <a:off x="2415050" y="2451070"/>
                  <a:ext cx="4860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6" name="Ink 15">
                  <a:extLst>
                    <a:ext uri="{FF2B5EF4-FFF2-40B4-BE49-F238E27FC236}">
                      <a16:creationId xmlns:a16="http://schemas.microsoft.com/office/drawing/2014/main" id="{8B4B1B29-A0CD-693D-392F-86DE6BFF3DC5}"/>
                    </a:ext>
                  </a:extLst>
                </p14:cNvPr>
                <p14:cNvContentPartPr/>
                <p14:nvPr/>
              </p14:nvContentPartPr>
              <p14:xfrm>
                <a:off x="2501810" y="2406790"/>
                <a:ext cx="76320" cy="12960"/>
              </p14:xfrm>
            </p:contentPart>
          </mc:Choice>
          <mc:Fallback xmlns="">
            <p:pic>
              <p:nvPicPr>
                <p:cNvPr id="16" name="Ink 15">
                  <a:extLst>
                    <a:ext uri="{FF2B5EF4-FFF2-40B4-BE49-F238E27FC236}">
                      <a16:creationId xmlns:a16="http://schemas.microsoft.com/office/drawing/2014/main" id="{8B4B1B29-A0CD-693D-392F-86DE6BFF3DC5}"/>
                    </a:ext>
                  </a:extLst>
                </p:cNvPr>
                <p:cNvPicPr/>
                <p:nvPr/>
              </p:nvPicPr>
              <p:blipFill>
                <a:blip r:embed="rId17"/>
                <a:stretch>
                  <a:fillRect/>
                </a:stretch>
              </p:blipFill>
              <p:spPr>
                <a:xfrm>
                  <a:off x="2495690" y="2400670"/>
                  <a:ext cx="885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7" name="Ink 16">
                  <a:extLst>
                    <a:ext uri="{FF2B5EF4-FFF2-40B4-BE49-F238E27FC236}">
                      <a16:creationId xmlns:a16="http://schemas.microsoft.com/office/drawing/2014/main" id="{26552910-A5F2-8B52-658C-E666C4924E6C}"/>
                    </a:ext>
                  </a:extLst>
                </p14:cNvPr>
                <p14:cNvContentPartPr/>
                <p14:nvPr/>
              </p14:nvContentPartPr>
              <p14:xfrm>
                <a:off x="2596850" y="2370070"/>
                <a:ext cx="65160" cy="63360"/>
              </p14:xfrm>
            </p:contentPart>
          </mc:Choice>
          <mc:Fallback xmlns="">
            <p:pic>
              <p:nvPicPr>
                <p:cNvPr id="17" name="Ink 16">
                  <a:extLst>
                    <a:ext uri="{FF2B5EF4-FFF2-40B4-BE49-F238E27FC236}">
                      <a16:creationId xmlns:a16="http://schemas.microsoft.com/office/drawing/2014/main" id="{26552910-A5F2-8B52-658C-E666C4924E6C}"/>
                    </a:ext>
                  </a:extLst>
                </p:cNvPr>
                <p:cNvPicPr/>
                <p:nvPr/>
              </p:nvPicPr>
              <p:blipFill>
                <a:blip r:embed="rId19"/>
                <a:stretch>
                  <a:fillRect/>
                </a:stretch>
              </p:blipFill>
              <p:spPr>
                <a:xfrm>
                  <a:off x="2590730" y="2363950"/>
                  <a:ext cx="774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8" name="Ink 17">
                  <a:extLst>
                    <a:ext uri="{FF2B5EF4-FFF2-40B4-BE49-F238E27FC236}">
                      <a16:creationId xmlns:a16="http://schemas.microsoft.com/office/drawing/2014/main" id="{7D900AC4-F277-1639-C429-39D67C7D4221}"/>
                    </a:ext>
                  </a:extLst>
                </p14:cNvPr>
                <p14:cNvContentPartPr/>
                <p14:nvPr/>
              </p14:nvContentPartPr>
              <p14:xfrm>
                <a:off x="2667410" y="2351710"/>
                <a:ext cx="70200" cy="106560"/>
              </p14:xfrm>
            </p:contentPart>
          </mc:Choice>
          <mc:Fallback xmlns="">
            <p:pic>
              <p:nvPicPr>
                <p:cNvPr id="18" name="Ink 17">
                  <a:extLst>
                    <a:ext uri="{FF2B5EF4-FFF2-40B4-BE49-F238E27FC236}">
                      <a16:creationId xmlns:a16="http://schemas.microsoft.com/office/drawing/2014/main" id="{7D900AC4-F277-1639-C429-39D67C7D4221}"/>
                    </a:ext>
                  </a:extLst>
                </p:cNvPr>
                <p:cNvPicPr/>
                <p:nvPr/>
              </p:nvPicPr>
              <p:blipFill>
                <a:blip r:embed="rId21"/>
                <a:stretch>
                  <a:fillRect/>
                </a:stretch>
              </p:blipFill>
              <p:spPr>
                <a:xfrm>
                  <a:off x="2661290" y="2345590"/>
                  <a:ext cx="824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9" name="Ink 18">
                  <a:extLst>
                    <a:ext uri="{FF2B5EF4-FFF2-40B4-BE49-F238E27FC236}">
                      <a16:creationId xmlns:a16="http://schemas.microsoft.com/office/drawing/2014/main" id="{9ED5A420-07ED-26DF-18ED-C52FB71D9616}"/>
                    </a:ext>
                  </a:extLst>
                </p14:cNvPr>
                <p14:cNvContentPartPr/>
                <p14:nvPr/>
              </p14:nvContentPartPr>
              <p14:xfrm>
                <a:off x="2704850" y="2349550"/>
                <a:ext cx="42840" cy="71640"/>
              </p14:xfrm>
            </p:contentPart>
          </mc:Choice>
          <mc:Fallback xmlns="">
            <p:pic>
              <p:nvPicPr>
                <p:cNvPr id="19" name="Ink 18">
                  <a:extLst>
                    <a:ext uri="{FF2B5EF4-FFF2-40B4-BE49-F238E27FC236}">
                      <a16:creationId xmlns:a16="http://schemas.microsoft.com/office/drawing/2014/main" id="{9ED5A420-07ED-26DF-18ED-C52FB71D9616}"/>
                    </a:ext>
                  </a:extLst>
                </p:cNvPr>
                <p:cNvPicPr/>
                <p:nvPr/>
              </p:nvPicPr>
              <p:blipFill>
                <a:blip r:embed="rId23"/>
                <a:stretch>
                  <a:fillRect/>
                </a:stretch>
              </p:blipFill>
              <p:spPr>
                <a:xfrm>
                  <a:off x="2698730" y="2343430"/>
                  <a:ext cx="5508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0" name="Ink 19">
                  <a:extLst>
                    <a:ext uri="{FF2B5EF4-FFF2-40B4-BE49-F238E27FC236}">
                      <a16:creationId xmlns:a16="http://schemas.microsoft.com/office/drawing/2014/main" id="{28E03048-F44A-A6C5-A9BD-34CD8C2F237F}"/>
                    </a:ext>
                  </a:extLst>
                </p14:cNvPr>
                <p14:cNvContentPartPr/>
                <p14:nvPr/>
              </p14:nvContentPartPr>
              <p14:xfrm>
                <a:off x="2787290" y="2343070"/>
                <a:ext cx="58680" cy="78840"/>
              </p14:xfrm>
            </p:contentPart>
          </mc:Choice>
          <mc:Fallback xmlns="">
            <p:pic>
              <p:nvPicPr>
                <p:cNvPr id="20" name="Ink 19">
                  <a:extLst>
                    <a:ext uri="{FF2B5EF4-FFF2-40B4-BE49-F238E27FC236}">
                      <a16:creationId xmlns:a16="http://schemas.microsoft.com/office/drawing/2014/main" id="{28E03048-F44A-A6C5-A9BD-34CD8C2F237F}"/>
                    </a:ext>
                  </a:extLst>
                </p:cNvPr>
                <p:cNvPicPr/>
                <p:nvPr/>
              </p:nvPicPr>
              <p:blipFill>
                <a:blip r:embed="rId25"/>
                <a:stretch>
                  <a:fillRect/>
                </a:stretch>
              </p:blipFill>
              <p:spPr>
                <a:xfrm>
                  <a:off x="2781170" y="2336950"/>
                  <a:ext cx="7092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1" name="Ink 20">
                  <a:extLst>
                    <a:ext uri="{FF2B5EF4-FFF2-40B4-BE49-F238E27FC236}">
                      <a16:creationId xmlns:a16="http://schemas.microsoft.com/office/drawing/2014/main" id="{17CB3BB2-262C-7E49-D103-16D871890CE6}"/>
                    </a:ext>
                  </a:extLst>
                </p14:cNvPr>
                <p14:cNvContentPartPr/>
                <p14:nvPr/>
              </p14:nvContentPartPr>
              <p14:xfrm>
                <a:off x="2881610" y="2235070"/>
                <a:ext cx="52200" cy="135360"/>
              </p14:xfrm>
            </p:contentPart>
          </mc:Choice>
          <mc:Fallback xmlns="">
            <p:pic>
              <p:nvPicPr>
                <p:cNvPr id="21" name="Ink 20">
                  <a:extLst>
                    <a:ext uri="{FF2B5EF4-FFF2-40B4-BE49-F238E27FC236}">
                      <a16:creationId xmlns:a16="http://schemas.microsoft.com/office/drawing/2014/main" id="{17CB3BB2-262C-7E49-D103-16D871890CE6}"/>
                    </a:ext>
                  </a:extLst>
                </p:cNvPr>
                <p:cNvPicPr/>
                <p:nvPr/>
              </p:nvPicPr>
              <p:blipFill>
                <a:blip r:embed="rId27"/>
                <a:stretch>
                  <a:fillRect/>
                </a:stretch>
              </p:blipFill>
              <p:spPr>
                <a:xfrm>
                  <a:off x="2875490" y="2228950"/>
                  <a:ext cx="6444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2" name="Ink 21">
                  <a:extLst>
                    <a:ext uri="{FF2B5EF4-FFF2-40B4-BE49-F238E27FC236}">
                      <a16:creationId xmlns:a16="http://schemas.microsoft.com/office/drawing/2014/main" id="{3BD3E300-5ADC-7514-D45F-18BA72CDE7F0}"/>
                    </a:ext>
                  </a:extLst>
                </p14:cNvPr>
                <p14:cNvContentPartPr/>
                <p14:nvPr/>
              </p14:nvContentPartPr>
              <p14:xfrm>
                <a:off x="2870090" y="2309950"/>
                <a:ext cx="42480" cy="7560"/>
              </p14:xfrm>
            </p:contentPart>
          </mc:Choice>
          <mc:Fallback xmlns="">
            <p:pic>
              <p:nvPicPr>
                <p:cNvPr id="22" name="Ink 21">
                  <a:extLst>
                    <a:ext uri="{FF2B5EF4-FFF2-40B4-BE49-F238E27FC236}">
                      <a16:creationId xmlns:a16="http://schemas.microsoft.com/office/drawing/2014/main" id="{3BD3E300-5ADC-7514-D45F-18BA72CDE7F0}"/>
                    </a:ext>
                  </a:extLst>
                </p:cNvPr>
                <p:cNvPicPr/>
                <p:nvPr/>
              </p:nvPicPr>
              <p:blipFill>
                <a:blip r:embed="rId29"/>
                <a:stretch>
                  <a:fillRect/>
                </a:stretch>
              </p:blipFill>
              <p:spPr>
                <a:xfrm>
                  <a:off x="2863970" y="2303830"/>
                  <a:ext cx="5472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4" name="Ink 23">
                  <a:extLst>
                    <a:ext uri="{FF2B5EF4-FFF2-40B4-BE49-F238E27FC236}">
                      <a16:creationId xmlns:a16="http://schemas.microsoft.com/office/drawing/2014/main" id="{73B78993-08BE-3B86-5855-759DCC6EAEEC}"/>
                    </a:ext>
                  </a:extLst>
                </p14:cNvPr>
                <p14:cNvContentPartPr/>
                <p14:nvPr/>
              </p14:nvContentPartPr>
              <p14:xfrm>
                <a:off x="2381210" y="2557990"/>
                <a:ext cx="49320" cy="83160"/>
              </p14:xfrm>
            </p:contentPart>
          </mc:Choice>
          <mc:Fallback xmlns="">
            <p:pic>
              <p:nvPicPr>
                <p:cNvPr id="24" name="Ink 23">
                  <a:extLst>
                    <a:ext uri="{FF2B5EF4-FFF2-40B4-BE49-F238E27FC236}">
                      <a16:creationId xmlns:a16="http://schemas.microsoft.com/office/drawing/2014/main" id="{73B78993-08BE-3B86-5855-759DCC6EAEEC}"/>
                    </a:ext>
                  </a:extLst>
                </p:cNvPr>
                <p:cNvPicPr/>
                <p:nvPr/>
              </p:nvPicPr>
              <p:blipFill>
                <a:blip r:embed="rId31"/>
                <a:stretch>
                  <a:fillRect/>
                </a:stretch>
              </p:blipFill>
              <p:spPr>
                <a:xfrm>
                  <a:off x="2375090" y="2551870"/>
                  <a:ext cx="6156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5" name="Ink 24">
                  <a:extLst>
                    <a:ext uri="{FF2B5EF4-FFF2-40B4-BE49-F238E27FC236}">
                      <a16:creationId xmlns:a16="http://schemas.microsoft.com/office/drawing/2014/main" id="{4BB27F29-A3A7-157F-4133-1DC38987EAE5}"/>
                    </a:ext>
                  </a:extLst>
                </p14:cNvPr>
                <p14:cNvContentPartPr/>
                <p14:nvPr/>
              </p14:nvContentPartPr>
              <p14:xfrm>
                <a:off x="2499290" y="2533150"/>
                <a:ext cx="48240" cy="71640"/>
              </p14:xfrm>
            </p:contentPart>
          </mc:Choice>
          <mc:Fallback xmlns="">
            <p:pic>
              <p:nvPicPr>
                <p:cNvPr id="25" name="Ink 24">
                  <a:extLst>
                    <a:ext uri="{FF2B5EF4-FFF2-40B4-BE49-F238E27FC236}">
                      <a16:creationId xmlns:a16="http://schemas.microsoft.com/office/drawing/2014/main" id="{4BB27F29-A3A7-157F-4133-1DC38987EAE5}"/>
                    </a:ext>
                  </a:extLst>
                </p:cNvPr>
                <p:cNvPicPr/>
                <p:nvPr/>
              </p:nvPicPr>
              <p:blipFill>
                <a:blip r:embed="rId33"/>
                <a:stretch>
                  <a:fillRect/>
                </a:stretch>
              </p:blipFill>
              <p:spPr>
                <a:xfrm>
                  <a:off x="2493170" y="2527030"/>
                  <a:ext cx="6048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6" name="Ink 25">
                  <a:extLst>
                    <a:ext uri="{FF2B5EF4-FFF2-40B4-BE49-F238E27FC236}">
                      <a16:creationId xmlns:a16="http://schemas.microsoft.com/office/drawing/2014/main" id="{9F2C0489-81FD-731B-D001-61B858F171DD}"/>
                    </a:ext>
                  </a:extLst>
                </p14:cNvPr>
                <p14:cNvContentPartPr/>
                <p14:nvPr/>
              </p14:nvContentPartPr>
              <p14:xfrm>
                <a:off x="2604770" y="2476270"/>
                <a:ext cx="59400" cy="117000"/>
              </p14:xfrm>
            </p:contentPart>
          </mc:Choice>
          <mc:Fallback xmlns="">
            <p:pic>
              <p:nvPicPr>
                <p:cNvPr id="26" name="Ink 25">
                  <a:extLst>
                    <a:ext uri="{FF2B5EF4-FFF2-40B4-BE49-F238E27FC236}">
                      <a16:creationId xmlns:a16="http://schemas.microsoft.com/office/drawing/2014/main" id="{9F2C0489-81FD-731B-D001-61B858F171DD}"/>
                    </a:ext>
                  </a:extLst>
                </p:cNvPr>
                <p:cNvPicPr/>
                <p:nvPr/>
              </p:nvPicPr>
              <p:blipFill>
                <a:blip r:embed="rId35"/>
                <a:stretch>
                  <a:fillRect/>
                </a:stretch>
              </p:blipFill>
              <p:spPr>
                <a:xfrm>
                  <a:off x="2598650" y="2470150"/>
                  <a:ext cx="7164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7" name="Ink 26">
                  <a:extLst>
                    <a:ext uri="{FF2B5EF4-FFF2-40B4-BE49-F238E27FC236}">
                      <a16:creationId xmlns:a16="http://schemas.microsoft.com/office/drawing/2014/main" id="{22793182-93BB-98C1-A38C-87C8C565A452}"/>
                    </a:ext>
                  </a:extLst>
                </p14:cNvPr>
                <p14:cNvContentPartPr/>
                <p14:nvPr/>
              </p14:nvContentPartPr>
              <p14:xfrm>
                <a:off x="2679650" y="2546110"/>
                <a:ext cx="25200" cy="18000"/>
              </p14:xfrm>
            </p:contentPart>
          </mc:Choice>
          <mc:Fallback xmlns="">
            <p:pic>
              <p:nvPicPr>
                <p:cNvPr id="27" name="Ink 26">
                  <a:extLst>
                    <a:ext uri="{FF2B5EF4-FFF2-40B4-BE49-F238E27FC236}">
                      <a16:creationId xmlns:a16="http://schemas.microsoft.com/office/drawing/2014/main" id="{22793182-93BB-98C1-A38C-87C8C565A452}"/>
                    </a:ext>
                  </a:extLst>
                </p:cNvPr>
                <p:cNvPicPr/>
                <p:nvPr/>
              </p:nvPicPr>
              <p:blipFill>
                <a:blip r:embed="rId37"/>
                <a:stretch>
                  <a:fillRect/>
                </a:stretch>
              </p:blipFill>
              <p:spPr>
                <a:xfrm>
                  <a:off x="2673530" y="2539990"/>
                  <a:ext cx="3744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8" name="Ink 27">
                  <a:extLst>
                    <a:ext uri="{FF2B5EF4-FFF2-40B4-BE49-F238E27FC236}">
                      <a16:creationId xmlns:a16="http://schemas.microsoft.com/office/drawing/2014/main" id="{0EDBAB12-53C5-E1DA-196F-DFFABFCA199A}"/>
                    </a:ext>
                  </a:extLst>
                </p14:cNvPr>
                <p14:cNvContentPartPr/>
                <p14:nvPr/>
              </p14:nvContentPartPr>
              <p14:xfrm>
                <a:off x="2673170" y="2508310"/>
                <a:ext cx="360" cy="360"/>
              </p14:xfrm>
            </p:contentPart>
          </mc:Choice>
          <mc:Fallback xmlns="">
            <p:pic>
              <p:nvPicPr>
                <p:cNvPr id="28" name="Ink 27">
                  <a:extLst>
                    <a:ext uri="{FF2B5EF4-FFF2-40B4-BE49-F238E27FC236}">
                      <a16:creationId xmlns:a16="http://schemas.microsoft.com/office/drawing/2014/main" id="{0EDBAB12-53C5-E1DA-196F-DFFABFCA199A}"/>
                    </a:ext>
                  </a:extLst>
                </p:cNvPr>
                <p:cNvPicPr/>
                <p:nvPr/>
              </p:nvPicPr>
              <p:blipFill>
                <a:blip r:embed="rId39"/>
                <a:stretch>
                  <a:fillRect/>
                </a:stretch>
              </p:blipFill>
              <p:spPr>
                <a:xfrm>
                  <a:off x="2667050" y="250219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9" name="Ink 28">
                  <a:extLst>
                    <a:ext uri="{FF2B5EF4-FFF2-40B4-BE49-F238E27FC236}">
                      <a16:creationId xmlns:a16="http://schemas.microsoft.com/office/drawing/2014/main" id="{8B016D66-84E4-C84C-D8FE-EFE9E6EFE67D}"/>
                    </a:ext>
                  </a:extLst>
                </p14:cNvPr>
                <p14:cNvContentPartPr/>
                <p14:nvPr/>
              </p14:nvContentPartPr>
              <p14:xfrm>
                <a:off x="2717810" y="2514430"/>
                <a:ext cx="30960" cy="99000"/>
              </p14:xfrm>
            </p:contentPart>
          </mc:Choice>
          <mc:Fallback xmlns="">
            <p:pic>
              <p:nvPicPr>
                <p:cNvPr id="29" name="Ink 28">
                  <a:extLst>
                    <a:ext uri="{FF2B5EF4-FFF2-40B4-BE49-F238E27FC236}">
                      <a16:creationId xmlns:a16="http://schemas.microsoft.com/office/drawing/2014/main" id="{8B016D66-84E4-C84C-D8FE-EFE9E6EFE67D}"/>
                    </a:ext>
                  </a:extLst>
                </p:cNvPr>
                <p:cNvPicPr/>
                <p:nvPr/>
              </p:nvPicPr>
              <p:blipFill>
                <a:blip r:embed="rId41"/>
                <a:stretch>
                  <a:fillRect/>
                </a:stretch>
              </p:blipFill>
              <p:spPr>
                <a:xfrm>
                  <a:off x="2711690" y="2508310"/>
                  <a:ext cx="4320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0" name="Ink 29">
                  <a:extLst>
                    <a:ext uri="{FF2B5EF4-FFF2-40B4-BE49-F238E27FC236}">
                      <a16:creationId xmlns:a16="http://schemas.microsoft.com/office/drawing/2014/main" id="{B455D163-3BCC-1239-7D58-BD1133D41609}"/>
                    </a:ext>
                  </a:extLst>
                </p14:cNvPr>
                <p14:cNvContentPartPr/>
                <p14:nvPr/>
              </p14:nvContentPartPr>
              <p14:xfrm>
                <a:off x="2740130" y="2518390"/>
                <a:ext cx="32400" cy="30960"/>
              </p14:xfrm>
            </p:contentPart>
          </mc:Choice>
          <mc:Fallback xmlns="">
            <p:pic>
              <p:nvPicPr>
                <p:cNvPr id="30" name="Ink 29">
                  <a:extLst>
                    <a:ext uri="{FF2B5EF4-FFF2-40B4-BE49-F238E27FC236}">
                      <a16:creationId xmlns:a16="http://schemas.microsoft.com/office/drawing/2014/main" id="{B455D163-3BCC-1239-7D58-BD1133D41609}"/>
                    </a:ext>
                  </a:extLst>
                </p:cNvPr>
                <p:cNvPicPr/>
                <p:nvPr/>
              </p:nvPicPr>
              <p:blipFill>
                <a:blip r:embed="rId43"/>
                <a:stretch>
                  <a:fillRect/>
                </a:stretch>
              </p:blipFill>
              <p:spPr>
                <a:xfrm>
                  <a:off x="2734010" y="2512270"/>
                  <a:ext cx="4464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1" name="Ink 30">
                  <a:extLst>
                    <a:ext uri="{FF2B5EF4-FFF2-40B4-BE49-F238E27FC236}">
                      <a16:creationId xmlns:a16="http://schemas.microsoft.com/office/drawing/2014/main" id="{7C9FC0B7-2B0F-1341-1E2A-94C3F1E1B238}"/>
                    </a:ext>
                  </a:extLst>
                </p14:cNvPr>
                <p14:cNvContentPartPr/>
                <p14:nvPr/>
              </p14:nvContentPartPr>
              <p14:xfrm>
                <a:off x="2810690" y="2463310"/>
                <a:ext cx="21600" cy="58680"/>
              </p14:xfrm>
            </p:contentPart>
          </mc:Choice>
          <mc:Fallback xmlns="">
            <p:pic>
              <p:nvPicPr>
                <p:cNvPr id="31" name="Ink 30">
                  <a:extLst>
                    <a:ext uri="{FF2B5EF4-FFF2-40B4-BE49-F238E27FC236}">
                      <a16:creationId xmlns:a16="http://schemas.microsoft.com/office/drawing/2014/main" id="{7C9FC0B7-2B0F-1341-1E2A-94C3F1E1B238}"/>
                    </a:ext>
                  </a:extLst>
                </p:cNvPr>
                <p:cNvPicPr/>
                <p:nvPr/>
              </p:nvPicPr>
              <p:blipFill>
                <a:blip r:embed="rId45"/>
                <a:stretch>
                  <a:fillRect/>
                </a:stretch>
              </p:blipFill>
              <p:spPr>
                <a:xfrm>
                  <a:off x="2804570" y="2457190"/>
                  <a:ext cx="3384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2" name="Ink 31">
                  <a:extLst>
                    <a:ext uri="{FF2B5EF4-FFF2-40B4-BE49-F238E27FC236}">
                      <a16:creationId xmlns:a16="http://schemas.microsoft.com/office/drawing/2014/main" id="{B116A873-030D-D646-420D-375747C29083}"/>
                    </a:ext>
                  </a:extLst>
                </p14:cNvPr>
                <p14:cNvContentPartPr/>
                <p14:nvPr/>
              </p14:nvContentPartPr>
              <p14:xfrm>
                <a:off x="2856770" y="2508310"/>
                <a:ext cx="9720" cy="20880"/>
              </p14:xfrm>
            </p:contentPart>
          </mc:Choice>
          <mc:Fallback xmlns="">
            <p:pic>
              <p:nvPicPr>
                <p:cNvPr id="32" name="Ink 31">
                  <a:extLst>
                    <a:ext uri="{FF2B5EF4-FFF2-40B4-BE49-F238E27FC236}">
                      <a16:creationId xmlns:a16="http://schemas.microsoft.com/office/drawing/2014/main" id="{B116A873-030D-D646-420D-375747C29083}"/>
                    </a:ext>
                  </a:extLst>
                </p:cNvPr>
                <p:cNvPicPr/>
                <p:nvPr/>
              </p:nvPicPr>
              <p:blipFill>
                <a:blip r:embed="rId47"/>
                <a:stretch>
                  <a:fillRect/>
                </a:stretch>
              </p:blipFill>
              <p:spPr>
                <a:xfrm>
                  <a:off x="2850650" y="2502190"/>
                  <a:ext cx="219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4" name="Ink 33">
                  <a:extLst>
                    <a:ext uri="{FF2B5EF4-FFF2-40B4-BE49-F238E27FC236}">
                      <a16:creationId xmlns:a16="http://schemas.microsoft.com/office/drawing/2014/main" id="{B769842E-3195-5DAB-1EDF-9A3FFC2D7807}"/>
                    </a:ext>
                  </a:extLst>
                </p14:cNvPr>
                <p14:cNvContentPartPr/>
                <p14:nvPr/>
              </p14:nvContentPartPr>
              <p14:xfrm>
                <a:off x="2842370" y="2520910"/>
                <a:ext cx="21600" cy="61560"/>
              </p14:xfrm>
            </p:contentPart>
          </mc:Choice>
          <mc:Fallback xmlns="">
            <p:pic>
              <p:nvPicPr>
                <p:cNvPr id="34" name="Ink 33">
                  <a:extLst>
                    <a:ext uri="{FF2B5EF4-FFF2-40B4-BE49-F238E27FC236}">
                      <a16:creationId xmlns:a16="http://schemas.microsoft.com/office/drawing/2014/main" id="{B769842E-3195-5DAB-1EDF-9A3FFC2D7807}"/>
                    </a:ext>
                  </a:extLst>
                </p:cNvPr>
                <p:cNvPicPr/>
                <p:nvPr/>
              </p:nvPicPr>
              <p:blipFill>
                <a:blip r:embed="rId49"/>
                <a:stretch>
                  <a:fillRect/>
                </a:stretch>
              </p:blipFill>
              <p:spPr>
                <a:xfrm>
                  <a:off x="2836250" y="2514790"/>
                  <a:ext cx="3384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5" name="Ink 34">
                  <a:extLst>
                    <a:ext uri="{FF2B5EF4-FFF2-40B4-BE49-F238E27FC236}">
                      <a16:creationId xmlns:a16="http://schemas.microsoft.com/office/drawing/2014/main" id="{835F52CF-B92F-B038-6CB3-CC4869AEB797}"/>
                    </a:ext>
                  </a:extLst>
                </p14:cNvPr>
                <p14:cNvContentPartPr/>
                <p14:nvPr/>
              </p14:nvContentPartPr>
              <p14:xfrm>
                <a:off x="2914370" y="2401030"/>
                <a:ext cx="134640" cy="91800"/>
              </p14:xfrm>
            </p:contentPart>
          </mc:Choice>
          <mc:Fallback xmlns="">
            <p:pic>
              <p:nvPicPr>
                <p:cNvPr id="35" name="Ink 34">
                  <a:extLst>
                    <a:ext uri="{FF2B5EF4-FFF2-40B4-BE49-F238E27FC236}">
                      <a16:creationId xmlns:a16="http://schemas.microsoft.com/office/drawing/2014/main" id="{835F52CF-B92F-B038-6CB3-CC4869AEB797}"/>
                    </a:ext>
                  </a:extLst>
                </p:cNvPr>
                <p:cNvPicPr/>
                <p:nvPr/>
              </p:nvPicPr>
              <p:blipFill>
                <a:blip r:embed="rId51"/>
                <a:stretch>
                  <a:fillRect/>
                </a:stretch>
              </p:blipFill>
              <p:spPr>
                <a:xfrm>
                  <a:off x="2908250" y="2394910"/>
                  <a:ext cx="14688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6" name="Ink 35">
                  <a:extLst>
                    <a:ext uri="{FF2B5EF4-FFF2-40B4-BE49-F238E27FC236}">
                      <a16:creationId xmlns:a16="http://schemas.microsoft.com/office/drawing/2014/main" id="{4E7400C3-75D8-8EBA-90B0-E80972B02101}"/>
                    </a:ext>
                  </a:extLst>
                </p14:cNvPr>
                <p14:cNvContentPartPr/>
                <p14:nvPr/>
              </p14:nvContentPartPr>
              <p14:xfrm>
                <a:off x="3072050" y="2381230"/>
                <a:ext cx="37800" cy="52560"/>
              </p14:xfrm>
            </p:contentPart>
          </mc:Choice>
          <mc:Fallback xmlns="">
            <p:pic>
              <p:nvPicPr>
                <p:cNvPr id="36" name="Ink 35">
                  <a:extLst>
                    <a:ext uri="{FF2B5EF4-FFF2-40B4-BE49-F238E27FC236}">
                      <a16:creationId xmlns:a16="http://schemas.microsoft.com/office/drawing/2014/main" id="{4E7400C3-75D8-8EBA-90B0-E80972B02101}"/>
                    </a:ext>
                  </a:extLst>
                </p:cNvPr>
                <p:cNvPicPr/>
                <p:nvPr/>
              </p:nvPicPr>
              <p:blipFill>
                <a:blip r:embed="rId53"/>
                <a:stretch>
                  <a:fillRect/>
                </a:stretch>
              </p:blipFill>
              <p:spPr>
                <a:xfrm>
                  <a:off x="3065930" y="2375110"/>
                  <a:ext cx="5004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2" name="Ink 71">
                  <a:extLst>
                    <a:ext uri="{FF2B5EF4-FFF2-40B4-BE49-F238E27FC236}">
                      <a16:creationId xmlns:a16="http://schemas.microsoft.com/office/drawing/2014/main" id="{0F051BB5-F6CD-FD9F-37D0-D056F7640E3F}"/>
                    </a:ext>
                  </a:extLst>
                </p14:cNvPr>
                <p14:cNvContentPartPr/>
                <p14:nvPr/>
              </p14:nvContentPartPr>
              <p14:xfrm>
                <a:off x="3143295" y="2352420"/>
                <a:ext cx="33120" cy="176400"/>
              </p14:xfrm>
            </p:contentPart>
          </mc:Choice>
          <mc:Fallback xmlns="">
            <p:pic>
              <p:nvPicPr>
                <p:cNvPr id="72" name="Ink 71">
                  <a:extLst>
                    <a:ext uri="{FF2B5EF4-FFF2-40B4-BE49-F238E27FC236}">
                      <a16:creationId xmlns:a16="http://schemas.microsoft.com/office/drawing/2014/main" id="{0F051BB5-F6CD-FD9F-37D0-D056F7640E3F}"/>
                    </a:ext>
                  </a:extLst>
                </p:cNvPr>
                <p:cNvPicPr/>
                <p:nvPr/>
              </p:nvPicPr>
              <p:blipFill>
                <a:blip r:embed="rId82"/>
                <a:stretch>
                  <a:fillRect/>
                </a:stretch>
              </p:blipFill>
              <p:spPr>
                <a:xfrm>
                  <a:off x="3137175" y="2346300"/>
                  <a:ext cx="4536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3" name="Ink 72">
                  <a:extLst>
                    <a:ext uri="{FF2B5EF4-FFF2-40B4-BE49-F238E27FC236}">
                      <a16:creationId xmlns:a16="http://schemas.microsoft.com/office/drawing/2014/main" id="{6E97AFDF-AF44-2796-4A27-C0FAE35FDA7D}"/>
                    </a:ext>
                  </a:extLst>
                </p14:cNvPr>
                <p14:cNvContentPartPr/>
                <p14:nvPr/>
              </p14:nvContentPartPr>
              <p14:xfrm>
                <a:off x="3143295" y="2362140"/>
                <a:ext cx="46080" cy="41760"/>
              </p14:xfrm>
            </p:contentPart>
          </mc:Choice>
          <mc:Fallback xmlns="">
            <p:pic>
              <p:nvPicPr>
                <p:cNvPr id="73" name="Ink 72">
                  <a:extLst>
                    <a:ext uri="{FF2B5EF4-FFF2-40B4-BE49-F238E27FC236}">
                      <a16:creationId xmlns:a16="http://schemas.microsoft.com/office/drawing/2014/main" id="{6E97AFDF-AF44-2796-4A27-C0FAE35FDA7D}"/>
                    </a:ext>
                  </a:extLst>
                </p:cNvPr>
                <p:cNvPicPr/>
                <p:nvPr/>
              </p:nvPicPr>
              <p:blipFill>
                <a:blip r:embed="rId84"/>
                <a:stretch>
                  <a:fillRect/>
                </a:stretch>
              </p:blipFill>
              <p:spPr>
                <a:xfrm>
                  <a:off x="3137175" y="2356020"/>
                  <a:ext cx="58320" cy="54000"/>
                </a:xfrm>
                <a:prstGeom prst="rect">
                  <a:avLst/>
                </a:prstGeom>
              </p:spPr>
            </p:pic>
          </mc:Fallback>
        </mc:AlternateContent>
      </p:grpSp>
      <p:grpSp>
        <p:nvGrpSpPr>
          <p:cNvPr id="80" name="Group 79">
            <a:extLst>
              <a:ext uri="{FF2B5EF4-FFF2-40B4-BE49-F238E27FC236}">
                <a16:creationId xmlns:a16="http://schemas.microsoft.com/office/drawing/2014/main" id="{F96C348D-D038-36A4-C156-29A8F7688272}"/>
              </a:ext>
            </a:extLst>
          </p:cNvPr>
          <p:cNvGrpSpPr/>
          <p:nvPr/>
        </p:nvGrpSpPr>
        <p:grpSpPr>
          <a:xfrm>
            <a:off x="3076335" y="5372100"/>
            <a:ext cx="88560" cy="180000"/>
            <a:chOff x="3076335" y="5372100"/>
            <a:chExt cx="88560" cy="180000"/>
          </a:xfrm>
        </p:grpSpPr>
        <mc:AlternateContent xmlns:mc="http://schemas.openxmlformats.org/markup-compatibility/2006" xmlns:p14="http://schemas.microsoft.com/office/powerpoint/2010/main">
          <mc:Choice Requires="p14">
            <p:contentPart p14:bwMode="auto" r:id="rId85">
              <p14:nvContentPartPr>
                <p14:cNvPr id="75" name="Ink 74">
                  <a:extLst>
                    <a:ext uri="{FF2B5EF4-FFF2-40B4-BE49-F238E27FC236}">
                      <a16:creationId xmlns:a16="http://schemas.microsoft.com/office/drawing/2014/main" id="{CB5140EB-9CC2-9848-C1F9-9E628BD09AF8}"/>
                    </a:ext>
                  </a:extLst>
                </p14:cNvPr>
                <p14:cNvContentPartPr/>
                <p14:nvPr/>
              </p14:nvContentPartPr>
              <p14:xfrm>
                <a:off x="3076335" y="5400540"/>
                <a:ext cx="67320" cy="151560"/>
              </p14:xfrm>
            </p:contentPart>
          </mc:Choice>
          <mc:Fallback xmlns="">
            <p:pic>
              <p:nvPicPr>
                <p:cNvPr id="75" name="Ink 74">
                  <a:extLst>
                    <a:ext uri="{FF2B5EF4-FFF2-40B4-BE49-F238E27FC236}">
                      <a16:creationId xmlns:a16="http://schemas.microsoft.com/office/drawing/2014/main" id="{CB5140EB-9CC2-9848-C1F9-9E628BD09AF8}"/>
                    </a:ext>
                  </a:extLst>
                </p:cNvPr>
                <p:cNvPicPr/>
                <p:nvPr/>
              </p:nvPicPr>
              <p:blipFill>
                <a:blip r:embed="rId86"/>
                <a:stretch>
                  <a:fillRect/>
                </a:stretch>
              </p:blipFill>
              <p:spPr>
                <a:xfrm>
                  <a:off x="3070215" y="5394420"/>
                  <a:ext cx="7956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6" name="Ink 75">
                  <a:extLst>
                    <a:ext uri="{FF2B5EF4-FFF2-40B4-BE49-F238E27FC236}">
                      <a16:creationId xmlns:a16="http://schemas.microsoft.com/office/drawing/2014/main" id="{B40FD05F-14D0-B14C-84CB-ECE811BC6555}"/>
                    </a:ext>
                  </a:extLst>
                </p14:cNvPr>
                <p14:cNvContentPartPr/>
                <p14:nvPr/>
              </p14:nvContentPartPr>
              <p14:xfrm>
                <a:off x="3104775" y="5380380"/>
                <a:ext cx="60120" cy="85320"/>
              </p14:xfrm>
            </p:contentPart>
          </mc:Choice>
          <mc:Fallback xmlns="">
            <p:pic>
              <p:nvPicPr>
                <p:cNvPr id="76" name="Ink 75">
                  <a:extLst>
                    <a:ext uri="{FF2B5EF4-FFF2-40B4-BE49-F238E27FC236}">
                      <a16:creationId xmlns:a16="http://schemas.microsoft.com/office/drawing/2014/main" id="{B40FD05F-14D0-B14C-84CB-ECE811BC6555}"/>
                    </a:ext>
                  </a:extLst>
                </p:cNvPr>
                <p:cNvPicPr/>
                <p:nvPr/>
              </p:nvPicPr>
              <p:blipFill>
                <a:blip r:embed="rId88"/>
                <a:stretch>
                  <a:fillRect/>
                </a:stretch>
              </p:blipFill>
              <p:spPr>
                <a:xfrm>
                  <a:off x="3098655" y="5374260"/>
                  <a:ext cx="72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7" name="Ink 76">
                  <a:extLst>
                    <a:ext uri="{FF2B5EF4-FFF2-40B4-BE49-F238E27FC236}">
                      <a16:creationId xmlns:a16="http://schemas.microsoft.com/office/drawing/2014/main" id="{2369C018-8D6D-4FC7-C46F-575533E61158}"/>
                    </a:ext>
                  </a:extLst>
                </p14:cNvPr>
                <p14:cNvContentPartPr/>
                <p14:nvPr/>
              </p14:nvContentPartPr>
              <p14:xfrm>
                <a:off x="3123855" y="5372100"/>
                <a:ext cx="9720" cy="360"/>
              </p14:xfrm>
            </p:contentPart>
          </mc:Choice>
          <mc:Fallback xmlns="">
            <p:pic>
              <p:nvPicPr>
                <p:cNvPr id="77" name="Ink 76">
                  <a:extLst>
                    <a:ext uri="{FF2B5EF4-FFF2-40B4-BE49-F238E27FC236}">
                      <a16:creationId xmlns:a16="http://schemas.microsoft.com/office/drawing/2014/main" id="{2369C018-8D6D-4FC7-C46F-575533E61158}"/>
                    </a:ext>
                  </a:extLst>
                </p:cNvPr>
                <p:cNvPicPr/>
                <p:nvPr/>
              </p:nvPicPr>
              <p:blipFill>
                <a:blip r:embed="rId90"/>
                <a:stretch>
                  <a:fillRect/>
                </a:stretch>
              </p:blipFill>
              <p:spPr>
                <a:xfrm>
                  <a:off x="3117735" y="5365980"/>
                  <a:ext cx="2196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79" name="Ink 78">
                  <a:extLst>
                    <a:ext uri="{FF2B5EF4-FFF2-40B4-BE49-F238E27FC236}">
                      <a16:creationId xmlns:a16="http://schemas.microsoft.com/office/drawing/2014/main" id="{D8B4460D-D92C-7E47-9FAE-0465F2276E5D}"/>
                    </a:ext>
                  </a:extLst>
                </p14:cNvPr>
                <p14:cNvContentPartPr/>
                <p14:nvPr/>
              </p14:nvContentPartPr>
              <p14:xfrm>
                <a:off x="3095775" y="5379660"/>
                <a:ext cx="6120" cy="11520"/>
              </p14:xfrm>
            </p:contentPart>
          </mc:Choice>
          <mc:Fallback xmlns="">
            <p:pic>
              <p:nvPicPr>
                <p:cNvPr id="79" name="Ink 78">
                  <a:extLst>
                    <a:ext uri="{FF2B5EF4-FFF2-40B4-BE49-F238E27FC236}">
                      <a16:creationId xmlns:a16="http://schemas.microsoft.com/office/drawing/2014/main" id="{D8B4460D-D92C-7E47-9FAE-0465F2276E5D}"/>
                    </a:ext>
                  </a:extLst>
                </p:cNvPr>
                <p:cNvPicPr/>
                <p:nvPr/>
              </p:nvPicPr>
              <p:blipFill>
                <a:blip r:embed="rId92"/>
                <a:stretch>
                  <a:fillRect/>
                </a:stretch>
              </p:blipFill>
              <p:spPr>
                <a:xfrm>
                  <a:off x="3089655" y="5373540"/>
                  <a:ext cx="18360" cy="23760"/>
                </a:xfrm>
                <a:prstGeom prst="rect">
                  <a:avLst/>
                </a:prstGeom>
              </p:spPr>
            </p:pic>
          </mc:Fallback>
        </mc:AlternateContent>
      </p:grpSp>
      <p:pic>
        <p:nvPicPr>
          <p:cNvPr id="81" name="Picture 80">
            <a:extLst>
              <a:ext uri="{FF2B5EF4-FFF2-40B4-BE49-F238E27FC236}">
                <a16:creationId xmlns:a16="http://schemas.microsoft.com/office/drawing/2014/main" id="{9893323F-2B27-31D8-B3FD-FBD8368041C6}"/>
              </a:ext>
            </a:extLst>
          </p:cNvPr>
          <p:cNvPicPr>
            <a:picLocks noChangeAspect="1"/>
          </p:cNvPicPr>
          <p:nvPr/>
        </p:nvPicPr>
        <p:blipFill>
          <a:blip r:embed="rId93"/>
          <a:stretch>
            <a:fillRect/>
          </a:stretch>
        </p:blipFill>
        <p:spPr>
          <a:xfrm>
            <a:off x="9704712" y="886662"/>
            <a:ext cx="2255566" cy="1706607"/>
          </a:xfrm>
          <a:prstGeom prst="rect">
            <a:avLst/>
          </a:prstGeom>
        </p:spPr>
      </p:pic>
      <p:grpSp>
        <p:nvGrpSpPr>
          <p:cNvPr id="94" name="Group 93">
            <a:extLst>
              <a:ext uri="{FF2B5EF4-FFF2-40B4-BE49-F238E27FC236}">
                <a16:creationId xmlns:a16="http://schemas.microsoft.com/office/drawing/2014/main" id="{326FFE83-CFC9-9299-A2AE-F56C51C1BA57}"/>
              </a:ext>
            </a:extLst>
          </p:cNvPr>
          <p:cNvGrpSpPr/>
          <p:nvPr/>
        </p:nvGrpSpPr>
        <p:grpSpPr>
          <a:xfrm>
            <a:off x="9534540" y="323460"/>
            <a:ext cx="2637360" cy="2618640"/>
            <a:chOff x="9534540" y="323460"/>
            <a:chExt cx="2637360" cy="2618640"/>
          </a:xfrm>
        </p:grpSpPr>
        <mc:AlternateContent xmlns:mc="http://schemas.openxmlformats.org/markup-compatibility/2006" xmlns:p14="http://schemas.microsoft.com/office/powerpoint/2010/main">
          <mc:Choice Requires="p14">
            <p:contentPart p14:bwMode="auto" r:id="rId94">
              <p14:nvContentPartPr>
                <p14:cNvPr id="82" name="Ink 81">
                  <a:extLst>
                    <a:ext uri="{FF2B5EF4-FFF2-40B4-BE49-F238E27FC236}">
                      <a16:creationId xmlns:a16="http://schemas.microsoft.com/office/drawing/2014/main" id="{9DDFE63D-5BC2-B2EC-16DC-81F22D6F3923}"/>
                    </a:ext>
                  </a:extLst>
                </p14:cNvPr>
                <p14:cNvContentPartPr/>
                <p14:nvPr/>
              </p14:nvContentPartPr>
              <p14:xfrm>
                <a:off x="10325820" y="466020"/>
                <a:ext cx="180360" cy="220680"/>
              </p14:xfrm>
            </p:contentPart>
          </mc:Choice>
          <mc:Fallback xmlns="">
            <p:pic>
              <p:nvPicPr>
                <p:cNvPr id="82" name="Ink 81">
                  <a:extLst>
                    <a:ext uri="{FF2B5EF4-FFF2-40B4-BE49-F238E27FC236}">
                      <a16:creationId xmlns:a16="http://schemas.microsoft.com/office/drawing/2014/main" id="{9DDFE63D-5BC2-B2EC-16DC-81F22D6F3923}"/>
                    </a:ext>
                  </a:extLst>
                </p:cNvPr>
                <p:cNvPicPr/>
                <p:nvPr/>
              </p:nvPicPr>
              <p:blipFill>
                <a:blip r:embed="rId95"/>
                <a:stretch>
                  <a:fillRect/>
                </a:stretch>
              </p:blipFill>
              <p:spPr>
                <a:xfrm>
                  <a:off x="10316820" y="457380"/>
                  <a:ext cx="19800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83" name="Ink 82">
                  <a:extLst>
                    <a:ext uri="{FF2B5EF4-FFF2-40B4-BE49-F238E27FC236}">
                      <a16:creationId xmlns:a16="http://schemas.microsoft.com/office/drawing/2014/main" id="{02126658-FD50-C759-6D3B-C620D9D57EC9}"/>
                    </a:ext>
                  </a:extLst>
                </p14:cNvPr>
                <p14:cNvContentPartPr/>
                <p14:nvPr/>
              </p14:nvContentPartPr>
              <p14:xfrm>
                <a:off x="10580700" y="502740"/>
                <a:ext cx="135000" cy="222480"/>
              </p14:xfrm>
            </p:contentPart>
          </mc:Choice>
          <mc:Fallback xmlns="">
            <p:pic>
              <p:nvPicPr>
                <p:cNvPr id="83" name="Ink 82">
                  <a:extLst>
                    <a:ext uri="{FF2B5EF4-FFF2-40B4-BE49-F238E27FC236}">
                      <a16:creationId xmlns:a16="http://schemas.microsoft.com/office/drawing/2014/main" id="{02126658-FD50-C759-6D3B-C620D9D57EC9}"/>
                    </a:ext>
                  </a:extLst>
                </p:cNvPr>
                <p:cNvPicPr/>
                <p:nvPr/>
              </p:nvPicPr>
              <p:blipFill>
                <a:blip r:embed="rId97"/>
                <a:stretch>
                  <a:fillRect/>
                </a:stretch>
              </p:blipFill>
              <p:spPr>
                <a:xfrm>
                  <a:off x="10572060" y="493740"/>
                  <a:ext cx="15264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84" name="Ink 83">
                  <a:extLst>
                    <a:ext uri="{FF2B5EF4-FFF2-40B4-BE49-F238E27FC236}">
                      <a16:creationId xmlns:a16="http://schemas.microsoft.com/office/drawing/2014/main" id="{8C3AD9AB-B7BB-B2FF-08CE-8B406222F72A}"/>
                    </a:ext>
                  </a:extLst>
                </p14:cNvPr>
                <p14:cNvContentPartPr/>
                <p14:nvPr/>
              </p14:nvContentPartPr>
              <p14:xfrm>
                <a:off x="10801380" y="514260"/>
                <a:ext cx="29520" cy="209160"/>
              </p14:xfrm>
            </p:contentPart>
          </mc:Choice>
          <mc:Fallback xmlns="">
            <p:pic>
              <p:nvPicPr>
                <p:cNvPr id="84" name="Ink 83">
                  <a:extLst>
                    <a:ext uri="{FF2B5EF4-FFF2-40B4-BE49-F238E27FC236}">
                      <a16:creationId xmlns:a16="http://schemas.microsoft.com/office/drawing/2014/main" id="{8C3AD9AB-B7BB-B2FF-08CE-8B406222F72A}"/>
                    </a:ext>
                  </a:extLst>
                </p:cNvPr>
                <p:cNvPicPr/>
                <p:nvPr/>
              </p:nvPicPr>
              <p:blipFill>
                <a:blip r:embed="rId99"/>
                <a:stretch>
                  <a:fillRect/>
                </a:stretch>
              </p:blipFill>
              <p:spPr>
                <a:xfrm>
                  <a:off x="10792380" y="505260"/>
                  <a:ext cx="4716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85" name="Ink 84">
                  <a:extLst>
                    <a:ext uri="{FF2B5EF4-FFF2-40B4-BE49-F238E27FC236}">
                      <a16:creationId xmlns:a16="http://schemas.microsoft.com/office/drawing/2014/main" id="{5C642C38-3194-D824-7B34-5D99C6BF5F36}"/>
                    </a:ext>
                  </a:extLst>
                </p14:cNvPr>
                <p14:cNvContentPartPr/>
                <p14:nvPr/>
              </p14:nvContentPartPr>
              <p14:xfrm>
                <a:off x="10801380" y="532980"/>
                <a:ext cx="130320" cy="183600"/>
              </p14:xfrm>
            </p:contentPart>
          </mc:Choice>
          <mc:Fallback xmlns="">
            <p:pic>
              <p:nvPicPr>
                <p:cNvPr id="85" name="Ink 84">
                  <a:extLst>
                    <a:ext uri="{FF2B5EF4-FFF2-40B4-BE49-F238E27FC236}">
                      <a16:creationId xmlns:a16="http://schemas.microsoft.com/office/drawing/2014/main" id="{5C642C38-3194-D824-7B34-5D99C6BF5F36}"/>
                    </a:ext>
                  </a:extLst>
                </p:cNvPr>
                <p:cNvPicPr/>
                <p:nvPr/>
              </p:nvPicPr>
              <p:blipFill>
                <a:blip r:embed="rId101"/>
                <a:stretch>
                  <a:fillRect/>
                </a:stretch>
              </p:blipFill>
              <p:spPr>
                <a:xfrm>
                  <a:off x="10792380" y="524340"/>
                  <a:ext cx="14796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86" name="Ink 85">
                  <a:extLst>
                    <a:ext uri="{FF2B5EF4-FFF2-40B4-BE49-F238E27FC236}">
                      <a16:creationId xmlns:a16="http://schemas.microsoft.com/office/drawing/2014/main" id="{F8D2098B-5521-99AD-971F-781B24F79919}"/>
                    </a:ext>
                  </a:extLst>
                </p14:cNvPr>
                <p14:cNvContentPartPr/>
                <p14:nvPr/>
              </p14:nvContentPartPr>
              <p14:xfrm>
                <a:off x="10950060" y="532980"/>
                <a:ext cx="90000" cy="196200"/>
              </p14:xfrm>
            </p:contentPart>
          </mc:Choice>
          <mc:Fallback xmlns="">
            <p:pic>
              <p:nvPicPr>
                <p:cNvPr id="86" name="Ink 85">
                  <a:extLst>
                    <a:ext uri="{FF2B5EF4-FFF2-40B4-BE49-F238E27FC236}">
                      <a16:creationId xmlns:a16="http://schemas.microsoft.com/office/drawing/2014/main" id="{F8D2098B-5521-99AD-971F-781B24F79919}"/>
                    </a:ext>
                  </a:extLst>
                </p:cNvPr>
                <p:cNvPicPr/>
                <p:nvPr/>
              </p:nvPicPr>
              <p:blipFill>
                <a:blip r:embed="rId103"/>
                <a:stretch>
                  <a:fillRect/>
                </a:stretch>
              </p:blipFill>
              <p:spPr>
                <a:xfrm>
                  <a:off x="10941060" y="524340"/>
                  <a:ext cx="1076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8" name="Ink 87">
                  <a:extLst>
                    <a:ext uri="{FF2B5EF4-FFF2-40B4-BE49-F238E27FC236}">
                      <a16:creationId xmlns:a16="http://schemas.microsoft.com/office/drawing/2014/main" id="{106199E6-45CC-C4C8-8204-9B822BAF1582}"/>
                    </a:ext>
                  </a:extLst>
                </p14:cNvPr>
                <p14:cNvContentPartPr/>
                <p14:nvPr/>
              </p14:nvContentPartPr>
              <p14:xfrm>
                <a:off x="11039340" y="504540"/>
                <a:ext cx="20520" cy="275400"/>
              </p14:xfrm>
            </p:contentPart>
          </mc:Choice>
          <mc:Fallback xmlns="">
            <p:pic>
              <p:nvPicPr>
                <p:cNvPr id="88" name="Ink 87">
                  <a:extLst>
                    <a:ext uri="{FF2B5EF4-FFF2-40B4-BE49-F238E27FC236}">
                      <a16:creationId xmlns:a16="http://schemas.microsoft.com/office/drawing/2014/main" id="{106199E6-45CC-C4C8-8204-9B822BAF1582}"/>
                    </a:ext>
                  </a:extLst>
                </p:cNvPr>
                <p:cNvPicPr/>
                <p:nvPr/>
              </p:nvPicPr>
              <p:blipFill>
                <a:blip r:embed="rId105"/>
                <a:stretch>
                  <a:fillRect/>
                </a:stretch>
              </p:blipFill>
              <p:spPr>
                <a:xfrm>
                  <a:off x="11030340" y="495540"/>
                  <a:ext cx="3816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0" name="Ink 89">
                  <a:extLst>
                    <a:ext uri="{FF2B5EF4-FFF2-40B4-BE49-F238E27FC236}">
                      <a16:creationId xmlns:a16="http://schemas.microsoft.com/office/drawing/2014/main" id="{6F59860B-4EB7-B336-2D70-615AC77243F8}"/>
                    </a:ext>
                  </a:extLst>
                </p14:cNvPr>
                <p14:cNvContentPartPr/>
                <p14:nvPr/>
              </p14:nvContentPartPr>
              <p14:xfrm>
                <a:off x="11124660" y="704700"/>
                <a:ext cx="360" cy="360"/>
              </p14:xfrm>
            </p:contentPart>
          </mc:Choice>
          <mc:Fallback xmlns="">
            <p:pic>
              <p:nvPicPr>
                <p:cNvPr id="90" name="Ink 89">
                  <a:extLst>
                    <a:ext uri="{FF2B5EF4-FFF2-40B4-BE49-F238E27FC236}">
                      <a16:creationId xmlns:a16="http://schemas.microsoft.com/office/drawing/2014/main" id="{6F59860B-4EB7-B336-2D70-615AC77243F8}"/>
                    </a:ext>
                  </a:extLst>
                </p:cNvPr>
                <p:cNvPicPr/>
                <p:nvPr/>
              </p:nvPicPr>
              <p:blipFill>
                <a:blip r:embed="rId107"/>
                <a:stretch>
                  <a:fillRect/>
                </a:stretch>
              </p:blipFill>
              <p:spPr>
                <a:xfrm>
                  <a:off x="11116020" y="6960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91" name="Ink 90">
                  <a:extLst>
                    <a:ext uri="{FF2B5EF4-FFF2-40B4-BE49-F238E27FC236}">
                      <a16:creationId xmlns:a16="http://schemas.microsoft.com/office/drawing/2014/main" id="{3FBD74D8-FAC0-E07D-C076-3B3EED3E97A1}"/>
                    </a:ext>
                  </a:extLst>
                </p14:cNvPr>
                <p14:cNvContentPartPr/>
                <p14:nvPr/>
              </p14:nvContentPartPr>
              <p14:xfrm>
                <a:off x="11124660" y="761940"/>
                <a:ext cx="360" cy="360"/>
              </p14:xfrm>
            </p:contentPart>
          </mc:Choice>
          <mc:Fallback xmlns="">
            <p:pic>
              <p:nvPicPr>
                <p:cNvPr id="91" name="Ink 90">
                  <a:extLst>
                    <a:ext uri="{FF2B5EF4-FFF2-40B4-BE49-F238E27FC236}">
                      <a16:creationId xmlns:a16="http://schemas.microsoft.com/office/drawing/2014/main" id="{3FBD74D8-FAC0-E07D-C076-3B3EED3E97A1}"/>
                    </a:ext>
                  </a:extLst>
                </p:cNvPr>
                <p:cNvPicPr/>
                <p:nvPr/>
              </p:nvPicPr>
              <p:blipFill>
                <a:blip r:embed="rId107"/>
                <a:stretch>
                  <a:fillRect/>
                </a:stretch>
              </p:blipFill>
              <p:spPr>
                <a:xfrm>
                  <a:off x="11116020" y="7533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93" name="Ink 92">
                  <a:extLst>
                    <a:ext uri="{FF2B5EF4-FFF2-40B4-BE49-F238E27FC236}">
                      <a16:creationId xmlns:a16="http://schemas.microsoft.com/office/drawing/2014/main" id="{7F74B2B2-2FCF-FAC3-4EBD-D0C7176031AA}"/>
                    </a:ext>
                  </a:extLst>
                </p14:cNvPr>
                <p14:cNvContentPartPr/>
                <p14:nvPr/>
              </p14:nvContentPartPr>
              <p14:xfrm>
                <a:off x="9534540" y="323460"/>
                <a:ext cx="2637360" cy="2618640"/>
              </p14:xfrm>
            </p:contentPart>
          </mc:Choice>
          <mc:Fallback xmlns="">
            <p:pic>
              <p:nvPicPr>
                <p:cNvPr id="93" name="Ink 92">
                  <a:extLst>
                    <a:ext uri="{FF2B5EF4-FFF2-40B4-BE49-F238E27FC236}">
                      <a16:creationId xmlns:a16="http://schemas.microsoft.com/office/drawing/2014/main" id="{7F74B2B2-2FCF-FAC3-4EBD-D0C7176031AA}"/>
                    </a:ext>
                  </a:extLst>
                </p:cNvPr>
                <p:cNvPicPr/>
                <p:nvPr/>
              </p:nvPicPr>
              <p:blipFill>
                <a:blip r:embed="rId110"/>
                <a:stretch>
                  <a:fillRect/>
                </a:stretch>
              </p:blipFill>
              <p:spPr>
                <a:xfrm>
                  <a:off x="9525540" y="314820"/>
                  <a:ext cx="2655000" cy="2636280"/>
                </a:xfrm>
                <a:prstGeom prst="rect">
                  <a:avLst/>
                </a:prstGeom>
              </p:spPr>
            </p:pic>
          </mc:Fallback>
        </mc:AlternateContent>
      </p:grpSp>
    </p:spTree>
    <p:extLst>
      <p:ext uri="{BB962C8B-B14F-4D97-AF65-F5344CB8AC3E}">
        <p14:creationId xmlns:p14="http://schemas.microsoft.com/office/powerpoint/2010/main" val="66555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F9D7EC-0EF8-186F-13C4-BB76F913D4AD}"/>
              </a:ext>
            </a:extLst>
          </p:cNvPr>
          <p:cNvPicPr>
            <a:picLocks noChangeAspect="1"/>
          </p:cNvPicPr>
          <p:nvPr/>
        </p:nvPicPr>
        <p:blipFill>
          <a:blip r:embed="rId3"/>
          <a:stretch>
            <a:fillRect/>
          </a:stretch>
        </p:blipFill>
        <p:spPr>
          <a:xfrm>
            <a:off x="612648" y="1251856"/>
            <a:ext cx="5035809" cy="3810196"/>
          </a:xfrm>
          <a:prstGeom prst="rect">
            <a:avLst/>
          </a:prstGeom>
        </p:spPr>
      </p:pic>
      <p:sp>
        <p:nvSpPr>
          <p:cNvPr id="6" name="Title 1">
            <a:extLst>
              <a:ext uri="{FF2B5EF4-FFF2-40B4-BE49-F238E27FC236}">
                <a16:creationId xmlns:a16="http://schemas.microsoft.com/office/drawing/2014/main" id="{47EC9B76-7885-FC93-C553-9AA22EE98CB3}"/>
              </a:ext>
            </a:extLst>
          </p:cNvPr>
          <p:cNvSpPr>
            <a:spLocks noGrp="1"/>
          </p:cNvSpPr>
          <p:nvPr>
            <p:ph type="title"/>
          </p:nvPr>
        </p:nvSpPr>
        <p:spPr>
          <a:xfrm>
            <a:off x="612648" y="548640"/>
            <a:ext cx="10653578" cy="1132258"/>
          </a:xfrm>
        </p:spPr>
        <p:txBody>
          <a:bodyPr/>
          <a:lstStyle/>
          <a:p>
            <a:r>
              <a:rPr lang="en-US" dirty="0"/>
              <a:t>Structural Causal Model (SCM)</a:t>
            </a:r>
          </a:p>
        </p:txBody>
      </p:sp>
      <p:sp>
        <p:nvSpPr>
          <p:cNvPr id="8" name="TextBox 7">
            <a:extLst>
              <a:ext uri="{FF2B5EF4-FFF2-40B4-BE49-F238E27FC236}">
                <a16:creationId xmlns:a16="http://schemas.microsoft.com/office/drawing/2014/main" id="{BEECA73A-915F-40CB-E8A1-7B06F8FC1F1F}"/>
              </a:ext>
            </a:extLst>
          </p:cNvPr>
          <p:cNvSpPr txBox="1"/>
          <p:nvPr/>
        </p:nvSpPr>
        <p:spPr>
          <a:xfrm>
            <a:off x="6930189" y="1587293"/>
            <a:ext cx="5137485" cy="4524315"/>
          </a:xfrm>
          <a:prstGeom prst="rect">
            <a:avLst/>
          </a:prstGeom>
          <a:noFill/>
        </p:spPr>
        <p:txBody>
          <a:bodyPr wrap="square">
            <a:spAutoFit/>
          </a:bodyPr>
          <a:lstStyle/>
          <a:p>
            <a:r>
              <a:rPr lang="en-US" sz="2400" b="1" dirty="0"/>
              <a:t>Key Causal Relationships in the SCM</a:t>
            </a:r>
            <a:endParaRPr lang="en-US" sz="2400" dirty="0"/>
          </a:p>
          <a:p>
            <a:pPr marL="285750" indent="-285750">
              <a:buFont typeface="Arial" panose="020B0604020202020204" pitchFamily="34" charset="0"/>
              <a:buChar char="•"/>
            </a:pPr>
            <a:r>
              <a:rPr lang="en-US" sz="2400" b="1" dirty="0"/>
              <a:t>T ← G → C:</a:t>
            </a:r>
            <a:r>
              <a:rPr lang="en-US" sz="2400" dirty="0"/>
              <a:t> Differentiates trivial vs. causal info in G</a:t>
            </a:r>
          </a:p>
          <a:p>
            <a:pPr marL="285750" indent="-285750">
              <a:buFont typeface="Arial" panose="020B0604020202020204" pitchFamily="34" charset="0"/>
              <a:buChar char="•"/>
            </a:pPr>
            <a:r>
              <a:rPr lang="en-US" sz="2400" b="1" dirty="0"/>
              <a:t>R Generation:</a:t>
            </a:r>
            <a:r>
              <a:rPr lang="en-US" sz="2400" dirty="0"/>
              <a:t> Uses both T and C to form representations</a:t>
            </a:r>
          </a:p>
          <a:p>
            <a:pPr marL="285750" indent="-285750">
              <a:buFont typeface="Arial" panose="020B0604020202020204" pitchFamily="34" charset="0"/>
              <a:buChar char="•"/>
            </a:pPr>
            <a:r>
              <a:rPr lang="en-US" sz="2400" b="1" dirty="0"/>
              <a:t>Splitting C:</a:t>
            </a:r>
            <a:r>
              <a:rPr lang="en-US" sz="2400" dirty="0"/>
              <a:t> Into dynamic (D) and static (S) components</a:t>
            </a:r>
          </a:p>
          <a:p>
            <a:r>
              <a:rPr lang="en-US" sz="2400" b="1" dirty="0"/>
              <a:t>Backdoor Paths:</a:t>
            </a:r>
            <a:endParaRPr lang="en-US" sz="2400" dirty="0"/>
          </a:p>
          <a:p>
            <a:pPr marL="742950" lvl="1" indent="-285750">
              <a:buFont typeface="Arial" panose="020B0604020202020204" pitchFamily="34" charset="0"/>
              <a:buChar char="•"/>
            </a:pPr>
            <a:r>
              <a:rPr lang="en-US" sz="2400" dirty="0"/>
              <a:t>Confounding from trivial (T) and static (S) factors can mislead predictions</a:t>
            </a: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58B52A5D-CEB5-9165-62C2-DD18B94C6A84}"/>
                  </a:ext>
                </a:extLst>
              </p14:cNvPr>
              <p14:cNvContentPartPr/>
              <p14:nvPr/>
            </p14:nvContentPartPr>
            <p14:xfrm>
              <a:off x="1888636" y="1732756"/>
              <a:ext cx="382680" cy="37440"/>
            </p14:xfrm>
          </p:contentPart>
        </mc:Choice>
        <mc:Fallback xmlns="">
          <p:pic>
            <p:nvPicPr>
              <p:cNvPr id="9" name="Ink 8">
                <a:extLst>
                  <a:ext uri="{FF2B5EF4-FFF2-40B4-BE49-F238E27FC236}">
                    <a16:creationId xmlns:a16="http://schemas.microsoft.com/office/drawing/2014/main" id="{58B52A5D-CEB5-9165-62C2-DD18B94C6A84}"/>
                  </a:ext>
                </a:extLst>
              </p:cNvPr>
              <p:cNvPicPr/>
              <p:nvPr/>
            </p:nvPicPr>
            <p:blipFill>
              <a:blip r:embed="rId5"/>
              <a:stretch>
                <a:fillRect/>
              </a:stretch>
            </p:blipFill>
            <p:spPr>
              <a:xfrm>
                <a:off x="1882516" y="1726636"/>
                <a:ext cx="3949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72A86F8A-6CD9-0D54-ADED-93D4F008E20A}"/>
                  </a:ext>
                </a:extLst>
              </p14:cNvPr>
              <p14:cNvContentPartPr/>
              <p14:nvPr/>
            </p14:nvContentPartPr>
            <p14:xfrm>
              <a:off x="2952076" y="3500356"/>
              <a:ext cx="351720" cy="41760"/>
            </p14:xfrm>
          </p:contentPart>
        </mc:Choice>
        <mc:Fallback xmlns="">
          <p:pic>
            <p:nvPicPr>
              <p:cNvPr id="12" name="Ink 11">
                <a:extLst>
                  <a:ext uri="{FF2B5EF4-FFF2-40B4-BE49-F238E27FC236}">
                    <a16:creationId xmlns:a16="http://schemas.microsoft.com/office/drawing/2014/main" id="{72A86F8A-6CD9-0D54-ADED-93D4F008E20A}"/>
                  </a:ext>
                </a:extLst>
              </p:cNvPr>
              <p:cNvPicPr/>
              <p:nvPr/>
            </p:nvPicPr>
            <p:blipFill>
              <a:blip r:embed="rId7"/>
              <a:stretch>
                <a:fillRect/>
              </a:stretch>
            </p:blipFill>
            <p:spPr>
              <a:xfrm>
                <a:off x="2945956" y="3494236"/>
                <a:ext cx="363960" cy="54000"/>
              </a:xfrm>
              <a:prstGeom prst="rect">
                <a:avLst/>
              </a:prstGeom>
            </p:spPr>
          </p:pic>
        </mc:Fallback>
      </mc:AlternateContent>
      <p:sp>
        <p:nvSpPr>
          <p:cNvPr id="13" name="TextBox 12">
            <a:extLst>
              <a:ext uri="{FF2B5EF4-FFF2-40B4-BE49-F238E27FC236}">
                <a16:creationId xmlns:a16="http://schemas.microsoft.com/office/drawing/2014/main" id="{E21C7BB9-D4BC-03E5-5AFC-A21653CFB1B9}"/>
              </a:ext>
            </a:extLst>
          </p:cNvPr>
          <p:cNvSpPr txBox="1"/>
          <p:nvPr/>
        </p:nvSpPr>
        <p:spPr>
          <a:xfrm>
            <a:off x="774360" y="5476475"/>
            <a:ext cx="2177716" cy="646331"/>
          </a:xfrm>
          <a:prstGeom prst="rect">
            <a:avLst/>
          </a:prstGeom>
          <a:noFill/>
        </p:spPr>
        <p:txBody>
          <a:bodyPr wrap="square" rtlCol="0">
            <a:spAutoFit/>
          </a:bodyPr>
          <a:lstStyle/>
          <a:p>
            <a:r>
              <a:rPr lang="en-US" dirty="0"/>
              <a:t>No hidden vars to average out</a:t>
            </a:r>
          </a:p>
        </p:txBody>
      </p:sp>
      <p:grpSp>
        <p:nvGrpSpPr>
          <p:cNvPr id="16" name="Group 15">
            <a:extLst>
              <a:ext uri="{FF2B5EF4-FFF2-40B4-BE49-F238E27FC236}">
                <a16:creationId xmlns:a16="http://schemas.microsoft.com/office/drawing/2014/main" id="{57EE672C-6465-7DB1-2D19-4B4E31DC5C19}"/>
              </a:ext>
            </a:extLst>
          </p:cNvPr>
          <p:cNvGrpSpPr/>
          <p:nvPr/>
        </p:nvGrpSpPr>
        <p:grpSpPr>
          <a:xfrm>
            <a:off x="239836" y="3043516"/>
            <a:ext cx="1745280" cy="2553840"/>
            <a:chOff x="239836" y="3043516"/>
            <a:chExt cx="1745280" cy="2553840"/>
          </a:xfrm>
        </p:grpSpPr>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93D575A9-A95A-BAA4-33D6-8B78535B4026}"/>
                    </a:ext>
                  </a:extLst>
                </p14:cNvPr>
                <p14:cNvContentPartPr/>
                <p14:nvPr/>
              </p14:nvContentPartPr>
              <p14:xfrm>
                <a:off x="239836" y="3043516"/>
                <a:ext cx="1745280" cy="2510640"/>
              </p14:xfrm>
            </p:contentPart>
          </mc:Choice>
          <mc:Fallback xmlns="">
            <p:pic>
              <p:nvPicPr>
                <p:cNvPr id="14" name="Ink 13">
                  <a:extLst>
                    <a:ext uri="{FF2B5EF4-FFF2-40B4-BE49-F238E27FC236}">
                      <a16:creationId xmlns:a16="http://schemas.microsoft.com/office/drawing/2014/main" id="{93D575A9-A95A-BAA4-33D6-8B78535B4026}"/>
                    </a:ext>
                  </a:extLst>
                </p:cNvPr>
                <p:cNvPicPr/>
                <p:nvPr/>
              </p:nvPicPr>
              <p:blipFill>
                <a:blip r:embed="rId9"/>
                <a:stretch>
                  <a:fillRect/>
                </a:stretch>
              </p:blipFill>
              <p:spPr>
                <a:xfrm>
                  <a:off x="231196" y="3034876"/>
                  <a:ext cx="1762920" cy="2528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2B243ED5-9114-5188-690B-805F199028FA}"/>
                    </a:ext>
                  </a:extLst>
                </p14:cNvPr>
                <p14:cNvContentPartPr/>
                <p14:nvPr/>
              </p14:nvContentPartPr>
              <p14:xfrm>
                <a:off x="601636" y="5305396"/>
                <a:ext cx="240840" cy="291960"/>
              </p14:xfrm>
            </p:contentPart>
          </mc:Choice>
          <mc:Fallback xmlns="">
            <p:pic>
              <p:nvPicPr>
                <p:cNvPr id="15" name="Ink 14">
                  <a:extLst>
                    <a:ext uri="{FF2B5EF4-FFF2-40B4-BE49-F238E27FC236}">
                      <a16:creationId xmlns:a16="http://schemas.microsoft.com/office/drawing/2014/main" id="{2B243ED5-9114-5188-690B-805F199028FA}"/>
                    </a:ext>
                  </a:extLst>
                </p:cNvPr>
                <p:cNvPicPr/>
                <p:nvPr/>
              </p:nvPicPr>
              <p:blipFill>
                <a:blip r:embed="rId11"/>
                <a:stretch>
                  <a:fillRect/>
                </a:stretch>
              </p:blipFill>
              <p:spPr>
                <a:xfrm>
                  <a:off x="592996" y="5296756"/>
                  <a:ext cx="258480" cy="309600"/>
                </a:xfrm>
                <a:prstGeom prst="rect">
                  <a:avLst/>
                </a:prstGeom>
              </p:spPr>
            </p:pic>
          </mc:Fallback>
        </mc:AlternateContent>
      </p:grpSp>
    </p:spTree>
    <p:extLst>
      <p:ext uri="{BB962C8B-B14F-4D97-AF65-F5344CB8AC3E}">
        <p14:creationId xmlns:p14="http://schemas.microsoft.com/office/powerpoint/2010/main" val="317392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44139-A081-957C-6788-BA1F531E0FF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A1AEC16-4A21-0A4A-C544-F969710D2A99}"/>
              </a:ext>
            </a:extLst>
          </p:cNvPr>
          <p:cNvSpPr>
            <a:spLocks noGrp="1"/>
          </p:cNvSpPr>
          <p:nvPr>
            <p:ph type="title"/>
          </p:nvPr>
        </p:nvSpPr>
        <p:spPr>
          <a:xfrm>
            <a:off x="612648" y="548640"/>
            <a:ext cx="10653578" cy="703216"/>
          </a:xfrm>
        </p:spPr>
        <p:txBody>
          <a:bodyPr/>
          <a:lstStyle/>
          <a:p>
            <a:r>
              <a:rPr lang="en-US" dirty="0"/>
              <a:t>Backdoor Adjustment</a:t>
            </a:r>
          </a:p>
        </p:txBody>
      </p:sp>
      <p:sp>
        <p:nvSpPr>
          <p:cNvPr id="8" name="TextBox 7">
            <a:extLst>
              <a:ext uri="{FF2B5EF4-FFF2-40B4-BE49-F238E27FC236}">
                <a16:creationId xmlns:a16="http://schemas.microsoft.com/office/drawing/2014/main" id="{26520656-1705-0E16-6609-5D0147875D42}"/>
              </a:ext>
            </a:extLst>
          </p:cNvPr>
          <p:cNvSpPr txBox="1"/>
          <p:nvPr/>
        </p:nvSpPr>
        <p:spPr>
          <a:xfrm>
            <a:off x="612648" y="1345742"/>
            <a:ext cx="10937668" cy="830997"/>
          </a:xfrm>
          <a:prstGeom prst="rect">
            <a:avLst/>
          </a:prstGeom>
          <a:noFill/>
        </p:spPr>
        <p:txBody>
          <a:bodyPr wrap="square">
            <a:spAutoFit/>
          </a:bodyPr>
          <a:lstStyle/>
          <a:p>
            <a:r>
              <a:rPr lang="en-US" sz="2400" b="1" dirty="0"/>
              <a:t>Objective</a:t>
            </a:r>
            <a:r>
              <a:rPr lang="en-US" sz="2400" dirty="0"/>
              <a:t>: Block confounding paths that affect prediction Y</a:t>
            </a:r>
          </a:p>
          <a:p>
            <a:r>
              <a:rPr lang="en-US" sz="2400" dirty="0"/>
              <a:t>Need to merge estimations to remove bias introduced by T and S</a:t>
            </a:r>
          </a:p>
        </p:txBody>
      </p:sp>
      <p:pic>
        <p:nvPicPr>
          <p:cNvPr id="3" name="Picture 2">
            <a:extLst>
              <a:ext uri="{FF2B5EF4-FFF2-40B4-BE49-F238E27FC236}">
                <a16:creationId xmlns:a16="http://schemas.microsoft.com/office/drawing/2014/main" id="{43F4ECC2-027A-7889-A6FA-F6FF3D6FB1B8}"/>
              </a:ext>
            </a:extLst>
          </p:cNvPr>
          <p:cNvPicPr>
            <a:picLocks noChangeAspect="1"/>
          </p:cNvPicPr>
          <p:nvPr/>
        </p:nvPicPr>
        <p:blipFill>
          <a:blip r:embed="rId3"/>
          <a:stretch>
            <a:fillRect/>
          </a:stretch>
        </p:blipFill>
        <p:spPr>
          <a:xfrm>
            <a:off x="342951" y="2597137"/>
            <a:ext cx="11506098" cy="631838"/>
          </a:xfrm>
          <a:prstGeom prst="rect">
            <a:avLst/>
          </a:prstGeom>
        </p:spPr>
      </p:pic>
      <p:grpSp>
        <p:nvGrpSpPr>
          <p:cNvPr id="9" name="Group 8">
            <a:extLst>
              <a:ext uri="{FF2B5EF4-FFF2-40B4-BE49-F238E27FC236}">
                <a16:creationId xmlns:a16="http://schemas.microsoft.com/office/drawing/2014/main" id="{57E49C73-7C4B-B791-74B6-191CDF8E6208}"/>
              </a:ext>
            </a:extLst>
          </p:cNvPr>
          <p:cNvGrpSpPr/>
          <p:nvPr/>
        </p:nvGrpSpPr>
        <p:grpSpPr>
          <a:xfrm>
            <a:off x="9467775" y="3152715"/>
            <a:ext cx="161280" cy="170280"/>
            <a:chOff x="9467775" y="3152715"/>
            <a:chExt cx="161280" cy="17028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2BA0448C-47E5-270B-3901-F88EBBA65AFB}"/>
                    </a:ext>
                  </a:extLst>
                </p14:cNvPr>
                <p14:cNvContentPartPr/>
                <p14:nvPr/>
              </p14:nvContentPartPr>
              <p14:xfrm>
                <a:off x="9534375" y="3152715"/>
                <a:ext cx="10440" cy="170280"/>
              </p14:xfrm>
            </p:contentPart>
          </mc:Choice>
          <mc:Fallback xmlns="">
            <p:pic>
              <p:nvPicPr>
                <p:cNvPr id="4" name="Ink 3">
                  <a:extLst>
                    <a:ext uri="{FF2B5EF4-FFF2-40B4-BE49-F238E27FC236}">
                      <a16:creationId xmlns:a16="http://schemas.microsoft.com/office/drawing/2014/main" id="{2BA0448C-47E5-270B-3901-F88EBBA65AFB}"/>
                    </a:ext>
                  </a:extLst>
                </p:cNvPr>
                <p:cNvPicPr/>
                <p:nvPr/>
              </p:nvPicPr>
              <p:blipFill>
                <a:blip r:embed="rId5"/>
                <a:stretch>
                  <a:fillRect/>
                </a:stretch>
              </p:blipFill>
              <p:spPr>
                <a:xfrm>
                  <a:off x="9528255" y="3146595"/>
                  <a:ext cx="2268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22B3E7B1-DD1D-DA61-EA84-1209241E553B}"/>
                    </a:ext>
                  </a:extLst>
                </p14:cNvPr>
                <p14:cNvContentPartPr/>
                <p14:nvPr/>
              </p14:nvContentPartPr>
              <p14:xfrm>
                <a:off x="9467775" y="3165675"/>
                <a:ext cx="161280" cy="7200"/>
              </p14:xfrm>
            </p:contentPart>
          </mc:Choice>
          <mc:Fallback xmlns="">
            <p:pic>
              <p:nvPicPr>
                <p:cNvPr id="7" name="Ink 6">
                  <a:extLst>
                    <a:ext uri="{FF2B5EF4-FFF2-40B4-BE49-F238E27FC236}">
                      <a16:creationId xmlns:a16="http://schemas.microsoft.com/office/drawing/2014/main" id="{22B3E7B1-DD1D-DA61-EA84-1209241E553B}"/>
                    </a:ext>
                  </a:extLst>
                </p:cNvPr>
                <p:cNvPicPr/>
                <p:nvPr/>
              </p:nvPicPr>
              <p:blipFill>
                <a:blip r:embed="rId7"/>
                <a:stretch>
                  <a:fillRect/>
                </a:stretch>
              </p:blipFill>
              <p:spPr>
                <a:xfrm>
                  <a:off x="9461655" y="3159555"/>
                  <a:ext cx="173520" cy="19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E336DB48-36FC-A64D-50E2-3770EF470640}"/>
                  </a:ext>
                </a:extLst>
              </p14:cNvPr>
              <p14:cNvContentPartPr/>
              <p14:nvPr/>
            </p14:nvContentPartPr>
            <p14:xfrm>
              <a:off x="7827615" y="3180435"/>
              <a:ext cx="149400" cy="172800"/>
            </p14:xfrm>
          </p:contentPart>
        </mc:Choice>
        <mc:Fallback xmlns="">
          <p:pic>
            <p:nvPicPr>
              <p:cNvPr id="10" name="Ink 9">
                <a:extLst>
                  <a:ext uri="{FF2B5EF4-FFF2-40B4-BE49-F238E27FC236}">
                    <a16:creationId xmlns:a16="http://schemas.microsoft.com/office/drawing/2014/main" id="{E336DB48-36FC-A64D-50E2-3770EF470640}"/>
                  </a:ext>
                </a:extLst>
              </p:cNvPr>
              <p:cNvPicPr/>
              <p:nvPr/>
            </p:nvPicPr>
            <p:blipFill>
              <a:blip r:embed="rId9"/>
              <a:stretch>
                <a:fillRect/>
              </a:stretch>
            </p:blipFill>
            <p:spPr>
              <a:xfrm>
                <a:off x="7821495" y="3174315"/>
                <a:ext cx="16164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CA45A6A4-9A41-A224-18AC-6B7E0FAFC6C6}"/>
                  </a:ext>
                </a:extLst>
              </p14:cNvPr>
              <p14:cNvContentPartPr/>
              <p14:nvPr/>
            </p14:nvContentPartPr>
            <p14:xfrm>
              <a:off x="3617565" y="3172875"/>
              <a:ext cx="149400" cy="172800"/>
            </p14:xfrm>
          </p:contentPart>
        </mc:Choice>
        <mc:Fallback xmlns="">
          <p:pic>
            <p:nvPicPr>
              <p:cNvPr id="12" name="Ink 11">
                <a:extLst>
                  <a:ext uri="{FF2B5EF4-FFF2-40B4-BE49-F238E27FC236}">
                    <a16:creationId xmlns:a16="http://schemas.microsoft.com/office/drawing/2014/main" id="{CA45A6A4-9A41-A224-18AC-6B7E0FAFC6C6}"/>
                  </a:ext>
                </a:extLst>
              </p:cNvPr>
              <p:cNvPicPr/>
              <p:nvPr/>
            </p:nvPicPr>
            <p:blipFill>
              <a:blip r:embed="rId9"/>
              <a:stretch>
                <a:fillRect/>
              </a:stretch>
            </p:blipFill>
            <p:spPr>
              <a:xfrm>
                <a:off x="3611445" y="3166755"/>
                <a:ext cx="161640" cy="185040"/>
              </a:xfrm>
              <a:prstGeom prst="rect">
                <a:avLst/>
              </a:prstGeom>
            </p:spPr>
          </p:pic>
        </mc:Fallback>
      </mc:AlternateContent>
    </p:spTree>
    <p:extLst>
      <p:ext uri="{BB962C8B-B14F-4D97-AF65-F5344CB8AC3E}">
        <p14:creationId xmlns:p14="http://schemas.microsoft.com/office/powerpoint/2010/main" val="509426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DBF2-D657-9C05-6583-F67989AEDEA2}"/>
              </a:ext>
            </a:extLst>
          </p:cNvPr>
          <p:cNvSpPr>
            <a:spLocks noGrp="1"/>
          </p:cNvSpPr>
          <p:nvPr>
            <p:ph type="title"/>
          </p:nvPr>
        </p:nvSpPr>
        <p:spPr/>
        <p:txBody>
          <a:bodyPr/>
          <a:lstStyle/>
          <a:p>
            <a:r>
              <a:rPr lang="en-US" b="1" dirty="0"/>
              <a:t>Disentangling Trivial and Causal Relationships</a:t>
            </a:r>
            <a:endParaRPr lang="en-US" dirty="0"/>
          </a:p>
        </p:txBody>
      </p:sp>
      <p:sp>
        <p:nvSpPr>
          <p:cNvPr id="3" name="Content Placeholder 2">
            <a:extLst>
              <a:ext uri="{FF2B5EF4-FFF2-40B4-BE49-F238E27FC236}">
                <a16:creationId xmlns:a16="http://schemas.microsoft.com/office/drawing/2014/main" id="{0DC10E5D-CB48-B21F-A0F7-D20BF3009B5D}"/>
              </a:ext>
            </a:extLst>
          </p:cNvPr>
          <p:cNvSpPr>
            <a:spLocks noGrp="1"/>
          </p:cNvSpPr>
          <p:nvPr>
            <p:ph idx="1"/>
          </p:nvPr>
        </p:nvSpPr>
        <p:spPr/>
        <p:txBody>
          <a:bodyPr/>
          <a:lstStyle/>
          <a:p>
            <a:pPr marL="0" indent="0">
              <a:buNone/>
            </a:pPr>
            <a:r>
              <a:rPr lang="en-US" b="1" dirty="0"/>
              <a:t>Contrastive Learning Module:</a:t>
            </a:r>
            <a:endParaRPr lang="en-US" dirty="0"/>
          </a:p>
          <a:p>
            <a:pPr marL="742950" lvl="1" indent="-285750">
              <a:buFont typeface="Arial" panose="020B0604020202020204" pitchFamily="34" charset="0"/>
              <a:buChar char="•"/>
            </a:pPr>
            <a:r>
              <a:rPr lang="en-US" dirty="0"/>
              <a:t>Enforces semantic similarity between the original graph and its causal part</a:t>
            </a:r>
          </a:p>
          <a:p>
            <a:pPr marL="742950" lvl="1" indent="-285750">
              <a:buFont typeface="Arial" panose="020B0604020202020204" pitchFamily="34" charset="0"/>
              <a:buChar char="•"/>
            </a:pPr>
            <a:r>
              <a:rPr lang="en-US" dirty="0"/>
              <a:t>Increases the semantic distance from trivial (spurious) relationships</a:t>
            </a:r>
          </a:p>
          <a:p>
            <a:pPr marL="0" indent="0">
              <a:buNone/>
            </a:pPr>
            <a:r>
              <a:rPr lang="en-US" b="1" dirty="0"/>
              <a:t>Outcome:</a:t>
            </a:r>
            <a:r>
              <a:rPr lang="en-US" dirty="0"/>
              <a:t> A clearer separation of useful (causal) features from noise</a:t>
            </a:r>
          </a:p>
          <a:p>
            <a:endParaRPr lang="en-US" dirty="0"/>
          </a:p>
        </p:txBody>
      </p:sp>
    </p:spTree>
    <p:extLst>
      <p:ext uri="{BB962C8B-B14F-4D97-AF65-F5344CB8AC3E}">
        <p14:creationId xmlns:p14="http://schemas.microsoft.com/office/powerpoint/2010/main" val="2460059298"/>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499</TotalTime>
  <Words>722</Words>
  <Application>Microsoft Office PowerPoint</Application>
  <PresentationFormat>Widescreen</PresentationFormat>
  <Paragraphs>87</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Arial</vt:lpstr>
      <vt:lpstr>Neue Haas Grotesk Text Pro</vt:lpstr>
      <vt:lpstr>VanillaVTI</vt:lpstr>
      <vt:lpstr>Causality-Inspired Spatial-Temporal Explanations for Dynamic Graph Neural Networks</vt:lpstr>
      <vt:lpstr>Dynamic GNNs</vt:lpstr>
      <vt:lpstr>Limitations of Existing Methods</vt:lpstr>
      <vt:lpstr>Research Objective</vt:lpstr>
      <vt:lpstr>Proposed Approach</vt:lpstr>
      <vt:lpstr>PowerPoint Presentation</vt:lpstr>
      <vt:lpstr>Structural Causal Model (SCM)</vt:lpstr>
      <vt:lpstr>Backdoor Adjustment</vt:lpstr>
      <vt:lpstr>Disentangling Trivial and Causal Relationships</vt:lpstr>
      <vt:lpstr>Disentangling Static and Dynamic Relationships</vt:lpstr>
      <vt:lpstr>Dynamic VGAE-Based Framework</vt:lpstr>
      <vt:lpstr>Loss Functions &amp; Optimization</vt:lpstr>
      <vt:lpstr>Experimental Setup</vt:lpstr>
      <vt:lpstr>Results &amp; Performance</vt:lpstr>
      <vt:lpstr>Results &amp; Performance</vt:lpstr>
      <vt:lpstr>Results &amp; Performance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Selim Suleymanoglu</dc:creator>
  <cp:lastModifiedBy>Selim Suleymanoglu</cp:lastModifiedBy>
  <cp:revision>2</cp:revision>
  <dcterms:created xsi:type="dcterms:W3CDTF">2025-02-14T11:12:55Z</dcterms:created>
  <dcterms:modified xsi:type="dcterms:W3CDTF">2025-02-14T19:44:46Z</dcterms:modified>
</cp:coreProperties>
</file>