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D3D39-2F61-7D47-A506-8799AFD6F273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A0BAF-6496-204E-A02F-99520E7FD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grid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A0BAF-6496-204E-A02F-99520E7FDF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Bucket KNN divisions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A0BAF-6496-204E-A02F-99520E7FDF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9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Bucket Range query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A0BAF-6496-204E-A02F-99520E7FDF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KD Tree – </a:t>
            </a:r>
            <a:r>
              <a:rPr lang="en-US" dirty="0" err="1"/>
              <a:t>gotta</a:t>
            </a:r>
            <a:r>
              <a:rPr lang="en-US" dirty="0"/>
              <a:t> redo the dots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A0BAF-6496-204E-A02F-99520E7FDF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Quad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A0BAF-6496-204E-A02F-99520E7FDF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5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BD4C-C7B4-5643-95B3-AD9818F34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D7429-FD12-5640-B81E-750E02139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43C-064A-E24A-9817-27422DA0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3B5-5053-4D4F-A106-4D1EBC96B1F5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86B7-2CCF-FC47-99D7-C9842D73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7F69-C758-0343-8080-C49941A0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9AB4-17F7-374C-90A4-A84079C2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DA67-E45C-E942-B924-BB0D24D4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F7CBC-3B11-C24F-842B-3BF03C09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8216-BAC9-5B48-A57F-6C399712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3B5-5053-4D4F-A106-4D1EBC96B1F5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6E44-C2BA-3D48-9F6B-81DA4612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CFC1-ADE7-5842-A6A9-589BB7B5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9AB4-17F7-374C-90A4-A84079C2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67897-04DE-E345-88C8-09CEC6DF6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2CE3E-829F-7A4F-977A-A481F97B0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A223-7AFE-E041-89E1-8844B455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3B5-5053-4D4F-A106-4D1EBC96B1F5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6866C-3835-1549-A48E-D7023D88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1AAD-107E-5849-A39D-2101B022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9AB4-17F7-374C-90A4-A84079C2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3AD5-EFC4-B243-868D-35375AFE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AF85-4B96-F94E-BD63-6F020F71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5205-68F8-974A-8A11-45EFECD4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3B5-5053-4D4F-A106-4D1EBC96B1F5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1990D-2B49-8045-BF3E-C9125839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5897F-0677-8A4C-AA78-B563872F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9AB4-17F7-374C-90A4-A84079C2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420C-08E7-CF43-B0D0-9B5E7A87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2F8C2-F141-0F4A-80AC-E68EF2B8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34315-8E41-EE4A-A0EC-249D73C1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3B5-5053-4D4F-A106-4D1EBC96B1F5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486C3-5F50-3345-AFB8-D9FE2123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6B4C-D68D-834F-8811-CFC3B203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9AB4-17F7-374C-90A4-A84079C2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5AD0-52CA-9642-B454-E5C66169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1D7C-317E-EB49-A90B-0285B0366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BCD43-8228-054C-B9C7-153C13870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3AAB3-EEF1-D24E-A1E5-980D2508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3B5-5053-4D4F-A106-4D1EBC96B1F5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604A3-BFE8-EA40-84B2-8A0F66FA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13BF4-4315-7644-B4B0-692CB599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9AB4-17F7-374C-90A4-A84079C2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0E52-B0B2-7248-B084-E1A81CD1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16DAA-FA11-3247-A7FE-BED9FBB5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FDE87-8088-2242-952A-861EDB8DA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1C975-AD88-6443-809C-4670CAEB2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BD55C-33B2-7E46-BA39-5B796ED8D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F6583-E8BD-C84D-BCEA-E2489FE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3B5-5053-4D4F-A106-4D1EBC96B1F5}" type="datetimeFigureOut">
              <a:rPr lang="en-US" smtClean="0"/>
              <a:t>10/3/20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379D8-B5AC-154D-A97F-A26F1D39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09D80-A34B-E149-A71A-070BFAF0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9AB4-17F7-374C-90A4-A84079C2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1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9593-E4E5-4B4E-86D6-9246760C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300AB-3B3B-BB41-AC4B-2BF200F9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3B5-5053-4D4F-A106-4D1EBC96B1F5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FFFE3-090B-894C-BF70-F9408F41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58012-30B0-8B4B-9C78-98630305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9AB4-17F7-374C-90A4-A84079C2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7A09C-9DDB-8A49-96E4-940F01DA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3B5-5053-4D4F-A106-4D1EBC96B1F5}" type="datetimeFigureOut">
              <a:rPr lang="en-US" smtClean="0"/>
              <a:t>10/3/20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9944D-8267-284D-9316-3D3F85C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6D954-1211-AB4F-97A3-86E1C9F9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9AB4-17F7-374C-90A4-A84079C2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7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2F71-4932-CE4D-AA7F-6EAA645D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733D-F4C4-4E4E-81F6-082F6872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298EF-21CC-B14D-BDA2-071DC6C7A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899FF-EE8F-904C-B090-F2021818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3B5-5053-4D4F-A106-4D1EBC96B1F5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31208-4336-5941-8441-BC94F0E0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81CE5-32AD-FB41-B350-D00AF1B5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9AB4-17F7-374C-90A4-A84079C2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2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2796-A610-D44B-B2FD-1D438588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9A452-2A1E-0B4F-B1A4-3B1F610B5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110AE-5DF8-0E4E-8DE3-2A241B42A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0785E-A10B-9249-93D5-68E28399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3B5-5053-4D4F-A106-4D1EBC96B1F5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FA7F2-8B05-214E-A0A1-1956645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7A669-37E2-DE40-802D-63DF07C6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9AB4-17F7-374C-90A4-A84079C2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E08BF-B1F9-5945-BCC7-D00453B5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3C21E-AF08-5C48-B944-26BCE1930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E5166-A0A9-EA43-ACF7-A73F5B652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03B5-5053-4D4F-A106-4D1EBC96B1F5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58BFF-3E27-8641-9EC5-0C8001B82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4AED-6A74-A343-B21D-B9887C77E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69AB4-17F7-374C-90A4-A84079C2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0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75FD01F-1AA9-4746-BB3E-38EEC7FBFEAA}"/>
              </a:ext>
            </a:extLst>
          </p:cNvPr>
          <p:cNvGrpSpPr/>
          <p:nvPr/>
        </p:nvGrpSpPr>
        <p:grpSpPr>
          <a:xfrm>
            <a:off x="2922180" y="255181"/>
            <a:ext cx="6347637" cy="6347638"/>
            <a:chOff x="2922180" y="255181"/>
            <a:chExt cx="6347637" cy="634763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F47E2A-61F6-E24B-9960-D3F3EB4A93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5181"/>
              <a:ext cx="0" cy="63476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443EF7E-0F27-8640-8E88-B84686CCB8E4}"/>
                </a:ext>
              </a:extLst>
            </p:cNvPr>
            <p:cNvCxnSpPr>
              <a:cxnSpLocks/>
            </p:cNvCxnSpPr>
            <p:nvPr/>
          </p:nvCxnSpPr>
          <p:spPr>
            <a:xfrm>
              <a:off x="2922180" y="3338624"/>
              <a:ext cx="63476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C35DD47-1DF7-414C-820A-171614D18E6B}"/>
              </a:ext>
            </a:extLst>
          </p:cNvPr>
          <p:cNvSpPr/>
          <p:nvPr/>
        </p:nvSpPr>
        <p:spPr>
          <a:xfrm>
            <a:off x="5190460" y="51036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8EB9AE-37F1-6A48-9B93-7E3A1DF90D71}"/>
              </a:ext>
            </a:extLst>
          </p:cNvPr>
          <p:cNvSpPr/>
          <p:nvPr/>
        </p:nvSpPr>
        <p:spPr>
          <a:xfrm>
            <a:off x="3129516" y="88604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14E18E-E340-F143-B399-A84A2F1DE2E0}"/>
              </a:ext>
            </a:extLst>
          </p:cNvPr>
          <p:cNvSpPr/>
          <p:nvPr/>
        </p:nvSpPr>
        <p:spPr>
          <a:xfrm>
            <a:off x="4706679" y="1116418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7C8EF-A1AF-1445-B4CB-7835EBA65B21}"/>
              </a:ext>
            </a:extLst>
          </p:cNvPr>
          <p:cNvSpPr/>
          <p:nvPr/>
        </p:nvSpPr>
        <p:spPr>
          <a:xfrm>
            <a:off x="3572540" y="147792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4CA27C-5177-2841-9A70-F1EE11A38B78}"/>
              </a:ext>
            </a:extLst>
          </p:cNvPr>
          <p:cNvSpPr/>
          <p:nvPr/>
        </p:nvSpPr>
        <p:spPr>
          <a:xfrm>
            <a:off x="3491023" y="235334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445BA2-18B3-024B-899B-285F87C5E667}"/>
              </a:ext>
            </a:extLst>
          </p:cNvPr>
          <p:cNvSpPr/>
          <p:nvPr/>
        </p:nvSpPr>
        <p:spPr>
          <a:xfrm>
            <a:off x="4775790" y="181107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BEADFD-7406-C640-B9A1-B863B861105C}"/>
              </a:ext>
            </a:extLst>
          </p:cNvPr>
          <p:cNvSpPr/>
          <p:nvPr/>
        </p:nvSpPr>
        <p:spPr>
          <a:xfrm>
            <a:off x="4245936" y="2043224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A18514-394E-B141-AB70-E7A8440EAB83}"/>
              </a:ext>
            </a:extLst>
          </p:cNvPr>
          <p:cNvSpPr/>
          <p:nvPr/>
        </p:nvSpPr>
        <p:spPr>
          <a:xfrm>
            <a:off x="5472223" y="257662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461C96-41BE-E446-80A4-8F479882EA81}"/>
              </a:ext>
            </a:extLst>
          </p:cNvPr>
          <p:cNvSpPr/>
          <p:nvPr/>
        </p:nvSpPr>
        <p:spPr>
          <a:xfrm>
            <a:off x="4024424" y="288851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AB8DB4-BE9F-8046-84BF-97119C254499}"/>
              </a:ext>
            </a:extLst>
          </p:cNvPr>
          <p:cNvSpPr/>
          <p:nvPr/>
        </p:nvSpPr>
        <p:spPr>
          <a:xfrm>
            <a:off x="4781106" y="236751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A444D-12C5-0948-9E57-BBB59CC45962}"/>
              </a:ext>
            </a:extLst>
          </p:cNvPr>
          <p:cNvSpPr/>
          <p:nvPr/>
        </p:nvSpPr>
        <p:spPr>
          <a:xfrm>
            <a:off x="4543646" y="299483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892A85-D502-4B41-9BC3-A82AB6A4FD09}"/>
              </a:ext>
            </a:extLst>
          </p:cNvPr>
          <p:cNvSpPr/>
          <p:nvPr/>
        </p:nvSpPr>
        <p:spPr>
          <a:xfrm>
            <a:off x="5229445" y="297534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CF038C-7AE0-3D41-9624-97FF43FAFDC6}"/>
              </a:ext>
            </a:extLst>
          </p:cNvPr>
          <p:cNvSpPr/>
          <p:nvPr/>
        </p:nvSpPr>
        <p:spPr>
          <a:xfrm>
            <a:off x="5524500" y="137514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33EB74-8296-1A44-B299-C3B694991D81}"/>
              </a:ext>
            </a:extLst>
          </p:cNvPr>
          <p:cNvSpPr/>
          <p:nvPr/>
        </p:nvSpPr>
        <p:spPr>
          <a:xfrm>
            <a:off x="6370676" y="38808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091F57-2833-BA4C-8C58-267044049C61}"/>
              </a:ext>
            </a:extLst>
          </p:cNvPr>
          <p:cNvSpPr/>
          <p:nvPr/>
        </p:nvSpPr>
        <p:spPr>
          <a:xfrm>
            <a:off x="7077740" y="41466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E1AE6D-C7D0-5743-B618-29FC8F79973F}"/>
              </a:ext>
            </a:extLst>
          </p:cNvPr>
          <p:cNvSpPr/>
          <p:nvPr/>
        </p:nvSpPr>
        <p:spPr>
          <a:xfrm>
            <a:off x="6548772" y="141058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EFBBDF-8501-4A44-936D-ED5BC5E3A94E}"/>
              </a:ext>
            </a:extLst>
          </p:cNvPr>
          <p:cNvSpPr/>
          <p:nvPr/>
        </p:nvSpPr>
        <p:spPr>
          <a:xfrm>
            <a:off x="8924262" y="57415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7FDEF-71CC-D946-B86F-7C6FCC642A99}"/>
              </a:ext>
            </a:extLst>
          </p:cNvPr>
          <p:cNvSpPr/>
          <p:nvPr/>
        </p:nvSpPr>
        <p:spPr>
          <a:xfrm>
            <a:off x="7940750" y="113236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1828EF-AEC8-9044-AC55-0ED16AE44509}"/>
              </a:ext>
            </a:extLst>
          </p:cNvPr>
          <p:cNvSpPr/>
          <p:nvPr/>
        </p:nvSpPr>
        <p:spPr>
          <a:xfrm>
            <a:off x="6491178" y="276269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941E5C-DD80-1F41-B0F4-F7267369BD5D}"/>
              </a:ext>
            </a:extLst>
          </p:cNvPr>
          <p:cNvSpPr/>
          <p:nvPr/>
        </p:nvSpPr>
        <p:spPr>
          <a:xfrm>
            <a:off x="7313429" y="142476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29496A-ED54-D04D-AF5B-7BA90DD76FB3}"/>
              </a:ext>
            </a:extLst>
          </p:cNvPr>
          <p:cNvSpPr/>
          <p:nvPr/>
        </p:nvSpPr>
        <p:spPr>
          <a:xfrm>
            <a:off x="6961669" y="235333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AA15B9-30B2-DF41-84D7-B7DC119EC9EA}"/>
              </a:ext>
            </a:extLst>
          </p:cNvPr>
          <p:cNvSpPr/>
          <p:nvPr/>
        </p:nvSpPr>
        <p:spPr>
          <a:xfrm>
            <a:off x="7618229" y="172956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16B8EE-AE4F-F346-807B-5CD6F54C4621}"/>
              </a:ext>
            </a:extLst>
          </p:cNvPr>
          <p:cNvSpPr/>
          <p:nvPr/>
        </p:nvSpPr>
        <p:spPr>
          <a:xfrm>
            <a:off x="7717466" y="291509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24C3D28-E1B5-E942-9FEC-554212CE64BE}"/>
              </a:ext>
            </a:extLst>
          </p:cNvPr>
          <p:cNvSpPr/>
          <p:nvPr/>
        </p:nvSpPr>
        <p:spPr>
          <a:xfrm>
            <a:off x="8670852" y="171361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7A7528-FF5D-F340-A6EC-8D0BDAB36A98}"/>
              </a:ext>
            </a:extLst>
          </p:cNvPr>
          <p:cNvSpPr/>
          <p:nvPr/>
        </p:nvSpPr>
        <p:spPr>
          <a:xfrm>
            <a:off x="7747590" y="245700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33FC34-BA6D-EB40-87DC-98531ED96C6D}"/>
              </a:ext>
            </a:extLst>
          </p:cNvPr>
          <p:cNvSpPr/>
          <p:nvPr/>
        </p:nvSpPr>
        <p:spPr>
          <a:xfrm>
            <a:off x="8164034" y="209727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93994CC-E706-5449-8AE4-030453947663}"/>
              </a:ext>
            </a:extLst>
          </p:cNvPr>
          <p:cNvSpPr/>
          <p:nvPr/>
        </p:nvSpPr>
        <p:spPr>
          <a:xfrm>
            <a:off x="6863318" y="955158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DE3E28-8F20-4A4C-8050-E2B4CD9953A4}"/>
              </a:ext>
            </a:extLst>
          </p:cNvPr>
          <p:cNvSpPr/>
          <p:nvPr/>
        </p:nvSpPr>
        <p:spPr>
          <a:xfrm>
            <a:off x="7940749" y="61314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C2D00B-037B-1440-8DF4-C7D5F9BDE765}"/>
              </a:ext>
            </a:extLst>
          </p:cNvPr>
          <p:cNvSpPr/>
          <p:nvPr/>
        </p:nvSpPr>
        <p:spPr>
          <a:xfrm>
            <a:off x="8685029" y="279636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720DA31-2021-2C42-97E4-F87F8360735B}"/>
              </a:ext>
            </a:extLst>
          </p:cNvPr>
          <p:cNvSpPr/>
          <p:nvPr/>
        </p:nvSpPr>
        <p:spPr>
          <a:xfrm>
            <a:off x="3147236" y="354241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4726AC-DE95-9141-87FB-5ABCFFA916A6}"/>
              </a:ext>
            </a:extLst>
          </p:cNvPr>
          <p:cNvSpPr/>
          <p:nvPr/>
        </p:nvSpPr>
        <p:spPr>
          <a:xfrm>
            <a:off x="4002269" y="75048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B8B2AB-0F36-5949-BBF4-4D46D03EE69F}"/>
              </a:ext>
            </a:extLst>
          </p:cNvPr>
          <p:cNvSpPr/>
          <p:nvPr/>
        </p:nvSpPr>
        <p:spPr>
          <a:xfrm>
            <a:off x="5038058" y="375949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1B793CB-B3CE-4E45-A2D6-BF258E1AEA34}"/>
              </a:ext>
            </a:extLst>
          </p:cNvPr>
          <p:cNvSpPr/>
          <p:nvPr/>
        </p:nvSpPr>
        <p:spPr>
          <a:xfrm>
            <a:off x="3045339" y="530122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27A6F7-3425-654E-9EC9-7E1DB52D6382}"/>
              </a:ext>
            </a:extLst>
          </p:cNvPr>
          <p:cNvSpPr/>
          <p:nvPr/>
        </p:nvSpPr>
        <p:spPr>
          <a:xfrm>
            <a:off x="3361659" y="410239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763382-7B6F-7744-8B75-E3DC16C4CB5B}"/>
              </a:ext>
            </a:extLst>
          </p:cNvPr>
          <p:cNvSpPr/>
          <p:nvPr/>
        </p:nvSpPr>
        <p:spPr>
          <a:xfrm>
            <a:off x="3992524" y="389328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E29962-48AA-5E40-90B1-75EB5FAD9A20}"/>
              </a:ext>
            </a:extLst>
          </p:cNvPr>
          <p:cNvSpPr/>
          <p:nvPr/>
        </p:nvSpPr>
        <p:spPr>
          <a:xfrm>
            <a:off x="5444752" y="452149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DF2307-0125-3D4A-9DEA-7ECEDCEDA66A}"/>
              </a:ext>
            </a:extLst>
          </p:cNvPr>
          <p:cNvSpPr/>
          <p:nvPr/>
        </p:nvSpPr>
        <p:spPr>
          <a:xfrm>
            <a:off x="3863160" y="531185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A5D825C-C859-CD4F-9F5F-ED0F64B13253}"/>
              </a:ext>
            </a:extLst>
          </p:cNvPr>
          <p:cNvSpPr/>
          <p:nvPr/>
        </p:nvSpPr>
        <p:spPr>
          <a:xfrm>
            <a:off x="3724937" y="470137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ACC8B1-0A28-C840-9058-63A42AAB257A}"/>
              </a:ext>
            </a:extLst>
          </p:cNvPr>
          <p:cNvSpPr/>
          <p:nvPr/>
        </p:nvSpPr>
        <p:spPr>
          <a:xfrm>
            <a:off x="4570228" y="435580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E6CD9ED-2A19-DA41-9DA4-9702DD5FDB22}"/>
              </a:ext>
            </a:extLst>
          </p:cNvPr>
          <p:cNvSpPr/>
          <p:nvPr/>
        </p:nvSpPr>
        <p:spPr>
          <a:xfrm>
            <a:off x="4462128" y="580361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260DBE-D3AF-4446-8AFC-1F9DEF989147}"/>
              </a:ext>
            </a:extLst>
          </p:cNvPr>
          <p:cNvSpPr/>
          <p:nvPr/>
        </p:nvSpPr>
        <p:spPr>
          <a:xfrm>
            <a:off x="5128436" y="4964521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77C3B4-C039-F24B-AC54-8547810AE4AB}"/>
              </a:ext>
            </a:extLst>
          </p:cNvPr>
          <p:cNvSpPr/>
          <p:nvPr/>
        </p:nvSpPr>
        <p:spPr>
          <a:xfrm>
            <a:off x="3340393" y="594183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EA3E073-F9D5-FE4F-AABF-A44B3BFFB9AC}"/>
              </a:ext>
            </a:extLst>
          </p:cNvPr>
          <p:cNvSpPr/>
          <p:nvPr/>
        </p:nvSpPr>
        <p:spPr>
          <a:xfrm>
            <a:off x="5670696" y="356545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1F4223-D3FB-AE4F-B502-8685A482EA68}"/>
              </a:ext>
            </a:extLst>
          </p:cNvPr>
          <p:cNvSpPr/>
          <p:nvPr/>
        </p:nvSpPr>
        <p:spPr>
          <a:xfrm>
            <a:off x="4556933" y="519932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EAB59E2-1371-C14F-A395-F2CFAC5ED655}"/>
              </a:ext>
            </a:extLst>
          </p:cNvPr>
          <p:cNvSpPr/>
          <p:nvPr/>
        </p:nvSpPr>
        <p:spPr>
          <a:xfrm>
            <a:off x="5140841" y="565741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E36189-FBA5-B141-B35C-1FDCBF61EB8F}"/>
              </a:ext>
            </a:extLst>
          </p:cNvPr>
          <p:cNvSpPr/>
          <p:nvPr/>
        </p:nvSpPr>
        <p:spPr>
          <a:xfrm>
            <a:off x="5585636" y="598081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1FD0C8-88EC-A04A-BAE1-ACC31D20F130}"/>
              </a:ext>
            </a:extLst>
          </p:cNvPr>
          <p:cNvSpPr/>
          <p:nvPr/>
        </p:nvSpPr>
        <p:spPr>
          <a:xfrm>
            <a:off x="6184163" y="341083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611C398-B84C-FA4D-A3E2-A16158C54F6A}"/>
              </a:ext>
            </a:extLst>
          </p:cNvPr>
          <p:cNvSpPr/>
          <p:nvPr/>
        </p:nvSpPr>
        <p:spPr>
          <a:xfrm>
            <a:off x="6244859" y="386094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2410947-3FC2-4D47-B63F-EBE935D757AC}"/>
              </a:ext>
            </a:extLst>
          </p:cNvPr>
          <p:cNvSpPr/>
          <p:nvPr/>
        </p:nvSpPr>
        <p:spPr>
          <a:xfrm>
            <a:off x="7268244" y="3450264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11301A-817B-2D4C-88F9-1399CA62E56D}"/>
              </a:ext>
            </a:extLst>
          </p:cNvPr>
          <p:cNvSpPr/>
          <p:nvPr/>
        </p:nvSpPr>
        <p:spPr>
          <a:xfrm>
            <a:off x="6474788" y="5187811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C8F9C0-0BD7-BC44-A342-BB3D4EADF6F3}"/>
              </a:ext>
            </a:extLst>
          </p:cNvPr>
          <p:cNvSpPr/>
          <p:nvPr/>
        </p:nvSpPr>
        <p:spPr>
          <a:xfrm>
            <a:off x="8685473" y="391101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93D1997-0FA5-9144-B8C2-6A2200EC6E45}"/>
              </a:ext>
            </a:extLst>
          </p:cNvPr>
          <p:cNvSpPr/>
          <p:nvPr/>
        </p:nvSpPr>
        <p:spPr>
          <a:xfrm>
            <a:off x="6877497" y="4671241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EAE281-DDD9-864A-BD3C-78E6A3987419}"/>
              </a:ext>
            </a:extLst>
          </p:cNvPr>
          <p:cNvSpPr/>
          <p:nvPr/>
        </p:nvSpPr>
        <p:spPr>
          <a:xfrm>
            <a:off x="7866319" y="379183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57EB6FA-F8BE-F543-AD7A-041E9B85067D}"/>
              </a:ext>
            </a:extLst>
          </p:cNvPr>
          <p:cNvSpPr/>
          <p:nvPr/>
        </p:nvSpPr>
        <p:spPr>
          <a:xfrm>
            <a:off x="7047618" y="422289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1DCCFC9-FE8E-8345-8C76-8710DDB7984A}"/>
              </a:ext>
            </a:extLst>
          </p:cNvPr>
          <p:cNvSpPr/>
          <p:nvPr/>
        </p:nvSpPr>
        <p:spPr>
          <a:xfrm>
            <a:off x="7098117" y="594891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74589DE-F353-934F-822B-9B10E7F10CAE}"/>
              </a:ext>
            </a:extLst>
          </p:cNvPr>
          <p:cNvSpPr/>
          <p:nvPr/>
        </p:nvSpPr>
        <p:spPr>
          <a:xfrm>
            <a:off x="8494530" y="463757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CDBD291-8A19-634B-8286-36EEFD35D3EE}"/>
              </a:ext>
            </a:extLst>
          </p:cNvPr>
          <p:cNvSpPr/>
          <p:nvPr/>
        </p:nvSpPr>
        <p:spPr>
          <a:xfrm>
            <a:off x="7591650" y="506818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FC96204-99AF-C242-895F-C2F9B90162BE}"/>
              </a:ext>
            </a:extLst>
          </p:cNvPr>
          <p:cNvSpPr/>
          <p:nvPr/>
        </p:nvSpPr>
        <p:spPr>
          <a:xfrm>
            <a:off x="8029354" y="617309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528F443-E0D9-5E49-B0A8-433B3590590A}"/>
              </a:ext>
            </a:extLst>
          </p:cNvPr>
          <p:cNvSpPr/>
          <p:nvPr/>
        </p:nvSpPr>
        <p:spPr>
          <a:xfrm>
            <a:off x="8312004" y="5493488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F31FC3B-293B-8B48-B296-1289D01A6F98}"/>
              </a:ext>
            </a:extLst>
          </p:cNvPr>
          <p:cNvSpPr/>
          <p:nvPr/>
        </p:nvSpPr>
        <p:spPr>
          <a:xfrm>
            <a:off x="7815815" y="4441754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76890E-0A25-A84D-8EC8-F55C9B007808}"/>
              </a:ext>
            </a:extLst>
          </p:cNvPr>
          <p:cNvSpPr/>
          <p:nvPr/>
        </p:nvSpPr>
        <p:spPr>
          <a:xfrm>
            <a:off x="8754140" y="564057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C1E64EA-17A0-284D-93E1-CE3366A87C19}"/>
              </a:ext>
            </a:extLst>
          </p:cNvPr>
          <p:cNvSpPr/>
          <p:nvPr/>
        </p:nvSpPr>
        <p:spPr>
          <a:xfrm>
            <a:off x="6364475" y="628473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16D6804-5C98-1044-882E-03B4A2C51A97}"/>
              </a:ext>
            </a:extLst>
          </p:cNvPr>
          <p:cNvSpPr/>
          <p:nvPr/>
        </p:nvSpPr>
        <p:spPr>
          <a:xfrm>
            <a:off x="7316974" y="549880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8F2DD0-8219-A441-AF16-A8B79C3B54D6}"/>
              </a:ext>
            </a:extLst>
          </p:cNvPr>
          <p:cNvGrpSpPr/>
          <p:nvPr/>
        </p:nvGrpSpPr>
        <p:grpSpPr>
          <a:xfrm>
            <a:off x="2922180" y="255181"/>
            <a:ext cx="6347637" cy="6347638"/>
            <a:chOff x="2922180" y="255181"/>
            <a:chExt cx="6347637" cy="634763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F47E2A-61F6-E24B-9960-D3F3EB4A93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5181"/>
              <a:ext cx="0" cy="63476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443EF7E-0F27-8640-8E88-B84686CCB8E4}"/>
                </a:ext>
              </a:extLst>
            </p:cNvPr>
            <p:cNvCxnSpPr>
              <a:cxnSpLocks/>
            </p:cNvCxnSpPr>
            <p:nvPr/>
          </p:nvCxnSpPr>
          <p:spPr>
            <a:xfrm>
              <a:off x="2922180" y="3338624"/>
              <a:ext cx="63476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C35DD47-1DF7-414C-820A-171614D18E6B}"/>
              </a:ext>
            </a:extLst>
          </p:cNvPr>
          <p:cNvSpPr/>
          <p:nvPr/>
        </p:nvSpPr>
        <p:spPr>
          <a:xfrm>
            <a:off x="5190460" y="51036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8EB9AE-37F1-6A48-9B93-7E3A1DF90D71}"/>
              </a:ext>
            </a:extLst>
          </p:cNvPr>
          <p:cNvSpPr/>
          <p:nvPr/>
        </p:nvSpPr>
        <p:spPr>
          <a:xfrm>
            <a:off x="3129516" y="88604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14E18E-E340-F143-B399-A84A2F1DE2E0}"/>
              </a:ext>
            </a:extLst>
          </p:cNvPr>
          <p:cNvSpPr/>
          <p:nvPr/>
        </p:nvSpPr>
        <p:spPr>
          <a:xfrm>
            <a:off x="4706679" y="1116418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7C8EF-A1AF-1445-B4CB-7835EBA65B21}"/>
              </a:ext>
            </a:extLst>
          </p:cNvPr>
          <p:cNvSpPr/>
          <p:nvPr/>
        </p:nvSpPr>
        <p:spPr>
          <a:xfrm>
            <a:off x="3572540" y="147792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4CA27C-5177-2841-9A70-F1EE11A38B78}"/>
              </a:ext>
            </a:extLst>
          </p:cNvPr>
          <p:cNvSpPr/>
          <p:nvPr/>
        </p:nvSpPr>
        <p:spPr>
          <a:xfrm>
            <a:off x="3491023" y="235334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445BA2-18B3-024B-899B-285F87C5E667}"/>
              </a:ext>
            </a:extLst>
          </p:cNvPr>
          <p:cNvSpPr/>
          <p:nvPr/>
        </p:nvSpPr>
        <p:spPr>
          <a:xfrm>
            <a:off x="4775790" y="181107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BEADFD-7406-C640-B9A1-B863B861105C}"/>
              </a:ext>
            </a:extLst>
          </p:cNvPr>
          <p:cNvSpPr/>
          <p:nvPr/>
        </p:nvSpPr>
        <p:spPr>
          <a:xfrm>
            <a:off x="4245936" y="2043224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A18514-394E-B141-AB70-E7A8440EAB83}"/>
              </a:ext>
            </a:extLst>
          </p:cNvPr>
          <p:cNvSpPr/>
          <p:nvPr/>
        </p:nvSpPr>
        <p:spPr>
          <a:xfrm>
            <a:off x="5472223" y="257662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461C96-41BE-E446-80A4-8F479882EA81}"/>
              </a:ext>
            </a:extLst>
          </p:cNvPr>
          <p:cNvSpPr/>
          <p:nvPr/>
        </p:nvSpPr>
        <p:spPr>
          <a:xfrm>
            <a:off x="4024424" y="288851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AB8DB4-BE9F-8046-84BF-97119C254499}"/>
              </a:ext>
            </a:extLst>
          </p:cNvPr>
          <p:cNvSpPr/>
          <p:nvPr/>
        </p:nvSpPr>
        <p:spPr>
          <a:xfrm>
            <a:off x="4781106" y="236751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A444D-12C5-0948-9E57-BBB59CC45962}"/>
              </a:ext>
            </a:extLst>
          </p:cNvPr>
          <p:cNvSpPr/>
          <p:nvPr/>
        </p:nvSpPr>
        <p:spPr>
          <a:xfrm>
            <a:off x="4543646" y="299483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892A85-D502-4B41-9BC3-A82AB6A4FD09}"/>
              </a:ext>
            </a:extLst>
          </p:cNvPr>
          <p:cNvSpPr/>
          <p:nvPr/>
        </p:nvSpPr>
        <p:spPr>
          <a:xfrm>
            <a:off x="5229445" y="297534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CF038C-7AE0-3D41-9624-97FF43FAFDC6}"/>
              </a:ext>
            </a:extLst>
          </p:cNvPr>
          <p:cNvSpPr/>
          <p:nvPr/>
        </p:nvSpPr>
        <p:spPr>
          <a:xfrm>
            <a:off x="5524500" y="137514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33EB74-8296-1A44-B299-C3B694991D81}"/>
              </a:ext>
            </a:extLst>
          </p:cNvPr>
          <p:cNvSpPr/>
          <p:nvPr/>
        </p:nvSpPr>
        <p:spPr>
          <a:xfrm>
            <a:off x="6370676" y="38808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091F57-2833-BA4C-8C58-267044049C61}"/>
              </a:ext>
            </a:extLst>
          </p:cNvPr>
          <p:cNvSpPr/>
          <p:nvPr/>
        </p:nvSpPr>
        <p:spPr>
          <a:xfrm>
            <a:off x="7077740" y="41466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E1AE6D-C7D0-5743-B618-29FC8F79973F}"/>
              </a:ext>
            </a:extLst>
          </p:cNvPr>
          <p:cNvSpPr/>
          <p:nvPr/>
        </p:nvSpPr>
        <p:spPr>
          <a:xfrm>
            <a:off x="6548772" y="141058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EFBBDF-8501-4A44-936D-ED5BC5E3A94E}"/>
              </a:ext>
            </a:extLst>
          </p:cNvPr>
          <p:cNvSpPr/>
          <p:nvPr/>
        </p:nvSpPr>
        <p:spPr>
          <a:xfrm>
            <a:off x="8924262" y="57415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7FDEF-71CC-D946-B86F-7C6FCC642A99}"/>
              </a:ext>
            </a:extLst>
          </p:cNvPr>
          <p:cNvSpPr/>
          <p:nvPr/>
        </p:nvSpPr>
        <p:spPr>
          <a:xfrm>
            <a:off x="7940750" y="113236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1828EF-AEC8-9044-AC55-0ED16AE44509}"/>
              </a:ext>
            </a:extLst>
          </p:cNvPr>
          <p:cNvSpPr/>
          <p:nvPr/>
        </p:nvSpPr>
        <p:spPr>
          <a:xfrm>
            <a:off x="6491178" y="276269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941E5C-DD80-1F41-B0F4-F7267369BD5D}"/>
              </a:ext>
            </a:extLst>
          </p:cNvPr>
          <p:cNvSpPr/>
          <p:nvPr/>
        </p:nvSpPr>
        <p:spPr>
          <a:xfrm>
            <a:off x="7313429" y="142476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29496A-ED54-D04D-AF5B-7BA90DD76FB3}"/>
              </a:ext>
            </a:extLst>
          </p:cNvPr>
          <p:cNvSpPr/>
          <p:nvPr/>
        </p:nvSpPr>
        <p:spPr>
          <a:xfrm>
            <a:off x="6961669" y="235333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AA15B9-30B2-DF41-84D7-B7DC119EC9EA}"/>
              </a:ext>
            </a:extLst>
          </p:cNvPr>
          <p:cNvSpPr/>
          <p:nvPr/>
        </p:nvSpPr>
        <p:spPr>
          <a:xfrm>
            <a:off x="7618229" y="172956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16B8EE-AE4F-F346-807B-5CD6F54C4621}"/>
              </a:ext>
            </a:extLst>
          </p:cNvPr>
          <p:cNvSpPr/>
          <p:nvPr/>
        </p:nvSpPr>
        <p:spPr>
          <a:xfrm>
            <a:off x="7717466" y="291509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24C3D28-E1B5-E942-9FEC-554212CE64BE}"/>
              </a:ext>
            </a:extLst>
          </p:cNvPr>
          <p:cNvSpPr/>
          <p:nvPr/>
        </p:nvSpPr>
        <p:spPr>
          <a:xfrm>
            <a:off x="8670852" y="171361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7A7528-FF5D-F340-A6EC-8D0BDAB36A98}"/>
              </a:ext>
            </a:extLst>
          </p:cNvPr>
          <p:cNvSpPr/>
          <p:nvPr/>
        </p:nvSpPr>
        <p:spPr>
          <a:xfrm>
            <a:off x="7747590" y="245700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33FC34-BA6D-EB40-87DC-98531ED96C6D}"/>
              </a:ext>
            </a:extLst>
          </p:cNvPr>
          <p:cNvSpPr/>
          <p:nvPr/>
        </p:nvSpPr>
        <p:spPr>
          <a:xfrm>
            <a:off x="8164034" y="209727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93994CC-E706-5449-8AE4-030453947663}"/>
              </a:ext>
            </a:extLst>
          </p:cNvPr>
          <p:cNvSpPr/>
          <p:nvPr/>
        </p:nvSpPr>
        <p:spPr>
          <a:xfrm>
            <a:off x="6863318" y="955158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DE3E28-8F20-4A4C-8050-E2B4CD9953A4}"/>
              </a:ext>
            </a:extLst>
          </p:cNvPr>
          <p:cNvSpPr/>
          <p:nvPr/>
        </p:nvSpPr>
        <p:spPr>
          <a:xfrm>
            <a:off x="7940749" y="61314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C2D00B-037B-1440-8DF4-C7D5F9BDE765}"/>
              </a:ext>
            </a:extLst>
          </p:cNvPr>
          <p:cNvSpPr/>
          <p:nvPr/>
        </p:nvSpPr>
        <p:spPr>
          <a:xfrm>
            <a:off x="8685029" y="279636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720DA31-2021-2C42-97E4-F87F8360735B}"/>
              </a:ext>
            </a:extLst>
          </p:cNvPr>
          <p:cNvSpPr/>
          <p:nvPr/>
        </p:nvSpPr>
        <p:spPr>
          <a:xfrm>
            <a:off x="3147236" y="354241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4726AC-DE95-9141-87FB-5ABCFFA916A6}"/>
              </a:ext>
            </a:extLst>
          </p:cNvPr>
          <p:cNvSpPr/>
          <p:nvPr/>
        </p:nvSpPr>
        <p:spPr>
          <a:xfrm>
            <a:off x="4002269" y="75048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B8B2AB-0F36-5949-BBF4-4D46D03EE69F}"/>
              </a:ext>
            </a:extLst>
          </p:cNvPr>
          <p:cNvSpPr/>
          <p:nvPr/>
        </p:nvSpPr>
        <p:spPr>
          <a:xfrm>
            <a:off x="5038058" y="375949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1B793CB-B3CE-4E45-A2D6-BF258E1AEA34}"/>
              </a:ext>
            </a:extLst>
          </p:cNvPr>
          <p:cNvSpPr/>
          <p:nvPr/>
        </p:nvSpPr>
        <p:spPr>
          <a:xfrm>
            <a:off x="3045339" y="530122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27A6F7-3425-654E-9EC9-7E1DB52D6382}"/>
              </a:ext>
            </a:extLst>
          </p:cNvPr>
          <p:cNvSpPr/>
          <p:nvPr/>
        </p:nvSpPr>
        <p:spPr>
          <a:xfrm>
            <a:off x="3361659" y="410239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763382-7B6F-7744-8B75-E3DC16C4CB5B}"/>
              </a:ext>
            </a:extLst>
          </p:cNvPr>
          <p:cNvSpPr/>
          <p:nvPr/>
        </p:nvSpPr>
        <p:spPr>
          <a:xfrm>
            <a:off x="3992524" y="389328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E29962-48AA-5E40-90B1-75EB5FAD9A20}"/>
              </a:ext>
            </a:extLst>
          </p:cNvPr>
          <p:cNvSpPr/>
          <p:nvPr/>
        </p:nvSpPr>
        <p:spPr>
          <a:xfrm>
            <a:off x="5444752" y="452149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DF2307-0125-3D4A-9DEA-7ECEDCEDA66A}"/>
              </a:ext>
            </a:extLst>
          </p:cNvPr>
          <p:cNvSpPr/>
          <p:nvPr/>
        </p:nvSpPr>
        <p:spPr>
          <a:xfrm>
            <a:off x="3863160" y="531185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A5D825C-C859-CD4F-9F5F-ED0F64B13253}"/>
              </a:ext>
            </a:extLst>
          </p:cNvPr>
          <p:cNvSpPr/>
          <p:nvPr/>
        </p:nvSpPr>
        <p:spPr>
          <a:xfrm>
            <a:off x="3724937" y="470137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ACC8B1-0A28-C840-9058-63A42AAB257A}"/>
              </a:ext>
            </a:extLst>
          </p:cNvPr>
          <p:cNvSpPr/>
          <p:nvPr/>
        </p:nvSpPr>
        <p:spPr>
          <a:xfrm>
            <a:off x="4570228" y="435580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E6CD9ED-2A19-DA41-9DA4-9702DD5FDB22}"/>
              </a:ext>
            </a:extLst>
          </p:cNvPr>
          <p:cNvSpPr/>
          <p:nvPr/>
        </p:nvSpPr>
        <p:spPr>
          <a:xfrm>
            <a:off x="4462128" y="580361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260DBE-D3AF-4446-8AFC-1F9DEF989147}"/>
              </a:ext>
            </a:extLst>
          </p:cNvPr>
          <p:cNvSpPr/>
          <p:nvPr/>
        </p:nvSpPr>
        <p:spPr>
          <a:xfrm>
            <a:off x="5128436" y="4964521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77C3B4-C039-F24B-AC54-8547810AE4AB}"/>
              </a:ext>
            </a:extLst>
          </p:cNvPr>
          <p:cNvSpPr/>
          <p:nvPr/>
        </p:nvSpPr>
        <p:spPr>
          <a:xfrm>
            <a:off x="3340393" y="594183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EA3E073-F9D5-FE4F-AABF-A44B3BFFB9AC}"/>
              </a:ext>
            </a:extLst>
          </p:cNvPr>
          <p:cNvSpPr/>
          <p:nvPr/>
        </p:nvSpPr>
        <p:spPr>
          <a:xfrm>
            <a:off x="5670696" y="356545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1F4223-D3FB-AE4F-B502-8685A482EA68}"/>
              </a:ext>
            </a:extLst>
          </p:cNvPr>
          <p:cNvSpPr/>
          <p:nvPr/>
        </p:nvSpPr>
        <p:spPr>
          <a:xfrm>
            <a:off x="4556933" y="519932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EAB59E2-1371-C14F-A395-F2CFAC5ED655}"/>
              </a:ext>
            </a:extLst>
          </p:cNvPr>
          <p:cNvSpPr/>
          <p:nvPr/>
        </p:nvSpPr>
        <p:spPr>
          <a:xfrm>
            <a:off x="5140841" y="565741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E36189-FBA5-B141-B35C-1FDCBF61EB8F}"/>
              </a:ext>
            </a:extLst>
          </p:cNvPr>
          <p:cNvSpPr/>
          <p:nvPr/>
        </p:nvSpPr>
        <p:spPr>
          <a:xfrm>
            <a:off x="5585636" y="598081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1FD0C8-88EC-A04A-BAE1-ACC31D20F130}"/>
              </a:ext>
            </a:extLst>
          </p:cNvPr>
          <p:cNvSpPr/>
          <p:nvPr/>
        </p:nvSpPr>
        <p:spPr>
          <a:xfrm>
            <a:off x="6184163" y="341083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611C398-B84C-FA4D-A3E2-A16158C54F6A}"/>
              </a:ext>
            </a:extLst>
          </p:cNvPr>
          <p:cNvSpPr/>
          <p:nvPr/>
        </p:nvSpPr>
        <p:spPr>
          <a:xfrm>
            <a:off x="6244859" y="386094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2410947-3FC2-4D47-B63F-EBE935D757AC}"/>
              </a:ext>
            </a:extLst>
          </p:cNvPr>
          <p:cNvSpPr/>
          <p:nvPr/>
        </p:nvSpPr>
        <p:spPr>
          <a:xfrm>
            <a:off x="7268244" y="3450264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11301A-817B-2D4C-88F9-1399CA62E56D}"/>
              </a:ext>
            </a:extLst>
          </p:cNvPr>
          <p:cNvSpPr/>
          <p:nvPr/>
        </p:nvSpPr>
        <p:spPr>
          <a:xfrm>
            <a:off x="6474788" y="5187811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C8F9C0-0BD7-BC44-A342-BB3D4EADF6F3}"/>
              </a:ext>
            </a:extLst>
          </p:cNvPr>
          <p:cNvSpPr/>
          <p:nvPr/>
        </p:nvSpPr>
        <p:spPr>
          <a:xfrm>
            <a:off x="8685473" y="391101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93D1997-0FA5-9144-B8C2-6A2200EC6E45}"/>
              </a:ext>
            </a:extLst>
          </p:cNvPr>
          <p:cNvSpPr/>
          <p:nvPr/>
        </p:nvSpPr>
        <p:spPr>
          <a:xfrm>
            <a:off x="6877497" y="4671241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EAE281-DDD9-864A-BD3C-78E6A3987419}"/>
              </a:ext>
            </a:extLst>
          </p:cNvPr>
          <p:cNvSpPr/>
          <p:nvPr/>
        </p:nvSpPr>
        <p:spPr>
          <a:xfrm>
            <a:off x="7866319" y="379183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57EB6FA-F8BE-F543-AD7A-041E9B85067D}"/>
              </a:ext>
            </a:extLst>
          </p:cNvPr>
          <p:cNvSpPr/>
          <p:nvPr/>
        </p:nvSpPr>
        <p:spPr>
          <a:xfrm>
            <a:off x="7047618" y="422289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1DCCFC9-FE8E-8345-8C76-8710DDB7984A}"/>
              </a:ext>
            </a:extLst>
          </p:cNvPr>
          <p:cNvSpPr/>
          <p:nvPr/>
        </p:nvSpPr>
        <p:spPr>
          <a:xfrm>
            <a:off x="7098117" y="594891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74589DE-F353-934F-822B-9B10E7F10CAE}"/>
              </a:ext>
            </a:extLst>
          </p:cNvPr>
          <p:cNvSpPr/>
          <p:nvPr/>
        </p:nvSpPr>
        <p:spPr>
          <a:xfrm>
            <a:off x="8494530" y="463757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CDBD291-8A19-634B-8286-36EEFD35D3EE}"/>
              </a:ext>
            </a:extLst>
          </p:cNvPr>
          <p:cNvSpPr/>
          <p:nvPr/>
        </p:nvSpPr>
        <p:spPr>
          <a:xfrm>
            <a:off x="7591650" y="506818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FC96204-99AF-C242-895F-C2F9B90162BE}"/>
              </a:ext>
            </a:extLst>
          </p:cNvPr>
          <p:cNvSpPr/>
          <p:nvPr/>
        </p:nvSpPr>
        <p:spPr>
          <a:xfrm>
            <a:off x="8029354" y="617309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528F443-E0D9-5E49-B0A8-433B3590590A}"/>
              </a:ext>
            </a:extLst>
          </p:cNvPr>
          <p:cNvSpPr/>
          <p:nvPr/>
        </p:nvSpPr>
        <p:spPr>
          <a:xfrm>
            <a:off x="8312004" y="5493488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F31FC3B-293B-8B48-B296-1289D01A6F98}"/>
              </a:ext>
            </a:extLst>
          </p:cNvPr>
          <p:cNvSpPr/>
          <p:nvPr/>
        </p:nvSpPr>
        <p:spPr>
          <a:xfrm>
            <a:off x="7815815" y="4441754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76890E-0A25-A84D-8EC8-F55C9B007808}"/>
              </a:ext>
            </a:extLst>
          </p:cNvPr>
          <p:cNvSpPr/>
          <p:nvPr/>
        </p:nvSpPr>
        <p:spPr>
          <a:xfrm>
            <a:off x="8754140" y="564057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C1E64EA-17A0-284D-93E1-CE3366A87C19}"/>
              </a:ext>
            </a:extLst>
          </p:cNvPr>
          <p:cNvSpPr/>
          <p:nvPr/>
        </p:nvSpPr>
        <p:spPr>
          <a:xfrm>
            <a:off x="6364475" y="628473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16D6804-5C98-1044-882E-03B4A2C51A97}"/>
              </a:ext>
            </a:extLst>
          </p:cNvPr>
          <p:cNvSpPr/>
          <p:nvPr/>
        </p:nvSpPr>
        <p:spPr>
          <a:xfrm>
            <a:off x="7316974" y="549880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A30CF00-6116-4A45-ADDB-6DA5AB7DBAF4}"/>
              </a:ext>
            </a:extLst>
          </p:cNvPr>
          <p:cNvCxnSpPr>
            <a:cxnSpLocks/>
          </p:cNvCxnSpPr>
          <p:nvPr/>
        </p:nvCxnSpPr>
        <p:spPr>
          <a:xfrm>
            <a:off x="4912245" y="237018"/>
            <a:ext cx="0" cy="634763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CEE6A59-7490-BF42-978C-655357321CF8}"/>
              </a:ext>
            </a:extLst>
          </p:cNvPr>
          <p:cNvCxnSpPr>
            <a:cxnSpLocks/>
          </p:cNvCxnSpPr>
          <p:nvPr/>
        </p:nvCxnSpPr>
        <p:spPr>
          <a:xfrm>
            <a:off x="2896486" y="4354036"/>
            <a:ext cx="6347637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82250AA-A7B2-6842-A3B1-3A52530FF4F0}"/>
              </a:ext>
            </a:extLst>
          </p:cNvPr>
          <p:cNvCxnSpPr>
            <a:cxnSpLocks/>
          </p:cNvCxnSpPr>
          <p:nvPr/>
        </p:nvCxnSpPr>
        <p:spPr>
          <a:xfrm>
            <a:off x="2939016" y="2351570"/>
            <a:ext cx="6347637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D6C0A31-0877-8743-9945-14AFAE32F40D}"/>
              </a:ext>
            </a:extLst>
          </p:cNvPr>
          <p:cNvCxnSpPr>
            <a:cxnSpLocks/>
          </p:cNvCxnSpPr>
          <p:nvPr/>
        </p:nvCxnSpPr>
        <p:spPr>
          <a:xfrm>
            <a:off x="7430387" y="218853"/>
            <a:ext cx="0" cy="634763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2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8F2DD0-8219-A441-AF16-A8B79C3B54D6}"/>
              </a:ext>
            </a:extLst>
          </p:cNvPr>
          <p:cNvGrpSpPr/>
          <p:nvPr/>
        </p:nvGrpSpPr>
        <p:grpSpPr>
          <a:xfrm>
            <a:off x="2922180" y="255181"/>
            <a:ext cx="6347637" cy="6347638"/>
            <a:chOff x="2922180" y="255181"/>
            <a:chExt cx="6347637" cy="634763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F47E2A-61F6-E24B-9960-D3F3EB4A93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5181"/>
              <a:ext cx="0" cy="63476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443EF7E-0F27-8640-8E88-B84686CCB8E4}"/>
                </a:ext>
              </a:extLst>
            </p:cNvPr>
            <p:cNvCxnSpPr>
              <a:cxnSpLocks/>
            </p:cNvCxnSpPr>
            <p:nvPr/>
          </p:nvCxnSpPr>
          <p:spPr>
            <a:xfrm>
              <a:off x="2922180" y="3338624"/>
              <a:ext cx="63476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C35DD47-1DF7-414C-820A-171614D18E6B}"/>
              </a:ext>
            </a:extLst>
          </p:cNvPr>
          <p:cNvSpPr/>
          <p:nvPr/>
        </p:nvSpPr>
        <p:spPr>
          <a:xfrm>
            <a:off x="5190460" y="51036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8EB9AE-37F1-6A48-9B93-7E3A1DF90D71}"/>
              </a:ext>
            </a:extLst>
          </p:cNvPr>
          <p:cNvSpPr/>
          <p:nvPr/>
        </p:nvSpPr>
        <p:spPr>
          <a:xfrm>
            <a:off x="3129516" y="88604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14E18E-E340-F143-B399-A84A2F1DE2E0}"/>
              </a:ext>
            </a:extLst>
          </p:cNvPr>
          <p:cNvSpPr/>
          <p:nvPr/>
        </p:nvSpPr>
        <p:spPr>
          <a:xfrm>
            <a:off x="4706679" y="1116418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7C8EF-A1AF-1445-B4CB-7835EBA65B21}"/>
              </a:ext>
            </a:extLst>
          </p:cNvPr>
          <p:cNvSpPr/>
          <p:nvPr/>
        </p:nvSpPr>
        <p:spPr>
          <a:xfrm>
            <a:off x="3572540" y="147792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4CA27C-5177-2841-9A70-F1EE11A38B78}"/>
              </a:ext>
            </a:extLst>
          </p:cNvPr>
          <p:cNvSpPr/>
          <p:nvPr/>
        </p:nvSpPr>
        <p:spPr>
          <a:xfrm>
            <a:off x="3491023" y="235334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445BA2-18B3-024B-899B-285F87C5E667}"/>
              </a:ext>
            </a:extLst>
          </p:cNvPr>
          <p:cNvSpPr/>
          <p:nvPr/>
        </p:nvSpPr>
        <p:spPr>
          <a:xfrm>
            <a:off x="4775790" y="181107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BEADFD-7406-C640-B9A1-B863B861105C}"/>
              </a:ext>
            </a:extLst>
          </p:cNvPr>
          <p:cNvSpPr/>
          <p:nvPr/>
        </p:nvSpPr>
        <p:spPr>
          <a:xfrm>
            <a:off x="4245936" y="2043224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A18514-394E-B141-AB70-E7A8440EAB83}"/>
              </a:ext>
            </a:extLst>
          </p:cNvPr>
          <p:cNvSpPr/>
          <p:nvPr/>
        </p:nvSpPr>
        <p:spPr>
          <a:xfrm>
            <a:off x="5472223" y="257662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461C96-41BE-E446-80A4-8F479882EA81}"/>
              </a:ext>
            </a:extLst>
          </p:cNvPr>
          <p:cNvSpPr/>
          <p:nvPr/>
        </p:nvSpPr>
        <p:spPr>
          <a:xfrm>
            <a:off x="4024424" y="288851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AB8DB4-BE9F-8046-84BF-97119C254499}"/>
              </a:ext>
            </a:extLst>
          </p:cNvPr>
          <p:cNvSpPr/>
          <p:nvPr/>
        </p:nvSpPr>
        <p:spPr>
          <a:xfrm>
            <a:off x="4781106" y="236751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A444D-12C5-0948-9E57-BBB59CC45962}"/>
              </a:ext>
            </a:extLst>
          </p:cNvPr>
          <p:cNvSpPr/>
          <p:nvPr/>
        </p:nvSpPr>
        <p:spPr>
          <a:xfrm>
            <a:off x="4543646" y="299483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892A85-D502-4B41-9BC3-A82AB6A4FD09}"/>
              </a:ext>
            </a:extLst>
          </p:cNvPr>
          <p:cNvSpPr/>
          <p:nvPr/>
        </p:nvSpPr>
        <p:spPr>
          <a:xfrm>
            <a:off x="5229445" y="297534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CF038C-7AE0-3D41-9624-97FF43FAFDC6}"/>
              </a:ext>
            </a:extLst>
          </p:cNvPr>
          <p:cNvSpPr/>
          <p:nvPr/>
        </p:nvSpPr>
        <p:spPr>
          <a:xfrm>
            <a:off x="5524500" y="137514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33EB74-8296-1A44-B299-C3B694991D81}"/>
              </a:ext>
            </a:extLst>
          </p:cNvPr>
          <p:cNvSpPr/>
          <p:nvPr/>
        </p:nvSpPr>
        <p:spPr>
          <a:xfrm>
            <a:off x="6370676" y="38808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091F57-2833-BA4C-8C58-267044049C61}"/>
              </a:ext>
            </a:extLst>
          </p:cNvPr>
          <p:cNvSpPr/>
          <p:nvPr/>
        </p:nvSpPr>
        <p:spPr>
          <a:xfrm>
            <a:off x="7077740" y="41466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E1AE6D-C7D0-5743-B618-29FC8F79973F}"/>
              </a:ext>
            </a:extLst>
          </p:cNvPr>
          <p:cNvSpPr/>
          <p:nvPr/>
        </p:nvSpPr>
        <p:spPr>
          <a:xfrm>
            <a:off x="6548772" y="141058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EFBBDF-8501-4A44-936D-ED5BC5E3A94E}"/>
              </a:ext>
            </a:extLst>
          </p:cNvPr>
          <p:cNvSpPr/>
          <p:nvPr/>
        </p:nvSpPr>
        <p:spPr>
          <a:xfrm>
            <a:off x="8924262" y="57415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7FDEF-71CC-D946-B86F-7C6FCC642A99}"/>
              </a:ext>
            </a:extLst>
          </p:cNvPr>
          <p:cNvSpPr/>
          <p:nvPr/>
        </p:nvSpPr>
        <p:spPr>
          <a:xfrm>
            <a:off x="7940750" y="113236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1828EF-AEC8-9044-AC55-0ED16AE44509}"/>
              </a:ext>
            </a:extLst>
          </p:cNvPr>
          <p:cNvSpPr/>
          <p:nvPr/>
        </p:nvSpPr>
        <p:spPr>
          <a:xfrm>
            <a:off x="6491178" y="276269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941E5C-DD80-1F41-B0F4-F7267369BD5D}"/>
              </a:ext>
            </a:extLst>
          </p:cNvPr>
          <p:cNvSpPr/>
          <p:nvPr/>
        </p:nvSpPr>
        <p:spPr>
          <a:xfrm>
            <a:off x="7313429" y="142476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29496A-ED54-D04D-AF5B-7BA90DD76FB3}"/>
              </a:ext>
            </a:extLst>
          </p:cNvPr>
          <p:cNvSpPr/>
          <p:nvPr/>
        </p:nvSpPr>
        <p:spPr>
          <a:xfrm>
            <a:off x="6961669" y="235333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AA15B9-30B2-DF41-84D7-B7DC119EC9EA}"/>
              </a:ext>
            </a:extLst>
          </p:cNvPr>
          <p:cNvSpPr/>
          <p:nvPr/>
        </p:nvSpPr>
        <p:spPr>
          <a:xfrm>
            <a:off x="7618229" y="172956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16B8EE-AE4F-F346-807B-5CD6F54C4621}"/>
              </a:ext>
            </a:extLst>
          </p:cNvPr>
          <p:cNvSpPr/>
          <p:nvPr/>
        </p:nvSpPr>
        <p:spPr>
          <a:xfrm>
            <a:off x="7717466" y="291509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24C3D28-E1B5-E942-9FEC-554212CE64BE}"/>
              </a:ext>
            </a:extLst>
          </p:cNvPr>
          <p:cNvSpPr/>
          <p:nvPr/>
        </p:nvSpPr>
        <p:spPr>
          <a:xfrm>
            <a:off x="8670852" y="171361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7A7528-FF5D-F340-A6EC-8D0BDAB36A98}"/>
              </a:ext>
            </a:extLst>
          </p:cNvPr>
          <p:cNvSpPr/>
          <p:nvPr/>
        </p:nvSpPr>
        <p:spPr>
          <a:xfrm>
            <a:off x="7747590" y="245700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33FC34-BA6D-EB40-87DC-98531ED96C6D}"/>
              </a:ext>
            </a:extLst>
          </p:cNvPr>
          <p:cNvSpPr/>
          <p:nvPr/>
        </p:nvSpPr>
        <p:spPr>
          <a:xfrm>
            <a:off x="8164034" y="209727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93994CC-E706-5449-8AE4-030453947663}"/>
              </a:ext>
            </a:extLst>
          </p:cNvPr>
          <p:cNvSpPr/>
          <p:nvPr/>
        </p:nvSpPr>
        <p:spPr>
          <a:xfrm>
            <a:off x="6863318" y="955158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DE3E28-8F20-4A4C-8050-E2B4CD9953A4}"/>
              </a:ext>
            </a:extLst>
          </p:cNvPr>
          <p:cNvSpPr/>
          <p:nvPr/>
        </p:nvSpPr>
        <p:spPr>
          <a:xfrm>
            <a:off x="7940749" y="61314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C2D00B-037B-1440-8DF4-C7D5F9BDE765}"/>
              </a:ext>
            </a:extLst>
          </p:cNvPr>
          <p:cNvSpPr/>
          <p:nvPr/>
        </p:nvSpPr>
        <p:spPr>
          <a:xfrm>
            <a:off x="8685029" y="279636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720DA31-2021-2C42-97E4-F87F8360735B}"/>
              </a:ext>
            </a:extLst>
          </p:cNvPr>
          <p:cNvSpPr/>
          <p:nvPr/>
        </p:nvSpPr>
        <p:spPr>
          <a:xfrm>
            <a:off x="3147236" y="354241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4726AC-DE95-9141-87FB-5ABCFFA916A6}"/>
              </a:ext>
            </a:extLst>
          </p:cNvPr>
          <p:cNvSpPr/>
          <p:nvPr/>
        </p:nvSpPr>
        <p:spPr>
          <a:xfrm>
            <a:off x="4002269" y="75048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B8B2AB-0F36-5949-BBF4-4D46D03EE69F}"/>
              </a:ext>
            </a:extLst>
          </p:cNvPr>
          <p:cNvSpPr/>
          <p:nvPr/>
        </p:nvSpPr>
        <p:spPr>
          <a:xfrm>
            <a:off x="5038058" y="375949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1B793CB-B3CE-4E45-A2D6-BF258E1AEA34}"/>
              </a:ext>
            </a:extLst>
          </p:cNvPr>
          <p:cNvSpPr/>
          <p:nvPr/>
        </p:nvSpPr>
        <p:spPr>
          <a:xfrm>
            <a:off x="3045339" y="530122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27A6F7-3425-654E-9EC9-7E1DB52D6382}"/>
              </a:ext>
            </a:extLst>
          </p:cNvPr>
          <p:cNvSpPr/>
          <p:nvPr/>
        </p:nvSpPr>
        <p:spPr>
          <a:xfrm>
            <a:off x="3361659" y="410239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763382-7B6F-7744-8B75-E3DC16C4CB5B}"/>
              </a:ext>
            </a:extLst>
          </p:cNvPr>
          <p:cNvSpPr/>
          <p:nvPr/>
        </p:nvSpPr>
        <p:spPr>
          <a:xfrm>
            <a:off x="3992524" y="389328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E29962-48AA-5E40-90B1-75EB5FAD9A20}"/>
              </a:ext>
            </a:extLst>
          </p:cNvPr>
          <p:cNvSpPr/>
          <p:nvPr/>
        </p:nvSpPr>
        <p:spPr>
          <a:xfrm>
            <a:off x="5444752" y="452149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DF2307-0125-3D4A-9DEA-7ECEDCEDA66A}"/>
              </a:ext>
            </a:extLst>
          </p:cNvPr>
          <p:cNvSpPr/>
          <p:nvPr/>
        </p:nvSpPr>
        <p:spPr>
          <a:xfrm>
            <a:off x="3863160" y="531185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A5D825C-C859-CD4F-9F5F-ED0F64B13253}"/>
              </a:ext>
            </a:extLst>
          </p:cNvPr>
          <p:cNvSpPr/>
          <p:nvPr/>
        </p:nvSpPr>
        <p:spPr>
          <a:xfrm>
            <a:off x="3724937" y="470137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ACC8B1-0A28-C840-9058-63A42AAB257A}"/>
              </a:ext>
            </a:extLst>
          </p:cNvPr>
          <p:cNvSpPr/>
          <p:nvPr/>
        </p:nvSpPr>
        <p:spPr>
          <a:xfrm>
            <a:off x="4570228" y="435580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E6CD9ED-2A19-DA41-9DA4-9702DD5FDB22}"/>
              </a:ext>
            </a:extLst>
          </p:cNvPr>
          <p:cNvSpPr/>
          <p:nvPr/>
        </p:nvSpPr>
        <p:spPr>
          <a:xfrm>
            <a:off x="4462128" y="580361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260DBE-D3AF-4446-8AFC-1F9DEF989147}"/>
              </a:ext>
            </a:extLst>
          </p:cNvPr>
          <p:cNvSpPr/>
          <p:nvPr/>
        </p:nvSpPr>
        <p:spPr>
          <a:xfrm>
            <a:off x="5128436" y="4964521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77C3B4-C039-F24B-AC54-8547810AE4AB}"/>
              </a:ext>
            </a:extLst>
          </p:cNvPr>
          <p:cNvSpPr/>
          <p:nvPr/>
        </p:nvSpPr>
        <p:spPr>
          <a:xfrm>
            <a:off x="3340393" y="594183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EA3E073-F9D5-FE4F-AABF-A44B3BFFB9AC}"/>
              </a:ext>
            </a:extLst>
          </p:cNvPr>
          <p:cNvSpPr/>
          <p:nvPr/>
        </p:nvSpPr>
        <p:spPr>
          <a:xfrm>
            <a:off x="5670696" y="356545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1F4223-D3FB-AE4F-B502-8685A482EA68}"/>
              </a:ext>
            </a:extLst>
          </p:cNvPr>
          <p:cNvSpPr/>
          <p:nvPr/>
        </p:nvSpPr>
        <p:spPr>
          <a:xfrm>
            <a:off x="4556933" y="519932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EAB59E2-1371-C14F-A395-F2CFAC5ED655}"/>
              </a:ext>
            </a:extLst>
          </p:cNvPr>
          <p:cNvSpPr/>
          <p:nvPr/>
        </p:nvSpPr>
        <p:spPr>
          <a:xfrm>
            <a:off x="5140841" y="565741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E36189-FBA5-B141-B35C-1FDCBF61EB8F}"/>
              </a:ext>
            </a:extLst>
          </p:cNvPr>
          <p:cNvSpPr/>
          <p:nvPr/>
        </p:nvSpPr>
        <p:spPr>
          <a:xfrm>
            <a:off x="5585636" y="598081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1FD0C8-88EC-A04A-BAE1-ACC31D20F130}"/>
              </a:ext>
            </a:extLst>
          </p:cNvPr>
          <p:cNvSpPr/>
          <p:nvPr/>
        </p:nvSpPr>
        <p:spPr>
          <a:xfrm>
            <a:off x="6184163" y="341083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611C398-B84C-FA4D-A3E2-A16158C54F6A}"/>
              </a:ext>
            </a:extLst>
          </p:cNvPr>
          <p:cNvSpPr/>
          <p:nvPr/>
        </p:nvSpPr>
        <p:spPr>
          <a:xfrm>
            <a:off x="6244859" y="386094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2410947-3FC2-4D47-B63F-EBE935D757AC}"/>
              </a:ext>
            </a:extLst>
          </p:cNvPr>
          <p:cNvSpPr/>
          <p:nvPr/>
        </p:nvSpPr>
        <p:spPr>
          <a:xfrm>
            <a:off x="7268244" y="3450264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11301A-817B-2D4C-88F9-1399CA62E56D}"/>
              </a:ext>
            </a:extLst>
          </p:cNvPr>
          <p:cNvSpPr/>
          <p:nvPr/>
        </p:nvSpPr>
        <p:spPr>
          <a:xfrm>
            <a:off x="6474788" y="5187811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C8F9C0-0BD7-BC44-A342-BB3D4EADF6F3}"/>
              </a:ext>
            </a:extLst>
          </p:cNvPr>
          <p:cNvSpPr/>
          <p:nvPr/>
        </p:nvSpPr>
        <p:spPr>
          <a:xfrm>
            <a:off x="8685473" y="391101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93D1997-0FA5-9144-B8C2-6A2200EC6E45}"/>
              </a:ext>
            </a:extLst>
          </p:cNvPr>
          <p:cNvSpPr/>
          <p:nvPr/>
        </p:nvSpPr>
        <p:spPr>
          <a:xfrm>
            <a:off x="6877497" y="4671241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EAE281-DDD9-864A-BD3C-78E6A3987419}"/>
              </a:ext>
            </a:extLst>
          </p:cNvPr>
          <p:cNvSpPr/>
          <p:nvPr/>
        </p:nvSpPr>
        <p:spPr>
          <a:xfrm>
            <a:off x="7866319" y="379183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57EB6FA-F8BE-F543-AD7A-041E9B85067D}"/>
              </a:ext>
            </a:extLst>
          </p:cNvPr>
          <p:cNvSpPr/>
          <p:nvPr/>
        </p:nvSpPr>
        <p:spPr>
          <a:xfrm>
            <a:off x="7047618" y="422289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1DCCFC9-FE8E-8345-8C76-8710DDB7984A}"/>
              </a:ext>
            </a:extLst>
          </p:cNvPr>
          <p:cNvSpPr/>
          <p:nvPr/>
        </p:nvSpPr>
        <p:spPr>
          <a:xfrm>
            <a:off x="7098117" y="594891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74589DE-F353-934F-822B-9B10E7F10CAE}"/>
              </a:ext>
            </a:extLst>
          </p:cNvPr>
          <p:cNvSpPr/>
          <p:nvPr/>
        </p:nvSpPr>
        <p:spPr>
          <a:xfrm>
            <a:off x="8494530" y="463757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CDBD291-8A19-634B-8286-36EEFD35D3EE}"/>
              </a:ext>
            </a:extLst>
          </p:cNvPr>
          <p:cNvSpPr/>
          <p:nvPr/>
        </p:nvSpPr>
        <p:spPr>
          <a:xfrm>
            <a:off x="7591650" y="506818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FC96204-99AF-C242-895F-C2F9B90162BE}"/>
              </a:ext>
            </a:extLst>
          </p:cNvPr>
          <p:cNvSpPr/>
          <p:nvPr/>
        </p:nvSpPr>
        <p:spPr>
          <a:xfrm>
            <a:off x="8029354" y="617309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528F443-E0D9-5E49-B0A8-433B3590590A}"/>
              </a:ext>
            </a:extLst>
          </p:cNvPr>
          <p:cNvSpPr/>
          <p:nvPr/>
        </p:nvSpPr>
        <p:spPr>
          <a:xfrm>
            <a:off x="8312004" y="5493488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F31FC3B-293B-8B48-B296-1289D01A6F98}"/>
              </a:ext>
            </a:extLst>
          </p:cNvPr>
          <p:cNvSpPr/>
          <p:nvPr/>
        </p:nvSpPr>
        <p:spPr>
          <a:xfrm>
            <a:off x="7815815" y="4441754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76890E-0A25-A84D-8EC8-F55C9B007808}"/>
              </a:ext>
            </a:extLst>
          </p:cNvPr>
          <p:cNvSpPr/>
          <p:nvPr/>
        </p:nvSpPr>
        <p:spPr>
          <a:xfrm>
            <a:off x="8754140" y="564057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C1E64EA-17A0-284D-93E1-CE3366A87C19}"/>
              </a:ext>
            </a:extLst>
          </p:cNvPr>
          <p:cNvSpPr/>
          <p:nvPr/>
        </p:nvSpPr>
        <p:spPr>
          <a:xfrm>
            <a:off x="6364475" y="628473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16D6804-5C98-1044-882E-03B4A2C51A97}"/>
              </a:ext>
            </a:extLst>
          </p:cNvPr>
          <p:cNvSpPr/>
          <p:nvPr/>
        </p:nvSpPr>
        <p:spPr>
          <a:xfrm>
            <a:off x="7316974" y="549880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A30CF00-6116-4A45-ADDB-6DA5AB7DBAF4}"/>
              </a:ext>
            </a:extLst>
          </p:cNvPr>
          <p:cNvCxnSpPr>
            <a:cxnSpLocks/>
          </p:cNvCxnSpPr>
          <p:nvPr/>
        </p:nvCxnSpPr>
        <p:spPr>
          <a:xfrm>
            <a:off x="4912245" y="237018"/>
            <a:ext cx="0" cy="634763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CEE6A59-7490-BF42-978C-655357321CF8}"/>
              </a:ext>
            </a:extLst>
          </p:cNvPr>
          <p:cNvCxnSpPr>
            <a:cxnSpLocks/>
          </p:cNvCxnSpPr>
          <p:nvPr/>
        </p:nvCxnSpPr>
        <p:spPr>
          <a:xfrm>
            <a:off x="2896486" y="4354036"/>
            <a:ext cx="6347637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82250AA-A7B2-6842-A3B1-3A52530FF4F0}"/>
              </a:ext>
            </a:extLst>
          </p:cNvPr>
          <p:cNvCxnSpPr>
            <a:cxnSpLocks/>
          </p:cNvCxnSpPr>
          <p:nvPr/>
        </p:nvCxnSpPr>
        <p:spPr>
          <a:xfrm>
            <a:off x="2939016" y="2351570"/>
            <a:ext cx="6347637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D6C0A31-0877-8743-9945-14AFAE32F40D}"/>
              </a:ext>
            </a:extLst>
          </p:cNvPr>
          <p:cNvCxnSpPr>
            <a:cxnSpLocks/>
          </p:cNvCxnSpPr>
          <p:nvPr/>
        </p:nvCxnSpPr>
        <p:spPr>
          <a:xfrm>
            <a:off x="7430387" y="218853"/>
            <a:ext cx="0" cy="634763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216E78-8D28-9848-A2BD-4878FE9FFBBF}"/>
              </a:ext>
            </a:extLst>
          </p:cNvPr>
          <p:cNvGrpSpPr/>
          <p:nvPr/>
        </p:nvGrpSpPr>
        <p:grpSpPr>
          <a:xfrm>
            <a:off x="3457002" y="1547036"/>
            <a:ext cx="3246120" cy="3242493"/>
            <a:chOff x="3457002" y="1547036"/>
            <a:chExt cx="3246120" cy="324249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B83750-D825-644F-BCD1-A0EC1569FE70}"/>
                </a:ext>
              </a:extLst>
            </p:cNvPr>
            <p:cNvGrpSpPr/>
            <p:nvPr/>
          </p:nvGrpSpPr>
          <p:grpSpPr>
            <a:xfrm>
              <a:off x="3457002" y="1547036"/>
              <a:ext cx="3246120" cy="3242493"/>
              <a:chOff x="3457002" y="1061480"/>
              <a:chExt cx="3246120" cy="324249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BC8393-7FD7-524A-A0D0-C0CCDA664A38}"/>
                  </a:ext>
                </a:extLst>
              </p:cNvPr>
              <p:cNvSpPr/>
              <p:nvPr/>
            </p:nvSpPr>
            <p:spPr>
              <a:xfrm>
                <a:off x="5016799" y="2615616"/>
                <a:ext cx="138223" cy="13822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156F041-C27F-A247-819F-ADC7D8AEC5D0}"/>
                  </a:ext>
                </a:extLst>
              </p:cNvPr>
              <p:cNvSpPr/>
              <p:nvPr/>
            </p:nvSpPr>
            <p:spPr>
              <a:xfrm>
                <a:off x="3457002" y="1061480"/>
                <a:ext cx="3246120" cy="3242493"/>
              </a:xfrm>
              <a:prstGeom prst="ellipse">
                <a:avLst/>
              </a:prstGeom>
              <a:noFill/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43F3D44-3375-B445-9AEB-7C521CEFEC93}"/>
                </a:ext>
              </a:extLst>
            </p:cNvPr>
            <p:cNvCxnSpPr>
              <a:stCxn id="84" idx="7"/>
              <a:endCxn id="2" idx="7"/>
            </p:cNvCxnSpPr>
            <p:nvPr/>
          </p:nvCxnSpPr>
          <p:spPr>
            <a:xfrm flipV="1">
              <a:off x="5134780" y="2021888"/>
              <a:ext cx="1092959" cy="10995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F95CB3-C8C5-1E4D-BC51-AF2315692468}"/>
                </a:ext>
              </a:extLst>
            </p:cNvPr>
            <p:cNvSpPr txBox="1"/>
            <p:nvPr/>
          </p:nvSpPr>
          <p:spPr>
            <a:xfrm>
              <a:off x="5612657" y="2183227"/>
              <a:ext cx="241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14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75FD01F-1AA9-4746-BB3E-38EEC7FBFEAA}"/>
              </a:ext>
            </a:extLst>
          </p:cNvPr>
          <p:cNvGrpSpPr/>
          <p:nvPr/>
        </p:nvGrpSpPr>
        <p:grpSpPr>
          <a:xfrm>
            <a:off x="2922180" y="255181"/>
            <a:ext cx="6347637" cy="6347638"/>
            <a:chOff x="2922180" y="255181"/>
            <a:chExt cx="6347637" cy="634763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F47E2A-61F6-E24B-9960-D3F3EB4A93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5181"/>
              <a:ext cx="0" cy="63476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443EF7E-0F27-8640-8E88-B84686CCB8E4}"/>
                </a:ext>
              </a:extLst>
            </p:cNvPr>
            <p:cNvCxnSpPr>
              <a:cxnSpLocks/>
            </p:cNvCxnSpPr>
            <p:nvPr/>
          </p:nvCxnSpPr>
          <p:spPr>
            <a:xfrm>
              <a:off x="2922180" y="3338624"/>
              <a:ext cx="63476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C35DD47-1DF7-414C-820A-171614D18E6B}"/>
              </a:ext>
            </a:extLst>
          </p:cNvPr>
          <p:cNvSpPr/>
          <p:nvPr/>
        </p:nvSpPr>
        <p:spPr>
          <a:xfrm>
            <a:off x="5190460" y="51036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8EB9AE-37F1-6A48-9B93-7E3A1DF90D71}"/>
              </a:ext>
            </a:extLst>
          </p:cNvPr>
          <p:cNvSpPr/>
          <p:nvPr/>
        </p:nvSpPr>
        <p:spPr>
          <a:xfrm>
            <a:off x="3129516" y="88604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14E18E-E340-F143-B399-A84A2F1DE2E0}"/>
              </a:ext>
            </a:extLst>
          </p:cNvPr>
          <p:cNvSpPr/>
          <p:nvPr/>
        </p:nvSpPr>
        <p:spPr>
          <a:xfrm>
            <a:off x="4706679" y="1116418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7C8EF-A1AF-1445-B4CB-7835EBA65B21}"/>
              </a:ext>
            </a:extLst>
          </p:cNvPr>
          <p:cNvSpPr/>
          <p:nvPr/>
        </p:nvSpPr>
        <p:spPr>
          <a:xfrm>
            <a:off x="3572540" y="147792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4CA27C-5177-2841-9A70-F1EE11A38B78}"/>
              </a:ext>
            </a:extLst>
          </p:cNvPr>
          <p:cNvSpPr/>
          <p:nvPr/>
        </p:nvSpPr>
        <p:spPr>
          <a:xfrm>
            <a:off x="3491023" y="235334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445BA2-18B3-024B-899B-285F87C5E667}"/>
              </a:ext>
            </a:extLst>
          </p:cNvPr>
          <p:cNvSpPr/>
          <p:nvPr/>
        </p:nvSpPr>
        <p:spPr>
          <a:xfrm>
            <a:off x="4775790" y="181107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BEADFD-7406-C640-B9A1-B863B861105C}"/>
              </a:ext>
            </a:extLst>
          </p:cNvPr>
          <p:cNvSpPr/>
          <p:nvPr/>
        </p:nvSpPr>
        <p:spPr>
          <a:xfrm>
            <a:off x="4245936" y="2043224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A18514-394E-B141-AB70-E7A8440EAB83}"/>
              </a:ext>
            </a:extLst>
          </p:cNvPr>
          <p:cNvSpPr/>
          <p:nvPr/>
        </p:nvSpPr>
        <p:spPr>
          <a:xfrm>
            <a:off x="5472223" y="257662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461C96-41BE-E446-80A4-8F479882EA81}"/>
              </a:ext>
            </a:extLst>
          </p:cNvPr>
          <p:cNvSpPr/>
          <p:nvPr/>
        </p:nvSpPr>
        <p:spPr>
          <a:xfrm>
            <a:off x="4024424" y="288851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AB8DB4-BE9F-8046-84BF-97119C254499}"/>
              </a:ext>
            </a:extLst>
          </p:cNvPr>
          <p:cNvSpPr/>
          <p:nvPr/>
        </p:nvSpPr>
        <p:spPr>
          <a:xfrm>
            <a:off x="4781106" y="236751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A444D-12C5-0948-9E57-BBB59CC45962}"/>
              </a:ext>
            </a:extLst>
          </p:cNvPr>
          <p:cNvSpPr/>
          <p:nvPr/>
        </p:nvSpPr>
        <p:spPr>
          <a:xfrm>
            <a:off x="4543646" y="299483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892A85-D502-4B41-9BC3-A82AB6A4FD09}"/>
              </a:ext>
            </a:extLst>
          </p:cNvPr>
          <p:cNvSpPr/>
          <p:nvPr/>
        </p:nvSpPr>
        <p:spPr>
          <a:xfrm>
            <a:off x="5229445" y="297534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CF038C-7AE0-3D41-9624-97FF43FAFDC6}"/>
              </a:ext>
            </a:extLst>
          </p:cNvPr>
          <p:cNvSpPr/>
          <p:nvPr/>
        </p:nvSpPr>
        <p:spPr>
          <a:xfrm>
            <a:off x="5524500" y="137514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33EB74-8296-1A44-B299-C3B694991D81}"/>
              </a:ext>
            </a:extLst>
          </p:cNvPr>
          <p:cNvSpPr/>
          <p:nvPr/>
        </p:nvSpPr>
        <p:spPr>
          <a:xfrm>
            <a:off x="6370676" y="38808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091F57-2833-BA4C-8C58-267044049C61}"/>
              </a:ext>
            </a:extLst>
          </p:cNvPr>
          <p:cNvSpPr/>
          <p:nvPr/>
        </p:nvSpPr>
        <p:spPr>
          <a:xfrm>
            <a:off x="7077740" y="41466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E1AE6D-C7D0-5743-B618-29FC8F79973F}"/>
              </a:ext>
            </a:extLst>
          </p:cNvPr>
          <p:cNvSpPr/>
          <p:nvPr/>
        </p:nvSpPr>
        <p:spPr>
          <a:xfrm>
            <a:off x="6548772" y="141058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EFBBDF-8501-4A44-936D-ED5BC5E3A94E}"/>
              </a:ext>
            </a:extLst>
          </p:cNvPr>
          <p:cNvSpPr/>
          <p:nvPr/>
        </p:nvSpPr>
        <p:spPr>
          <a:xfrm>
            <a:off x="8924262" y="57415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7FDEF-71CC-D946-B86F-7C6FCC642A99}"/>
              </a:ext>
            </a:extLst>
          </p:cNvPr>
          <p:cNvSpPr/>
          <p:nvPr/>
        </p:nvSpPr>
        <p:spPr>
          <a:xfrm>
            <a:off x="7940750" y="113236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1828EF-AEC8-9044-AC55-0ED16AE44509}"/>
              </a:ext>
            </a:extLst>
          </p:cNvPr>
          <p:cNvSpPr/>
          <p:nvPr/>
        </p:nvSpPr>
        <p:spPr>
          <a:xfrm>
            <a:off x="6491178" y="276269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941E5C-DD80-1F41-B0F4-F7267369BD5D}"/>
              </a:ext>
            </a:extLst>
          </p:cNvPr>
          <p:cNvSpPr/>
          <p:nvPr/>
        </p:nvSpPr>
        <p:spPr>
          <a:xfrm>
            <a:off x="7313429" y="142476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29496A-ED54-D04D-AF5B-7BA90DD76FB3}"/>
              </a:ext>
            </a:extLst>
          </p:cNvPr>
          <p:cNvSpPr/>
          <p:nvPr/>
        </p:nvSpPr>
        <p:spPr>
          <a:xfrm>
            <a:off x="6961669" y="235333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AA15B9-30B2-DF41-84D7-B7DC119EC9EA}"/>
              </a:ext>
            </a:extLst>
          </p:cNvPr>
          <p:cNvSpPr/>
          <p:nvPr/>
        </p:nvSpPr>
        <p:spPr>
          <a:xfrm>
            <a:off x="7618229" y="172956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16B8EE-AE4F-F346-807B-5CD6F54C4621}"/>
              </a:ext>
            </a:extLst>
          </p:cNvPr>
          <p:cNvSpPr/>
          <p:nvPr/>
        </p:nvSpPr>
        <p:spPr>
          <a:xfrm>
            <a:off x="7717466" y="291509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24C3D28-E1B5-E942-9FEC-554212CE64BE}"/>
              </a:ext>
            </a:extLst>
          </p:cNvPr>
          <p:cNvSpPr/>
          <p:nvPr/>
        </p:nvSpPr>
        <p:spPr>
          <a:xfrm>
            <a:off x="8670852" y="171361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7A7528-FF5D-F340-A6EC-8D0BDAB36A98}"/>
              </a:ext>
            </a:extLst>
          </p:cNvPr>
          <p:cNvSpPr/>
          <p:nvPr/>
        </p:nvSpPr>
        <p:spPr>
          <a:xfrm>
            <a:off x="7747590" y="245700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33FC34-BA6D-EB40-87DC-98531ED96C6D}"/>
              </a:ext>
            </a:extLst>
          </p:cNvPr>
          <p:cNvSpPr/>
          <p:nvPr/>
        </p:nvSpPr>
        <p:spPr>
          <a:xfrm>
            <a:off x="8164034" y="209727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93994CC-E706-5449-8AE4-030453947663}"/>
              </a:ext>
            </a:extLst>
          </p:cNvPr>
          <p:cNvSpPr/>
          <p:nvPr/>
        </p:nvSpPr>
        <p:spPr>
          <a:xfrm>
            <a:off x="6863318" y="955158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DE3E28-8F20-4A4C-8050-E2B4CD9953A4}"/>
              </a:ext>
            </a:extLst>
          </p:cNvPr>
          <p:cNvSpPr/>
          <p:nvPr/>
        </p:nvSpPr>
        <p:spPr>
          <a:xfrm>
            <a:off x="7940749" y="61314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C2D00B-037B-1440-8DF4-C7D5F9BDE765}"/>
              </a:ext>
            </a:extLst>
          </p:cNvPr>
          <p:cNvSpPr/>
          <p:nvPr/>
        </p:nvSpPr>
        <p:spPr>
          <a:xfrm>
            <a:off x="8685029" y="279636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720DA31-2021-2C42-97E4-F87F8360735B}"/>
              </a:ext>
            </a:extLst>
          </p:cNvPr>
          <p:cNvSpPr/>
          <p:nvPr/>
        </p:nvSpPr>
        <p:spPr>
          <a:xfrm>
            <a:off x="3147236" y="354241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4726AC-DE95-9141-87FB-5ABCFFA916A6}"/>
              </a:ext>
            </a:extLst>
          </p:cNvPr>
          <p:cNvSpPr/>
          <p:nvPr/>
        </p:nvSpPr>
        <p:spPr>
          <a:xfrm>
            <a:off x="4002269" y="75048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B8B2AB-0F36-5949-BBF4-4D46D03EE69F}"/>
              </a:ext>
            </a:extLst>
          </p:cNvPr>
          <p:cNvSpPr/>
          <p:nvPr/>
        </p:nvSpPr>
        <p:spPr>
          <a:xfrm>
            <a:off x="5038058" y="375949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1B793CB-B3CE-4E45-A2D6-BF258E1AEA34}"/>
              </a:ext>
            </a:extLst>
          </p:cNvPr>
          <p:cNvSpPr/>
          <p:nvPr/>
        </p:nvSpPr>
        <p:spPr>
          <a:xfrm>
            <a:off x="3045339" y="530122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27A6F7-3425-654E-9EC9-7E1DB52D6382}"/>
              </a:ext>
            </a:extLst>
          </p:cNvPr>
          <p:cNvSpPr/>
          <p:nvPr/>
        </p:nvSpPr>
        <p:spPr>
          <a:xfrm>
            <a:off x="3361659" y="410239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763382-7B6F-7744-8B75-E3DC16C4CB5B}"/>
              </a:ext>
            </a:extLst>
          </p:cNvPr>
          <p:cNvSpPr/>
          <p:nvPr/>
        </p:nvSpPr>
        <p:spPr>
          <a:xfrm>
            <a:off x="3992524" y="389328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E29962-48AA-5E40-90B1-75EB5FAD9A20}"/>
              </a:ext>
            </a:extLst>
          </p:cNvPr>
          <p:cNvSpPr/>
          <p:nvPr/>
        </p:nvSpPr>
        <p:spPr>
          <a:xfrm>
            <a:off x="5444752" y="452149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DF2307-0125-3D4A-9DEA-7ECEDCEDA66A}"/>
              </a:ext>
            </a:extLst>
          </p:cNvPr>
          <p:cNvSpPr/>
          <p:nvPr/>
        </p:nvSpPr>
        <p:spPr>
          <a:xfrm>
            <a:off x="3863160" y="531185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A5D825C-C859-CD4F-9F5F-ED0F64B13253}"/>
              </a:ext>
            </a:extLst>
          </p:cNvPr>
          <p:cNvSpPr/>
          <p:nvPr/>
        </p:nvSpPr>
        <p:spPr>
          <a:xfrm>
            <a:off x="3724937" y="470137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ACC8B1-0A28-C840-9058-63A42AAB257A}"/>
              </a:ext>
            </a:extLst>
          </p:cNvPr>
          <p:cNvSpPr/>
          <p:nvPr/>
        </p:nvSpPr>
        <p:spPr>
          <a:xfrm>
            <a:off x="4570228" y="435580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E6CD9ED-2A19-DA41-9DA4-9702DD5FDB22}"/>
              </a:ext>
            </a:extLst>
          </p:cNvPr>
          <p:cNvSpPr/>
          <p:nvPr/>
        </p:nvSpPr>
        <p:spPr>
          <a:xfrm>
            <a:off x="4462128" y="580361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260DBE-D3AF-4446-8AFC-1F9DEF989147}"/>
              </a:ext>
            </a:extLst>
          </p:cNvPr>
          <p:cNvSpPr/>
          <p:nvPr/>
        </p:nvSpPr>
        <p:spPr>
          <a:xfrm>
            <a:off x="5128436" y="4964521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77C3B4-C039-F24B-AC54-8547810AE4AB}"/>
              </a:ext>
            </a:extLst>
          </p:cNvPr>
          <p:cNvSpPr/>
          <p:nvPr/>
        </p:nvSpPr>
        <p:spPr>
          <a:xfrm>
            <a:off x="3340393" y="594183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EA3E073-F9D5-FE4F-AABF-A44B3BFFB9AC}"/>
              </a:ext>
            </a:extLst>
          </p:cNvPr>
          <p:cNvSpPr/>
          <p:nvPr/>
        </p:nvSpPr>
        <p:spPr>
          <a:xfrm>
            <a:off x="5670696" y="356545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1F4223-D3FB-AE4F-B502-8685A482EA68}"/>
              </a:ext>
            </a:extLst>
          </p:cNvPr>
          <p:cNvSpPr/>
          <p:nvPr/>
        </p:nvSpPr>
        <p:spPr>
          <a:xfrm>
            <a:off x="4556933" y="519932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EAB59E2-1371-C14F-A395-F2CFAC5ED655}"/>
              </a:ext>
            </a:extLst>
          </p:cNvPr>
          <p:cNvSpPr/>
          <p:nvPr/>
        </p:nvSpPr>
        <p:spPr>
          <a:xfrm>
            <a:off x="5140841" y="565741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E36189-FBA5-B141-B35C-1FDCBF61EB8F}"/>
              </a:ext>
            </a:extLst>
          </p:cNvPr>
          <p:cNvSpPr/>
          <p:nvPr/>
        </p:nvSpPr>
        <p:spPr>
          <a:xfrm>
            <a:off x="5585636" y="598081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1FD0C8-88EC-A04A-BAE1-ACC31D20F130}"/>
              </a:ext>
            </a:extLst>
          </p:cNvPr>
          <p:cNvSpPr/>
          <p:nvPr/>
        </p:nvSpPr>
        <p:spPr>
          <a:xfrm>
            <a:off x="6184163" y="341083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611C398-B84C-FA4D-A3E2-A16158C54F6A}"/>
              </a:ext>
            </a:extLst>
          </p:cNvPr>
          <p:cNvSpPr/>
          <p:nvPr/>
        </p:nvSpPr>
        <p:spPr>
          <a:xfrm>
            <a:off x="6244859" y="386094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2410947-3FC2-4D47-B63F-EBE935D757AC}"/>
              </a:ext>
            </a:extLst>
          </p:cNvPr>
          <p:cNvSpPr/>
          <p:nvPr/>
        </p:nvSpPr>
        <p:spPr>
          <a:xfrm>
            <a:off x="7268244" y="3450264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11301A-817B-2D4C-88F9-1399CA62E56D}"/>
              </a:ext>
            </a:extLst>
          </p:cNvPr>
          <p:cNvSpPr/>
          <p:nvPr/>
        </p:nvSpPr>
        <p:spPr>
          <a:xfrm>
            <a:off x="6474788" y="5187811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C8F9C0-0BD7-BC44-A342-BB3D4EADF6F3}"/>
              </a:ext>
            </a:extLst>
          </p:cNvPr>
          <p:cNvSpPr/>
          <p:nvPr/>
        </p:nvSpPr>
        <p:spPr>
          <a:xfrm>
            <a:off x="8685473" y="391101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93D1997-0FA5-9144-B8C2-6A2200EC6E45}"/>
              </a:ext>
            </a:extLst>
          </p:cNvPr>
          <p:cNvSpPr/>
          <p:nvPr/>
        </p:nvSpPr>
        <p:spPr>
          <a:xfrm>
            <a:off x="6877497" y="4671241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EAE281-DDD9-864A-BD3C-78E6A3987419}"/>
              </a:ext>
            </a:extLst>
          </p:cNvPr>
          <p:cNvSpPr/>
          <p:nvPr/>
        </p:nvSpPr>
        <p:spPr>
          <a:xfrm>
            <a:off x="7866319" y="379183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57EB6FA-F8BE-F543-AD7A-041E9B85067D}"/>
              </a:ext>
            </a:extLst>
          </p:cNvPr>
          <p:cNvSpPr/>
          <p:nvPr/>
        </p:nvSpPr>
        <p:spPr>
          <a:xfrm>
            <a:off x="7047618" y="422289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1DCCFC9-FE8E-8345-8C76-8710DDB7984A}"/>
              </a:ext>
            </a:extLst>
          </p:cNvPr>
          <p:cNvSpPr/>
          <p:nvPr/>
        </p:nvSpPr>
        <p:spPr>
          <a:xfrm>
            <a:off x="7098117" y="594891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74589DE-F353-934F-822B-9B10E7F10CAE}"/>
              </a:ext>
            </a:extLst>
          </p:cNvPr>
          <p:cNvSpPr/>
          <p:nvPr/>
        </p:nvSpPr>
        <p:spPr>
          <a:xfrm>
            <a:off x="8494530" y="463757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CDBD291-8A19-634B-8286-36EEFD35D3EE}"/>
              </a:ext>
            </a:extLst>
          </p:cNvPr>
          <p:cNvSpPr/>
          <p:nvPr/>
        </p:nvSpPr>
        <p:spPr>
          <a:xfrm>
            <a:off x="7591650" y="506818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FC96204-99AF-C242-895F-C2F9B90162BE}"/>
              </a:ext>
            </a:extLst>
          </p:cNvPr>
          <p:cNvSpPr/>
          <p:nvPr/>
        </p:nvSpPr>
        <p:spPr>
          <a:xfrm>
            <a:off x="8029354" y="617309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528F443-E0D9-5E49-B0A8-433B3590590A}"/>
              </a:ext>
            </a:extLst>
          </p:cNvPr>
          <p:cNvSpPr/>
          <p:nvPr/>
        </p:nvSpPr>
        <p:spPr>
          <a:xfrm>
            <a:off x="8312004" y="5493488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F31FC3B-293B-8B48-B296-1289D01A6F98}"/>
              </a:ext>
            </a:extLst>
          </p:cNvPr>
          <p:cNvSpPr/>
          <p:nvPr/>
        </p:nvSpPr>
        <p:spPr>
          <a:xfrm>
            <a:off x="7815815" y="4441754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76890E-0A25-A84D-8EC8-F55C9B007808}"/>
              </a:ext>
            </a:extLst>
          </p:cNvPr>
          <p:cNvSpPr/>
          <p:nvPr/>
        </p:nvSpPr>
        <p:spPr>
          <a:xfrm>
            <a:off x="8754140" y="564057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C1E64EA-17A0-284D-93E1-CE3366A87C19}"/>
              </a:ext>
            </a:extLst>
          </p:cNvPr>
          <p:cNvSpPr/>
          <p:nvPr/>
        </p:nvSpPr>
        <p:spPr>
          <a:xfrm>
            <a:off x="6364475" y="628473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16D6804-5C98-1044-882E-03B4A2C51A97}"/>
              </a:ext>
            </a:extLst>
          </p:cNvPr>
          <p:cNvSpPr/>
          <p:nvPr/>
        </p:nvSpPr>
        <p:spPr>
          <a:xfrm>
            <a:off x="7316974" y="549880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75FD01F-1AA9-4746-BB3E-38EEC7FBFEAA}"/>
              </a:ext>
            </a:extLst>
          </p:cNvPr>
          <p:cNvGrpSpPr/>
          <p:nvPr/>
        </p:nvGrpSpPr>
        <p:grpSpPr>
          <a:xfrm>
            <a:off x="2922180" y="255181"/>
            <a:ext cx="6347637" cy="6347638"/>
            <a:chOff x="2922180" y="255181"/>
            <a:chExt cx="6347637" cy="634763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F47E2A-61F6-E24B-9960-D3F3EB4A93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5181"/>
              <a:ext cx="0" cy="63476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443EF7E-0F27-8640-8E88-B84686CCB8E4}"/>
                </a:ext>
              </a:extLst>
            </p:cNvPr>
            <p:cNvCxnSpPr>
              <a:cxnSpLocks/>
            </p:cNvCxnSpPr>
            <p:nvPr/>
          </p:nvCxnSpPr>
          <p:spPr>
            <a:xfrm>
              <a:off x="2922180" y="3338624"/>
              <a:ext cx="63476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38EB9AE-37F1-6A48-9B93-7E3A1DF90D71}"/>
              </a:ext>
            </a:extLst>
          </p:cNvPr>
          <p:cNvSpPr/>
          <p:nvPr/>
        </p:nvSpPr>
        <p:spPr>
          <a:xfrm>
            <a:off x="3129516" y="88604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7C8EF-A1AF-1445-B4CB-7835EBA65B21}"/>
              </a:ext>
            </a:extLst>
          </p:cNvPr>
          <p:cNvSpPr/>
          <p:nvPr/>
        </p:nvSpPr>
        <p:spPr>
          <a:xfrm>
            <a:off x="3572540" y="147792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A18514-394E-B141-AB70-E7A8440EAB83}"/>
              </a:ext>
            </a:extLst>
          </p:cNvPr>
          <p:cNvSpPr/>
          <p:nvPr/>
        </p:nvSpPr>
        <p:spPr>
          <a:xfrm>
            <a:off x="5472223" y="257662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AB8DB4-BE9F-8046-84BF-97119C254499}"/>
              </a:ext>
            </a:extLst>
          </p:cNvPr>
          <p:cNvSpPr/>
          <p:nvPr/>
        </p:nvSpPr>
        <p:spPr>
          <a:xfrm>
            <a:off x="4781106" y="236751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892A85-D502-4B41-9BC3-A82AB6A4FD09}"/>
              </a:ext>
            </a:extLst>
          </p:cNvPr>
          <p:cNvSpPr/>
          <p:nvPr/>
        </p:nvSpPr>
        <p:spPr>
          <a:xfrm>
            <a:off x="5229445" y="297534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33EB74-8296-1A44-B299-C3B694991D81}"/>
              </a:ext>
            </a:extLst>
          </p:cNvPr>
          <p:cNvSpPr/>
          <p:nvPr/>
        </p:nvSpPr>
        <p:spPr>
          <a:xfrm>
            <a:off x="6370676" y="38808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E1AE6D-C7D0-5743-B618-29FC8F79973F}"/>
              </a:ext>
            </a:extLst>
          </p:cNvPr>
          <p:cNvSpPr/>
          <p:nvPr/>
        </p:nvSpPr>
        <p:spPr>
          <a:xfrm>
            <a:off x="6548772" y="141058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EFBBDF-8501-4A44-936D-ED5BC5E3A94E}"/>
              </a:ext>
            </a:extLst>
          </p:cNvPr>
          <p:cNvSpPr/>
          <p:nvPr/>
        </p:nvSpPr>
        <p:spPr>
          <a:xfrm>
            <a:off x="8924262" y="57415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7FDEF-71CC-D946-B86F-7C6FCC642A99}"/>
              </a:ext>
            </a:extLst>
          </p:cNvPr>
          <p:cNvSpPr/>
          <p:nvPr/>
        </p:nvSpPr>
        <p:spPr>
          <a:xfrm>
            <a:off x="7940750" y="113236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1828EF-AEC8-9044-AC55-0ED16AE44509}"/>
              </a:ext>
            </a:extLst>
          </p:cNvPr>
          <p:cNvSpPr/>
          <p:nvPr/>
        </p:nvSpPr>
        <p:spPr>
          <a:xfrm>
            <a:off x="6491178" y="276269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29496A-ED54-D04D-AF5B-7BA90DD76FB3}"/>
              </a:ext>
            </a:extLst>
          </p:cNvPr>
          <p:cNvSpPr/>
          <p:nvPr/>
        </p:nvSpPr>
        <p:spPr>
          <a:xfrm>
            <a:off x="6961669" y="235333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16B8EE-AE4F-F346-807B-5CD6F54C4621}"/>
              </a:ext>
            </a:extLst>
          </p:cNvPr>
          <p:cNvSpPr/>
          <p:nvPr/>
        </p:nvSpPr>
        <p:spPr>
          <a:xfrm>
            <a:off x="8025811" y="2952308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24C3D28-E1B5-E942-9FEC-554212CE64BE}"/>
              </a:ext>
            </a:extLst>
          </p:cNvPr>
          <p:cNvSpPr/>
          <p:nvPr/>
        </p:nvSpPr>
        <p:spPr>
          <a:xfrm>
            <a:off x="8670852" y="1713613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7A7528-FF5D-F340-A6EC-8D0BDAB36A98}"/>
              </a:ext>
            </a:extLst>
          </p:cNvPr>
          <p:cNvSpPr/>
          <p:nvPr/>
        </p:nvSpPr>
        <p:spPr>
          <a:xfrm>
            <a:off x="8055936" y="2501311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33FC34-BA6D-EB40-87DC-98531ED96C6D}"/>
              </a:ext>
            </a:extLst>
          </p:cNvPr>
          <p:cNvSpPr/>
          <p:nvPr/>
        </p:nvSpPr>
        <p:spPr>
          <a:xfrm>
            <a:off x="8164034" y="209727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93994CC-E706-5449-8AE4-030453947663}"/>
              </a:ext>
            </a:extLst>
          </p:cNvPr>
          <p:cNvSpPr/>
          <p:nvPr/>
        </p:nvSpPr>
        <p:spPr>
          <a:xfrm>
            <a:off x="6863318" y="955158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C2D00B-037B-1440-8DF4-C7D5F9BDE765}"/>
              </a:ext>
            </a:extLst>
          </p:cNvPr>
          <p:cNvSpPr/>
          <p:nvPr/>
        </p:nvSpPr>
        <p:spPr>
          <a:xfrm>
            <a:off x="8685029" y="279636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720DA31-2021-2C42-97E4-F87F8360735B}"/>
              </a:ext>
            </a:extLst>
          </p:cNvPr>
          <p:cNvSpPr/>
          <p:nvPr/>
        </p:nvSpPr>
        <p:spPr>
          <a:xfrm>
            <a:off x="3147236" y="354241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4726AC-DE95-9141-87FB-5ABCFFA916A6}"/>
              </a:ext>
            </a:extLst>
          </p:cNvPr>
          <p:cNvSpPr/>
          <p:nvPr/>
        </p:nvSpPr>
        <p:spPr>
          <a:xfrm>
            <a:off x="4002269" y="75048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B8B2AB-0F36-5949-BBF4-4D46D03EE69F}"/>
              </a:ext>
            </a:extLst>
          </p:cNvPr>
          <p:cNvSpPr/>
          <p:nvPr/>
        </p:nvSpPr>
        <p:spPr>
          <a:xfrm>
            <a:off x="3466210" y="557810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1B793CB-B3CE-4E45-A2D6-BF258E1AEA34}"/>
              </a:ext>
            </a:extLst>
          </p:cNvPr>
          <p:cNvSpPr/>
          <p:nvPr/>
        </p:nvSpPr>
        <p:spPr>
          <a:xfrm>
            <a:off x="3045339" y="5301222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27A6F7-3425-654E-9EC9-7E1DB52D6382}"/>
              </a:ext>
            </a:extLst>
          </p:cNvPr>
          <p:cNvSpPr/>
          <p:nvPr/>
        </p:nvSpPr>
        <p:spPr>
          <a:xfrm>
            <a:off x="3361659" y="410239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E29962-48AA-5E40-90B1-75EB5FAD9A20}"/>
              </a:ext>
            </a:extLst>
          </p:cNvPr>
          <p:cNvSpPr/>
          <p:nvPr/>
        </p:nvSpPr>
        <p:spPr>
          <a:xfrm>
            <a:off x="5444752" y="4521497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DF2307-0125-3D4A-9DEA-7ECEDCEDA66A}"/>
              </a:ext>
            </a:extLst>
          </p:cNvPr>
          <p:cNvSpPr/>
          <p:nvPr/>
        </p:nvSpPr>
        <p:spPr>
          <a:xfrm>
            <a:off x="3863160" y="531185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A5D825C-C859-CD4F-9F5F-ED0F64B13253}"/>
              </a:ext>
            </a:extLst>
          </p:cNvPr>
          <p:cNvSpPr/>
          <p:nvPr/>
        </p:nvSpPr>
        <p:spPr>
          <a:xfrm>
            <a:off x="3724937" y="470137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ACC8B1-0A28-C840-9058-63A42AAB257A}"/>
              </a:ext>
            </a:extLst>
          </p:cNvPr>
          <p:cNvSpPr/>
          <p:nvPr/>
        </p:nvSpPr>
        <p:spPr>
          <a:xfrm>
            <a:off x="4570228" y="435580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E6CD9ED-2A19-DA41-9DA4-9702DD5FDB22}"/>
              </a:ext>
            </a:extLst>
          </p:cNvPr>
          <p:cNvSpPr/>
          <p:nvPr/>
        </p:nvSpPr>
        <p:spPr>
          <a:xfrm>
            <a:off x="4144033" y="5790324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260DBE-D3AF-4446-8AFC-1F9DEF989147}"/>
              </a:ext>
            </a:extLst>
          </p:cNvPr>
          <p:cNvSpPr/>
          <p:nvPr/>
        </p:nvSpPr>
        <p:spPr>
          <a:xfrm>
            <a:off x="5491927" y="5162999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77C3B4-C039-F24B-AC54-8547810AE4AB}"/>
              </a:ext>
            </a:extLst>
          </p:cNvPr>
          <p:cNvSpPr/>
          <p:nvPr/>
        </p:nvSpPr>
        <p:spPr>
          <a:xfrm>
            <a:off x="3340393" y="594183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EA3E073-F9D5-FE4F-AABF-A44B3BFFB9AC}"/>
              </a:ext>
            </a:extLst>
          </p:cNvPr>
          <p:cNvSpPr/>
          <p:nvPr/>
        </p:nvSpPr>
        <p:spPr>
          <a:xfrm>
            <a:off x="5670696" y="356545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1F4223-D3FB-AE4F-B502-8685A482EA68}"/>
              </a:ext>
            </a:extLst>
          </p:cNvPr>
          <p:cNvSpPr/>
          <p:nvPr/>
        </p:nvSpPr>
        <p:spPr>
          <a:xfrm>
            <a:off x="4749207" y="550899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EAB59E2-1371-C14F-A395-F2CFAC5ED655}"/>
              </a:ext>
            </a:extLst>
          </p:cNvPr>
          <p:cNvSpPr/>
          <p:nvPr/>
        </p:nvSpPr>
        <p:spPr>
          <a:xfrm>
            <a:off x="4724610" y="5188695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E36189-FBA5-B141-B35C-1FDCBF61EB8F}"/>
              </a:ext>
            </a:extLst>
          </p:cNvPr>
          <p:cNvSpPr/>
          <p:nvPr/>
        </p:nvSpPr>
        <p:spPr>
          <a:xfrm>
            <a:off x="5585636" y="598081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74589DE-F353-934F-822B-9B10E7F10CAE}"/>
              </a:ext>
            </a:extLst>
          </p:cNvPr>
          <p:cNvSpPr/>
          <p:nvPr/>
        </p:nvSpPr>
        <p:spPr>
          <a:xfrm>
            <a:off x="8494530" y="4637570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92F418B-4BB2-1242-8E59-9F60075604D0}"/>
              </a:ext>
            </a:extLst>
          </p:cNvPr>
          <p:cNvSpPr/>
          <p:nvPr/>
        </p:nvSpPr>
        <p:spPr>
          <a:xfrm>
            <a:off x="7160587" y="5035406"/>
            <a:ext cx="138223" cy="13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37B0BC-CC86-2944-AC71-3AF9454DA0C3}"/>
              </a:ext>
            </a:extLst>
          </p:cNvPr>
          <p:cNvCxnSpPr>
            <a:cxnSpLocks/>
          </p:cNvCxnSpPr>
          <p:nvPr/>
        </p:nvCxnSpPr>
        <p:spPr>
          <a:xfrm>
            <a:off x="6095998" y="266699"/>
            <a:ext cx="0" cy="634763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3A112F5-47A7-B54F-B607-8DFC0C2B4257}"/>
              </a:ext>
            </a:extLst>
          </p:cNvPr>
          <p:cNvCxnSpPr>
            <a:cxnSpLocks/>
          </p:cNvCxnSpPr>
          <p:nvPr/>
        </p:nvCxnSpPr>
        <p:spPr>
          <a:xfrm>
            <a:off x="2919523" y="3338624"/>
            <a:ext cx="6347637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319D80C-B3A7-0A4D-8232-3CD5867D54A2}"/>
              </a:ext>
            </a:extLst>
          </p:cNvPr>
          <p:cNvCxnSpPr>
            <a:cxnSpLocks/>
          </p:cNvCxnSpPr>
          <p:nvPr/>
        </p:nvCxnSpPr>
        <p:spPr>
          <a:xfrm>
            <a:off x="4490482" y="266699"/>
            <a:ext cx="0" cy="6347638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5F349FB-7F22-254A-BED5-0C370A20EC21}"/>
              </a:ext>
            </a:extLst>
          </p:cNvPr>
          <p:cNvCxnSpPr>
            <a:cxnSpLocks/>
          </p:cNvCxnSpPr>
          <p:nvPr/>
        </p:nvCxnSpPr>
        <p:spPr>
          <a:xfrm>
            <a:off x="7717466" y="307457"/>
            <a:ext cx="0" cy="3031167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63E253-460E-454B-8299-81CEB1511D56}"/>
              </a:ext>
            </a:extLst>
          </p:cNvPr>
          <p:cNvCxnSpPr>
            <a:cxnSpLocks/>
          </p:cNvCxnSpPr>
          <p:nvPr/>
        </p:nvCxnSpPr>
        <p:spPr>
          <a:xfrm>
            <a:off x="2917753" y="1616149"/>
            <a:ext cx="634763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CDFC86C-A57B-244D-ACCF-A401F8A1D92A}"/>
              </a:ext>
            </a:extLst>
          </p:cNvPr>
          <p:cNvCxnSpPr>
            <a:cxnSpLocks/>
          </p:cNvCxnSpPr>
          <p:nvPr/>
        </p:nvCxnSpPr>
        <p:spPr>
          <a:xfrm flipV="1">
            <a:off x="2885856" y="4964521"/>
            <a:ext cx="3205715" cy="3544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9AF3A3-5C42-1B4F-9BFF-F3E27BA7F06E}"/>
              </a:ext>
            </a:extLst>
          </p:cNvPr>
          <p:cNvCxnSpPr/>
          <p:nvPr/>
        </p:nvCxnSpPr>
        <p:spPr>
          <a:xfrm>
            <a:off x="3710763" y="4964521"/>
            <a:ext cx="0" cy="1649816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23BD8C5-DB21-7C4F-A4F6-BAB9C5572A5F}"/>
              </a:ext>
            </a:extLst>
          </p:cNvPr>
          <p:cNvCxnSpPr>
            <a:cxnSpLocks/>
          </p:cNvCxnSpPr>
          <p:nvPr/>
        </p:nvCxnSpPr>
        <p:spPr>
          <a:xfrm flipV="1">
            <a:off x="2925283" y="5789429"/>
            <a:ext cx="3166288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1EC80E-C012-EA4C-B003-38B506DA7141}"/>
              </a:ext>
            </a:extLst>
          </p:cNvPr>
          <p:cNvCxnSpPr/>
          <p:nvPr/>
        </p:nvCxnSpPr>
        <p:spPr>
          <a:xfrm>
            <a:off x="8487442" y="1616149"/>
            <a:ext cx="0" cy="1649816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69956D-928A-B145-A188-101D07670555}"/>
              </a:ext>
            </a:extLst>
          </p:cNvPr>
          <p:cNvCxnSpPr>
            <a:cxnSpLocks/>
          </p:cNvCxnSpPr>
          <p:nvPr/>
        </p:nvCxnSpPr>
        <p:spPr>
          <a:xfrm>
            <a:off x="7717466" y="2436628"/>
            <a:ext cx="1579376" cy="17277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BA9D091-F84C-5E42-8C95-B50CAE927A7F}"/>
              </a:ext>
            </a:extLst>
          </p:cNvPr>
          <p:cNvCxnSpPr/>
          <p:nvPr/>
        </p:nvCxnSpPr>
        <p:spPr>
          <a:xfrm>
            <a:off x="5229445" y="4987566"/>
            <a:ext cx="0" cy="1649816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8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23</Words>
  <Application>Microsoft Macintosh PowerPoint</Application>
  <PresentationFormat>Widescreen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Evans</dc:creator>
  <cp:lastModifiedBy>Trent Evans</cp:lastModifiedBy>
  <cp:revision>8</cp:revision>
  <dcterms:created xsi:type="dcterms:W3CDTF">2020-10-03T21:34:10Z</dcterms:created>
  <dcterms:modified xsi:type="dcterms:W3CDTF">2020-10-05T22:10:09Z</dcterms:modified>
</cp:coreProperties>
</file>