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6" y="12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3F41F-3EF3-4B5E-B96A-391D7DDC7F7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BD4A3-CBD5-44F4-B1B9-9EC46F833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4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BD4A3-CBD5-44F4-B1B9-9EC46F8331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0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C97C-D70D-3F9E-C1A0-D249E817C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8F8B5-A59D-2C41-55C2-44FA39037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B3BF6-594C-133A-D87D-9098A73C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03AB-6AF2-459A-ABF1-3C39AFC4052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45588-D76D-DD97-9E7F-99B9D815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3CE91-FDC1-DA9D-D67B-E7A5E578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66B4-00A6-48BB-AA1E-1EDA9E39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9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62F4-610D-3DF4-6DDC-DF7EDB76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D6891-AC9E-BDD9-3195-834982C10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567A8-1F58-853D-E975-58EA00B2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03AB-6AF2-459A-ABF1-3C39AFC4052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A7234-9B03-84A2-6189-603306F6D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E9EDB-B9D2-4BFC-8DCD-EBFE1418D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66B4-00A6-48BB-AA1E-1EDA9E39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0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CA941-12FA-93BA-F488-45D8AD02D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73C75-7C1F-58B8-234D-E173938B4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5F352-24A0-521E-ACD3-A602D0520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03AB-6AF2-459A-ABF1-3C39AFC4052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7A443-FF70-EE6B-F094-6BE40EF59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56FD8-FEFD-FD6B-06B7-19912ECE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66B4-00A6-48BB-AA1E-1EDA9E39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5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E83B-605E-92B4-38A3-B963BAE6A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C953B-1F9A-4ABF-9FEA-F200035FD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1E0FB-62A4-F02E-E40A-C9457AC2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03AB-6AF2-459A-ABF1-3C39AFC4052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94AD6-4930-4313-6DF4-CAA9B133A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10718-72F5-ADD8-F64F-9E7883A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66B4-00A6-48BB-AA1E-1EDA9E39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AB95-BE1D-DACF-B942-1A94AF2EE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CD81B-656E-2D31-B119-D594B3F8E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5C4B1-A484-6BE9-E4B7-53D60117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03AB-6AF2-459A-ABF1-3C39AFC4052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837BB-CA5C-C4AB-5EAC-B7D0970B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B7E6B-DB7C-AC49-DEC7-536D1BB0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66B4-00A6-48BB-AA1E-1EDA9E39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8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A598-4839-327E-8E9B-27249086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FFBC7-0C4C-2B59-30C3-BE5515ECB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7448D-2E0D-C417-8D91-7900D7F4F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CA8D7-CDF1-991A-47AE-C9164565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03AB-6AF2-459A-ABF1-3C39AFC4052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AA0B6-88C5-BB10-0621-62860B16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C0645-4B8E-4C38-ED32-2D490EE7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66B4-00A6-48BB-AA1E-1EDA9E39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7FDBF-00BC-0FA7-2B99-6F4345A6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99B60-9D7C-1E96-9047-467C35039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EBF52-42E8-2876-CE2E-FAFE5F20F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44D94B-B353-BB3C-D88F-F5C4BDE44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BAF65-A517-5B3E-8261-B391D28AB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5B3AA-90C6-CEF5-E58A-82E63071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03AB-6AF2-459A-ABF1-3C39AFC4052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0AC6D-CB68-F2F7-A36D-8ED42C8F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988BE5-5121-32E6-C9AC-65AC11BB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66B4-00A6-48BB-AA1E-1EDA9E39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8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E9471-5261-8F0D-4B16-6365AC28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F5DA1-08D4-247F-2288-FAA6E2C3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03AB-6AF2-459A-ABF1-3C39AFC4052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07553-FABF-541A-C740-5069D040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C8100-5F12-ECDF-3B55-809E0E95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66B4-00A6-48BB-AA1E-1EDA9E39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2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E61AA-D6B5-70EC-1BED-09E1288B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03AB-6AF2-459A-ABF1-3C39AFC4052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2768B3-5B7F-F6F8-3D38-9146D3FC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15A07-EE1A-44F3-8E40-547B58A9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66B4-00A6-48BB-AA1E-1EDA9E39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4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8CA0-1F41-27E4-3C4C-5CF51B464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E27D-B087-3699-447D-5CE2CBB6F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8D714-525C-0174-1D2A-407A987B8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48F3D-A0FA-4E55-5047-854753DE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03AB-6AF2-459A-ABF1-3C39AFC4052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24CF4-511F-1238-CB2C-DAA0CA36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17ED4-D6E2-03D2-AB4C-8D74475B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66B4-00A6-48BB-AA1E-1EDA9E39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1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39A5-FCBB-024C-8924-86511EFC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651CA6-D730-6703-2365-2A1F2EAF8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0EC3D-A9AB-615C-91DC-DDFC53AD4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7464B-6C3D-3828-CD3B-82ED875A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03AB-6AF2-459A-ABF1-3C39AFC4052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24874-CEBB-6AF8-81C3-1FDF225D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35E85-825B-9D43-5095-ECA77873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66B4-00A6-48BB-AA1E-1EDA9E39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0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499A72-0C7B-AEC9-53D0-A0457A5A5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4AEAC-C721-9161-65EF-530F97E13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2F4E3-7905-F158-AE9D-4E4BA403E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C03AB-6AF2-459A-ABF1-3C39AFC4052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9EAD0-1DA8-A320-1FC8-1E2152C25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0A6BB-8532-7D15-D0B4-1E48DD158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866B4-00A6-48BB-AA1E-1EDA9E39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7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58B7-70E5-FCC1-12EF-9EF456C98A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UVStocks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F24A9-4258-F572-6E90-0BF0185464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Trent, Jared, Kyler, David, Josue</a:t>
            </a:r>
          </a:p>
        </p:txBody>
      </p:sp>
    </p:spTree>
    <p:extLst>
      <p:ext uri="{BB962C8B-B14F-4D97-AF65-F5344CB8AC3E}">
        <p14:creationId xmlns:p14="http://schemas.microsoft.com/office/powerpoint/2010/main" val="414541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AB4740EE-E430-AD81-CAEC-3DFCDAD4A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7774" y="-260257"/>
            <a:ext cx="13247547" cy="7118257"/>
          </a:xfrm>
        </p:spPr>
      </p:pic>
    </p:spTree>
    <p:extLst>
      <p:ext uri="{BB962C8B-B14F-4D97-AF65-F5344CB8AC3E}">
        <p14:creationId xmlns:p14="http://schemas.microsoft.com/office/powerpoint/2010/main" val="256093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9DB03-96FE-46F8-DFEE-D58AB9B7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F9B42-CAA0-46BC-A042-751EC97F5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learned:</a:t>
            </a:r>
          </a:p>
          <a:p>
            <a:pPr lvl="1"/>
            <a:r>
              <a:rPr lang="en-US" dirty="0"/>
              <a:t>Source control</a:t>
            </a:r>
          </a:p>
          <a:p>
            <a:pPr lvl="1"/>
            <a:r>
              <a:rPr lang="en-US" dirty="0"/>
              <a:t>Architecture for larger(</a:t>
            </a:r>
            <a:r>
              <a:rPr lang="en-US" dirty="0" err="1"/>
              <a:t>ish</a:t>
            </a:r>
            <a:r>
              <a:rPr lang="en-US" dirty="0"/>
              <a:t>) programs</a:t>
            </a:r>
          </a:p>
          <a:p>
            <a:pPr lvl="1"/>
            <a:r>
              <a:rPr lang="en-US" dirty="0"/>
              <a:t>Tkinter</a:t>
            </a:r>
          </a:p>
          <a:p>
            <a:pPr lvl="1"/>
            <a:r>
              <a:rPr lang="en-US" dirty="0"/>
              <a:t>UI Software design and patterns</a:t>
            </a:r>
          </a:p>
          <a:p>
            <a:r>
              <a:rPr lang="en-US" dirty="0"/>
              <a:t>I did:</a:t>
            </a:r>
          </a:p>
          <a:p>
            <a:pPr lvl="1"/>
            <a:r>
              <a:rPr lang="en-US" dirty="0"/>
              <a:t>Architecture + design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5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FF7F-F3A2-37EA-3DD3-9D7AD86BD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Josue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A2AF1-B950-D68F-C11A-F7C85C9EF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learned:</a:t>
            </a:r>
          </a:p>
          <a:p>
            <a:pPr lvl="1"/>
            <a:r>
              <a:rPr lang="en-US" dirty="0"/>
              <a:t>GitHub</a:t>
            </a:r>
          </a:p>
          <a:p>
            <a:pPr lvl="1"/>
            <a:r>
              <a:rPr lang="en-US" dirty="0"/>
              <a:t>Classes interactions </a:t>
            </a:r>
          </a:p>
          <a:p>
            <a:pPr lvl="1"/>
            <a:r>
              <a:rPr lang="en-US" dirty="0"/>
              <a:t>Large projects</a:t>
            </a:r>
          </a:p>
          <a:p>
            <a:r>
              <a:rPr lang="en-US" dirty="0"/>
              <a:t>I did:</a:t>
            </a:r>
          </a:p>
          <a:p>
            <a:pPr lvl="1"/>
            <a:r>
              <a:rPr lang="en-US" dirty="0"/>
              <a:t>Player score saving system and the Score updater for the game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3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EA70-1983-C323-58C7-045EFD64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563DA-9B9E-70E3-6F80-35AC57573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learned:</a:t>
            </a:r>
          </a:p>
          <a:p>
            <a:pPr lvl="1"/>
            <a:r>
              <a:rPr lang="en-US" dirty="0"/>
              <a:t>A lot about python generators</a:t>
            </a:r>
          </a:p>
          <a:p>
            <a:pPr lvl="1"/>
            <a:r>
              <a:rPr lang="en-US" dirty="0"/>
              <a:t>Also learned some cool things about UI design patterns</a:t>
            </a:r>
          </a:p>
          <a:p>
            <a:r>
              <a:rPr lang="en-US" dirty="0"/>
              <a:t>I did:</a:t>
            </a:r>
          </a:p>
          <a:p>
            <a:pPr lvl="1"/>
            <a:r>
              <a:rPr lang="en-US" dirty="0"/>
              <a:t>the stock price generation - Originally, I used a python generator, but later switched to a class</a:t>
            </a:r>
          </a:p>
        </p:txBody>
      </p:sp>
    </p:spTree>
    <p:extLst>
      <p:ext uri="{BB962C8B-B14F-4D97-AF65-F5344CB8AC3E}">
        <p14:creationId xmlns:p14="http://schemas.microsoft.com/office/powerpoint/2010/main" val="7513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9CABA-0900-36FE-ADFE-49F17B59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Kyler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0AA64-4DDE-6443-3E97-2BA76C91D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learned:</a:t>
            </a:r>
          </a:p>
          <a:p>
            <a:pPr lvl="1"/>
            <a:r>
              <a:rPr lang="en-US" dirty="0"/>
              <a:t>How to use GitHub with a team </a:t>
            </a:r>
          </a:p>
          <a:p>
            <a:pPr lvl="1"/>
            <a:r>
              <a:rPr lang="en-US" dirty="0"/>
              <a:t>How to create a GUI using Tkinter</a:t>
            </a:r>
          </a:p>
          <a:p>
            <a:r>
              <a:rPr lang="en-US" dirty="0"/>
              <a:t>I did: </a:t>
            </a:r>
          </a:p>
          <a:p>
            <a:pPr lvl="1"/>
            <a:r>
              <a:rPr lang="en-US" dirty="0"/>
              <a:t>The leaderboard</a:t>
            </a:r>
          </a:p>
          <a:p>
            <a:pPr lvl="1"/>
            <a:r>
              <a:rPr lang="en-US" dirty="0"/>
              <a:t>The splash screen image + page</a:t>
            </a:r>
          </a:p>
          <a:p>
            <a:pPr lvl="1"/>
            <a:r>
              <a:rPr lang="en-US" dirty="0"/>
              <a:t>Error checking to our buy and sell functions</a:t>
            </a:r>
          </a:p>
        </p:txBody>
      </p:sp>
    </p:spTree>
    <p:extLst>
      <p:ext uri="{BB962C8B-B14F-4D97-AF65-F5344CB8AC3E}">
        <p14:creationId xmlns:p14="http://schemas.microsoft.com/office/powerpoint/2010/main" val="43926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137</Words>
  <Application>Microsoft Office PowerPoint</Application>
  <PresentationFormat>Widescreen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UVStocks</vt:lpstr>
      <vt:lpstr>PowerPoint Presentation</vt:lpstr>
      <vt:lpstr>Trent</vt:lpstr>
      <vt:lpstr>Josue </vt:lpstr>
      <vt:lpstr>Jared</vt:lpstr>
      <vt:lpstr>Kyler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UVStocks</dc:title>
  <dc:creator>Trent Hudgens</dc:creator>
  <cp:lastModifiedBy>Trent Hudgens</cp:lastModifiedBy>
  <cp:revision>3</cp:revision>
  <dcterms:created xsi:type="dcterms:W3CDTF">2022-08-02T01:14:03Z</dcterms:created>
  <dcterms:modified xsi:type="dcterms:W3CDTF">2022-08-02T21:02:46Z</dcterms:modified>
</cp:coreProperties>
</file>