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3DAE-4057-473B-B293-52B6AC226C0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6ED4-BE0E-4339-B127-6C67E307A750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456384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  <a:endParaRPr kumimoji="0" lang="de-DE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590942" y="3212976"/>
            <a:ext cx="2797482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4050" y="6488113"/>
            <a:ext cx="1079500" cy="273050"/>
          </a:xfrm>
        </p:spPr>
        <p:txBody>
          <a:bodyPr/>
          <a:lstStyle/>
          <a:p>
            <a:r>
              <a:rPr lang="en-US" smtClean="0"/>
              <a:t>2011-05-24</a:t>
            </a:r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8863" y="6488113"/>
            <a:ext cx="2339975" cy="273050"/>
          </a:xfrm>
        </p:spPr>
        <p:txBody>
          <a:bodyPr/>
          <a:lstStyle/>
          <a:p>
            <a:r>
              <a:rPr lang="en-US" smtClean="0"/>
              <a:t>Oliver Arafat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9750" y="6488113"/>
            <a:ext cx="877888" cy="273050"/>
          </a:xfrm>
        </p:spPr>
        <p:txBody>
          <a:bodyPr/>
          <a:lstStyle/>
          <a:p>
            <a:r>
              <a:rPr lang="en-US" smtClean="0"/>
              <a:t>Page </a:t>
            </a:r>
            <a:fld id="{F088B6B4-9040-4638-B23F-CC24ED703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200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5090876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805259" y="3824189"/>
            <a:ext cx="242050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6084168" y="4005064"/>
            <a:ext cx="1682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HellowordService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827584" y="2852936"/>
            <a:ext cx="3600400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  <a:endParaRPr kumimoji="0" lang="de-DE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1051588" y="3212976"/>
            <a:ext cx="3013506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1256782" y="3717032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403078" y="3642744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008733" y="3212976"/>
            <a:ext cx="24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711324" y="3858199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4211960" y="3789040"/>
            <a:ext cx="700762" cy="285752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4139952" y="3931916"/>
            <a:ext cx="214884" cy="13675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912722" y="3826469"/>
            <a:ext cx="356749" cy="10544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z002ttbb</dc:creator>
  <cp:lastModifiedBy>z002ttbb</cp:lastModifiedBy>
  <cp:revision>65</cp:revision>
  <dcterms:created xsi:type="dcterms:W3CDTF">2012-10-09T11:25:54Z</dcterms:created>
  <dcterms:modified xsi:type="dcterms:W3CDTF">2012-10-10T09:26:41Z</dcterms:modified>
</cp:coreProperties>
</file>