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96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3DAE-4057-473B-B293-52B6AC226C0D}" type="datetimeFigureOut">
              <a:rPr lang="en-US" smtClean="0"/>
              <a:pPr/>
              <a:t>1/24/2013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6ED4-BE0E-4339-B127-6C67E307A750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456384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590942" y="3212976"/>
            <a:ext cx="2797482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4050" y="6488113"/>
            <a:ext cx="1079500" cy="273050"/>
          </a:xfrm>
        </p:spPr>
        <p:txBody>
          <a:bodyPr/>
          <a:lstStyle/>
          <a:p>
            <a:r>
              <a:rPr lang="en-US" smtClean="0"/>
              <a:t>2011-05-24</a:t>
            </a:r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8863" y="6488113"/>
            <a:ext cx="2339975" cy="273050"/>
          </a:xfrm>
        </p:spPr>
        <p:txBody>
          <a:bodyPr/>
          <a:lstStyle/>
          <a:p>
            <a:r>
              <a:rPr lang="en-US" smtClean="0"/>
              <a:t>Oliver Arafat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39750" y="6488113"/>
            <a:ext cx="877888" cy="273050"/>
          </a:xfrm>
        </p:spPr>
        <p:txBody>
          <a:bodyPr/>
          <a:lstStyle/>
          <a:p>
            <a:r>
              <a:rPr lang="en-US" smtClean="0"/>
              <a:t>Page </a:t>
            </a:r>
            <a:fld id="{F088B6B4-9040-4638-B23F-CC24ED7032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200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5090876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805259" y="3824189"/>
            <a:ext cx="242050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6084168" y="4005064"/>
            <a:ext cx="1682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HellowordService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827584" y="2852936"/>
            <a:ext cx="3600400" cy="158417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1051588" y="3212976"/>
            <a:ext cx="3013506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1256782" y="3717032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403078" y="3642744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HelloWordClientComponent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008733" y="3212976"/>
            <a:ext cx="24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HelloWordCompositeClient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711324" y="3858199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4211960" y="3789040"/>
            <a:ext cx="700762" cy="285752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4139952" y="3931916"/>
            <a:ext cx="214884" cy="13675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912722" y="3826469"/>
            <a:ext cx="356749" cy="10544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 bwMode="auto">
          <a:xfrm>
            <a:off x="5004048" y="2780928"/>
            <a:ext cx="3888432" cy="23042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2</a:t>
            </a: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5292080" y="3212976"/>
            <a:ext cx="3456384" cy="115212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149906" y="3571305"/>
            <a:ext cx="2084812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516216" y="3714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Server</a:t>
            </a:r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Eingekerbter Richtungspfeil 15"/>
          <p:cNvSpPr/>
          <p:nvPr/>
        </p:nvSpPr>
        <p:spPr bwMode="auto">
          <a:xfrm>
            <a:off x="5940152" y="3717032"/>
            <a:ext cx="428628" cy="21431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724128" y="3212976"/>
            <a:ext cx="3050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</a:t>
            </a:r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Composite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Eingekerbter Richtungspfeil 33"/>
          <p:cNvSpPr/>
          <p:nvPr/>
        </p:nvSpPr>
        <p:spPr bwMode="auto">
          <a:xfrm>
            <a:off x="4860032" y="3647874"/>
            <a:ext cx="714383" cy="35719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92D05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krümmte Verbindung 36"/>
          <p:cNvCxnSpPr>
            <a:stCxn id="34" idx="3"/>
            <a:endCxn id="16" idx="1"/>
          </p:cNvCxnSpPr>
          <p:nvPr/>
        </p:nvCxnSpPr>
        <p:spPr bwMode="auto">
          <a:xfrm flipV="1">
            <a:off x="5574415" y="3824189"/>
            <a:ext cx="472894" cy="2280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Textfeld 51"/>
          <p:cNvSpPr txBox="1"/>
          <p:nvPr/>
        </p:nvSpPr>
        <p:spPr>
          <a:xfrm>
            <a:off x="4788024" y="4026550"/>
            <a:ext cx="2066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Basiccalculator</a:t>
            </a:r>
            <a:r>
              <a:rPr lang="de-DE" sz="1600" b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Service</a:t>
            </a:r>
            <a:endParaRPr lang="de-DE" sz="16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323528" y="2852936"/>
            <a:ext cx="3888432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normalizeH="0" baseline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Runtime</a:t>
            </a:r>
            <a:r>
              <a:rPr kumimoji="0" lang="de-DE" b="1" i="0" u="none" strike="noStrike" normalizeH="0" baseline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 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95536" y="3429000"/>
            <a:ext cx="3528392" cy="108012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752726" y="3933056"/>
            <a:ext cx="2588868" cy="42862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899022" y="3858768"/>
            <a:ext cx="244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alibri" pitchFamily="34" charset="0"/>
                <a:cs typeface="Calibri" pitchFamily="34" charset="0"/>
              </a:rPr>
              <a:t>ClientComponent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04677" y="3429000"/>
            <a:ext cx="354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BasicCalculatorRemote</a:t>
            </a:r>
            <a:r>
              <a:rPr lang="de-DE" sz="1600" b="1" dirty="0" err="1" smtClean="0">
                <a:latin typeface="Calibri" pitchFamily="34" charset="0"/>
                <a:cs typeface="Calibri" pitchFamily="34" charset="0"/>
              </a:rPr>
              <a:t>CompositeClient</a:t>
            </a:r>
            <a:endParaRPr lang="de-DE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Eingekerbter Richtungspfeil 72"/>
          <p:cNvSpPr/>
          <p:nvPr/>
        </p:nvSpPr>
        <p:spPr bwMode="auto">
          <a:xfrm>
            <a:off x="3207268" y="4074223"/>
            <a:ext cx="428628" cy="174783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ingekerbter Richtungspfeil 75"/>
          <p:cNvSpPr/>
          <p:nvPr/>
        </p:nvSpPr>
        <p:spPr bwMode="auto">
          <a:xfrm>
            <a:off x="3995936" y="3933056"/>
            <a:ext cx="576064" cy="35776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rgbClr val="7030A0"/>
              </a:gs>
              <a:gs pos="100000">
                <a:srgbClr val="156B13"/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7" name="Gekrümmte Verbindung 76"/>
          <p:cNvCxnSpPr>
            <a:stCxn id="73" idx="3"/>
            <a:endCxn id="76" idx="1"/>
          </p:cNvCxnSpPr>
          <p:nvPr/>
        </p:nvCxnSpPr>
        <p:spPr bwMode="auto">
          <a:xfrm flipV="1">
            <a:off x="3635896" y="4111936"/>
            <a:ext cx="538920" cy="49679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79" name="Gekrümmte Verbindung 78"/>
          <p:cNvCxnSpPr>
            <a:stCxn id="76" idx="3"/>
            <a:endCxn id="34" idx="1"/>
          </p:cNvCxnSpPr>
          <p:nvPr/>
        </p:nvCxnSpPr>
        <p:spPr bwMode="auto">
          <a:xfrm flipV="1">
            <a:off x="4572000" y="3826469"/>
            <a:ext cx="466627" cy="285467"/>
          </a:xfrm>
          <a:prstGeom prst="curved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/>
      <p:bldP spid="16" grpId="0" animBg="1"/>
      <p:bldP spid="29" grpId="0"/>
      <p:bldP spid="34" grpId="0" animBg="1"/>
      <p:bldP spid="52" grpId="0"/>
      <p:bldP spid="56" grpId="0" animBg="1"/>
      <p:bldP spid="57" grpId="0" animBg="1"/>
      <p:bldP spid="58" grpId="0" animBg="1"/>
      <p:bldP spid="59" grpId="0"/>
      <p:bldP spid="61" grpId="0"/>
      <p:bldP spid="73" grpId="0" animBg="1"/>
      <p:bldP spid="76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z002ttbb</dc:creator>
  <cp:lastModifiedBy>z002ttbb</cp:lastModifiedBy>
  <cp:revision>68</cp:revision>
  <dcterms:created xsi:type="dcterms:W3CDTF">2012-10-09T11:25:54Z</dcterms:created>
  <dcterms:modified xsi:type="dcterms:W3CDTF">2013-01-24T06:02:29Z</dcterms:modified>
</cp:coreProperties>
</file>